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5" r:id="rId1"/>
    <p:sldMasterId id="2147483676" r:id="rId2"/>
  </p:sldMasterIdLst>
  <p:notesMasterIdLst>
    <p:notesMasterId r:id="rId22"/>
  </p:notesMasterIdLst>
  <p:sldIdLst>
    <p:sldId id="297" r:id="rId3"/>
    <p:sldId id="257" r:id="rId4"/>
    <p:sldId id="323" r:id="rId5"/>
    <p:sldId id="322" r:id="rId6"/>
    <p:sldId id="292" r:id="rId7"/>
    <p:sldId id="296" r:id="rId8"/>
    <p:sldId id="298" r:id="rId9"/>
    <p:sldId id="265" r:id="rId10"/>
    <p:sldId id="260" r:id="rId11"/>
    <p:sldId id="261" r:id="rId12"/>
    <p:sldId id="318" r:id="rId13"/>
    <p:sldId id="315" r:id="rId14"/>
    <p:sldId id="317" r:id="rId15"/>
    <p:sldId id="320" r:id="rId16"/>
    <p:sldId id="319" r:id="rId17"/>
    <p:sldId id="266" r:id="rId18"/>
    <p:sldId id="321" r:id="rId19"/>
    <p:sldId id="258" r:id="rId20"/>
    <p:sldId id="259" r:id="rId2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240">
          <p15:clr>
            <a:srgbClr val="9AA0A6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324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 /><Relationship Id="rId13" Type="http://schemas.openxmlformats.org/officeDocument/2006/relationships/slide" Target="slides/slide11.xml" /><Relationship Id="rId18" Type="http://schemas.openxmlformats.org/officeDocument/2006/relationships/slide" Target="slides/slide16.xml" /><Relationship Id="rId26" Type="http://schemas.openxmlformats.org/officeDocument/2006/relationships/tableStyles" Target="tableStyles.xml" /><Relationship Id="rId3" Type="http://schemas.openxmlformats.org/officeDocument/2006/relationships/slide" Target="slides/slide1.xml" /><Relationship Id="rId21" Type="http://schemas.openxmlformats.org/officeDocument/2006/relationships/slide" Target="slides/slide19.xml" /><Relationship Id="rId7" Type="http://schemas.openxmlformats.org/officeDocument/2006/relationships/slide" Target="slides/slide5.xml" /><Relationship Id="rId12" Type="http://schemas.openxmlformats.org/officeDocument/2006/relationships/slide" Target="slides/slide10.xml" /><Relationship Id="rId17" Type="http://schemas.openxmlformats.org/officeDocument/2006/relationships/slide" Target="slides/slide15.xml" /><Relationship Id="rId25" Type="http://schemas.openxmlformats.org/officeDocument/2006/relationships/theme" Target="theme/theme1.xml" /><Relationship Id="rId2" Type="http://schemas.openxmlformats.org/officeDocument/2006/relationships/slideMaster" Target="slideMasters/slideMaster2.xml" /><Relationship Id="rId16" Type="http://schemas.openxmlformats.org/officeDocument/2006/relationships/slide" Target="slides/slide14.xml" /><Relationship Id="rId20" Type="http://schemas.openxmlformats.org/officeDocument/2006/relationships/slide" Target="slides/slide18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4.xml" /><Relationship Id="rId11" Type="http://schemas.openxmlformats.org/officeDocument/2006/relationships/slide" Target="slides/slide9.xml" /><Relationship Id="rId24" Type="http://schemas.openxmlformats.org/officeDocument/2006/relationships/viewProps" Target="viewProps.xml" /><Relationship Id="rId5" Type="http://schemas.openxmlformats.org/officeDocument/2006/relationships/slide" Target="slides/slide3.xml" /><Relationship Id="rId15" Type="http://schemas.openxmlformats.org/officeDocument/2006/relationships/slide" Target="slides/slide13.xml" /><Relationship Id="rId23" Type="http://schemas.openxmlformats.org/officeDocument/2006/relationships/presProps" Target="presProps.xml" /><Relationship Id="rId10" Type="http://schemas.openxmlformats.org/officeDocument/2006/relationships/slide" Target="slides/slide8.xml" /><Relationship Id="rId19" Type="http://schemas.openxmlformats.org/officeDocument/2006/relationships/slide" Target="slides/slide17.xml" /><Relationship Id="rId4" Type="http://schemas.openxmlformats.org/officeDocument/2006/relationships/slide" Target="slides/slide2.xml" /><Relationship Id="rId9" Type="http://schemas.openxmlformats.org/officeDocument/2006/relationships/slide" Target="slides/slide7.xml" /><Relationship Id="rId14" Type="http://schemas.openxmlformats.org/officeDocument/2006/relationships/slide" Target="slides/slide12.xml" /><Relationship Id="rId22" Type="http://schemas.openxmlformats.org/officeDocument/2006/relationships/notesMaster" Target="notesMasters/notesMaster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 /><Relationship Id="rId1" Type="http://schemas.openxmlformats.org/officeDocument/2006/relationships/notesMaster" Target="../notesMasters/notesMaster1.xml" 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62f000d427_1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62f000d427_1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51bc295bb3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251bc295bb3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52988bbd4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252988bbd4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g62f000d427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5" name="Google Shape;615;g62f000d427_1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51dd0cbc85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251dd0cbc85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61f45587f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61f45587f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61f45587f5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61f45587f5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61f45587f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61f45587f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g61f45587f5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9" name="Google Shape;819;g61f45587f5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252988bbd4f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252988bbd4f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51bc295bb3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251bc295bb3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52988bbd4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252988bbd4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252988bbd4f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252988bbd4f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Google Shape;1030;g98e4d128ed_0_3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1" name="Google Shape;1031;g98e4d128ed_0_3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 /><Relationship Id="rId2" Type="http://schemas.openxmlformats.org/officeDocument/2006/relationships/hyperlink" Target="http://bit.ly/2Tynxth" TargetMode="External" /><Relationship Id="rId1" Type="http://schemas.openxmlformats.org/officeDocument/2006/relationships/slideMaster" Target="../slideMasters/slideMaster1.xml" /><Relationship Id="rId4" Type="http://schemas.openxmlformats.org/officeDocument/2006/relationships/hyperlink" Target="http://bit.ly/2TtBDfr" TargetMode="Externa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-3600118" flipH="1">
            <a:off x="1682245" y="1771522"/>
            <a:ext cx="2374941" cy="2054109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 flipH="1">
            <a:off x="3843900" y="-7875"/>
            <a:ext cx="5300100" cy="5143500"/>
          </a:xfrm>
          <a:prstGeom prst="snip1Rect">
            <a:avLst>
              <a:gd name="adj" fmla="val 22859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Google Shape;11;p2"/>
          <p:cNvPicPr preferRelativeResize="0"/>
          <p:nvPr/>
        </p:nvPicPr>
        <p:blipFill rotWithShape="1">
          <a:blip r:embed="rId2">
            <a:alphaModFix/>
          </a:blip>
          <a:srcRect l="201" t="35073" r="15736"/>
          <a:stretch/>
        </p:blipFill>
        <p:spPr>
          <a:xfrm>
            <a:off x="0" y="1819275"/>
            <a:ext cx="7686677" cy="333952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4391781" y="482025"/>
            <a:ext cx="3961200" cy="17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5885921" y="2006250"/>
            <a:ext cx="2402100" cy="71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R="14081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200">
                <a:solidFill>
                  <a:srgbClr val="000000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_ONLY_3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1"/>
          <p:cNvSpPr txBox="1">
            <a:spLocks noGrp="1"/>
          </p:cNvSpPr>
          <p:nvPr>
            <p:ph type="ctrTitle"/>
          </p:nvPr>
        </p:nvSpPr>
        <p:spPr>
          <a:xfrm>
            <a:off x="610477" y="371745"/>
            <a:ext cx="25584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2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1"/>
          <p:cNvSpPr/>
          <p:nvPr/>
        </p:nvSpPr>
        <p:spPr>
          <a:xfrm>
            <a:off x="-219925" y="1675225"/>
            <a:ext cx="6757200" cy="3498900"/>
          </a:xfrm>
          <a:prstGeom prst="snip2SameRect">
            <a:avLst>
              <a:gd name="adj1" fmla="val 16667"/>
              <a:gd name="adj2" fmla="val 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3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/>
          <p:nvPr/>
        </p:nvSpPr>
        <p:spPr>
          <a:xfrm flipH="1">
            <a:off x="6019850" y="1827800"/>
            <a:ext cx="3153000" cy="3315600"/>
          </a:xfrm>
          <a:prstGeom prst="snip1Rect">
            <a:avLst>
              <a:gd name="adj" fmla="val 29781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2"/>
          <p:cNvSpPr txBox="1">
            <a:spLocks noGrp="1"/>
          </p:cNvSpPr>
          <p:nvPr>
            <p:ph type="ctrTitle"/>
          </p:nvPr>
        </p:nvSpPr>
        <p:spPr>
          <a:xfrm>
            <a:off x="447276" y="1922650"/>
            <a:ext cx="28353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9pPr>
          </a:lstStyle>
          <a:p>
            <a:endParaRPr/>
          </a:p>
        </p:txBody>
      </p:sp>
      <p:sp>
        <p:nvSpPr>
          <p:cNvPr id="69" name="Google Shape;69;p12"/>
          <p:cNvSpPr txBox="1">
            <a:spLocks noGrp="1"/>
          </p:cNvSpPr>
          <p:nvPr>
            <p:ph type="subTitle" idx="1"/>
          </p:nvPr>
        </p:nvSpPr>
        <p:spPr>
          <a:xfrm>
            <a:off x="803424" y="2200325"/>
            <a:ext cx="21228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2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ctrTitle" idx="2"/>
          </p:nvPr>
        </p:nvSpPr>
        <p:spPr>
          <a:xfrm>
            <a:off x="3107750" y="1925425"/>
            <a:ext cx="29559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subTitle" idx="3"/>
          </p:nvPr>
        </p:nvSpPr>
        <p:spPr>
          <a:xfrm>
            <a:off x="3524674" y="2203100"/>
            <a:ext cx="21219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2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ctrTitle" idx="4"/>
          </p:nvPr>
        </p:nvSpPr>
        <p:spPr>
          <a:xfrm>
            <a:off x="5828576" y="1922650"/>
            <a:ext cx="29559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ubTitle" idx="5"/>
          </p:nvPr>
        </p:nvSpPr>
        <p:spPr>
          <a:xfrm>
            <a:off x="6245924" y="2200325"/>
            <a:ext cx="21210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2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ctrTitle" idx="6"/>
          </p:nvPr>
        </p:nvSpPr>
        <p:spPr>
          <a:xfrm>
            <a:off x="448575" y="3405950"/>
            <a:ext cx="28341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subTitle" idx="7"/>
          </p:nvPr>
        </p:nvSpPr>
        <p:spPr>
          <a:xfrm>
            <a:off x="804204" y="3912224"/>
            <a:ext cx="21228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2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ctrTitle" idx="8"/>
          </p:nvPr>
        </p:nvSpPr>
        <p:spPr>
          <a:xfrm>
            <a:off x="3150490" y="3408725"/>
            <a:ext cx="28719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subTitle" idx="9"/>
          </p:nvPr>
        </p:nvSpPr>
        <p:spPr>
          <a:xfrm>
            <a:off x="3525453" y="3914999"/>
            <a:ext cx="21219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2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ctrTitle" idx="13"/>
          </p:nvPr>
        </p:nvSpPr>
        <p:spPr>
          <a:xfrm>
            <a:off x="5871263" y="3405950"/>
            <a:ext cx="28719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ubTitle" idx="14"/>
          </p:nvPr>
        </p:nvSpPr>
        <p:spPr>
          <a:xfrm>
            <a:off x="6246703" y="3912224"/>
            <a:ext cx="21210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2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ctrTitle" idx="15"/>
          </p:nvPr>
        </p:nvSpPr>
        <p:spPr>
          <a:xfrm>
            <a:off x="610477" y="371745"/>
            <a:ext cx="25584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2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CUSTOM_5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3"/>
          <p:cNvSpPr txBox="1">
            <a:spLocks noGrp="1"/>
          </p:cNvSpPr>
          <p:nvPr>
            <p:ph type="title"/>
          </p:nvPr>
        </p:nvSpPr>
        <p:spPr>
          <a:xfrm>
            <a:off x="497603" y="2777170"/>
            <a:ext cx="3932700" cy="208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9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4"/>
          <p:cNvSpPr txBox="1">
            <a:spLocks noGrp="1"/>
          </p:cNvSpPr>
          <p:nvPr>
            <p:ph type="ctrTitle"/>
          </p:nvPr>
        </p:nvSpPr>
        <p:spPr>
          <a:xfrm>
            <a:off x="1239710" y="1313050"/>
            <a:ext cx="13656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9pPr>
          </a:lstStyle>
          <a:p>
            <a:endParaRPr/>
          </a:p>
        </p:txBody>
      </p:sp>
      <p:sp>
        <p:nvSpPr>
          <p:cNvPr id="85" name="Google Shape;85;p14"/>
          <p:cNvSpPr txBox="1">
            <a:spLocks noGrp="1"/>
          </p:cNvSpPr>
          <p:nvPr>
            <p:ph type="subTitle" idx="1"/>
          </p:nvPr>
        </p:nvSpPr>
        <p:spPr>
          <a:xfrm>
            <a:off x="724100" y="1869623"/>
            <a:ext cx="1881300" cy="78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200">
                <a:solidFill>
                  <a:schemeClr val="dk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6" name="Google Shape;86;p14"/>
          <p:cNvSpPr txBox="1">
            <a:spLocks noGrp="1"/>
          </p:cNvSpPr>
          <p:nvPr>
            <p:ph type="ctrTitle" idx="2"/>
          </p:nvPr>
        </p:nvSpPr>
        <p:spPr>
          <a:xfrm>
            <a:off x="610477" y="371745"/>
            <a:ext cx="25584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2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87" name="Google Shape;87;p14"/>
          <p:cNvSpPr txBox="1">
            <a:spLocks noGrp="1"/>
          </p:cNvSpPr>
          <p:nvPr>
            <p:ph type="ctrTitle" idx="3"/>
          </p:nvPr>
        </p:nvSpPr>
        <p:spPr>
          <a:xfrm>
            <a:off x="1239710" y="3068990"/>
            <a:ext cx="13656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9pPr>
          </a:lstStyle>
          <a:p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subTitle" idx="4"/>
          </p:nvPr>
        </p:nvSpPr>
        <p:spPr>
          <a:xfrm>
            <a:off x="724100" y="3618696"/>
            <a:ext cx="1881300" cy="78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200">
                <a:solidFill>
                  <a:schemeClr val="dk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ctrTitle" idx="5"/>
          </p:nvPr>
        </p:nvSpPr>
        <p:spPr>
          <a:xfrm>
            <a:off x="6526492" y="1313050"/>
            <a:ext cx="13656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subTitle" idx="6"/>
          </p:nvPr>
        </p:nvSpPr>
        <p:spPr>
          <a:xfrm>
            <a:off x="6526492" y="1869623"/>
            <a:ext cx="1881300" cy="78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2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ctrTitle" idx="7"/>
          </p:nvPr>
        </p:nvSpPr>
        <p:spPr>
          <a:xfrm>
            <a:off x="6526492" y="3068990"/>
            <a:ext cx="13656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subTitle" idx="8"/>
          </p:nvPr>
        </p:nvSpPr>
        <p:spPr>
          <a:xfrm>
            <a:off x="6526492" y="3618696"/>
            <a:ext cx="1881300" cy="78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2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_ONLY_3_1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5"/>
          <p:cNvSpPr/>
          <p:nvPr/>
        </p:nvSpPr>
        <p:spPr>
          <a:xfrm>
            <a:off x="474000" y="938800"/>
            <a:ext cx="8196000" cy="3819600"/>
          </a:xfrm>
          <a:prstGeom prst="snip1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ctrTitle"/>
          </p:nvPr>
        </p:nvSpPr>
        <p:spPr>
          <a:xfrm>
            <a:off x="610477" y="371745"/>
            <a:ext cx="25584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2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_ONLY_3_1_1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/>
          <p:nvPr/>
        </p:nvSpPr>
        <p:spPr>
          <a:xfrm flipH="1">
            <a:off x="474000" y="938800"/>
            <a:ext cx="8196000" cy="3819600"/>
          </a:xfrm>
          <a:prstGeom prst="snip1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ctrTitle"/>
          </p:nvPr>
        </p:nvSpPr>
        <p:spPr>
          <a:xfrm>
            <a:off x="610477" y="371745"/>
            <a:ext cx="25584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2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TITLE_ONLY_3_1_1_1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7"/>
          <p:cNvSpPr txBox="1">
            <a:spLocks noGrp="1"/>
          </p:cNvSpPr>
          <p:nvPr>
            <p:ph type="ctrTitle"/>
          </p:nvPr>
        </p:nvSpPr>
        <p:spPr>
          <a:xfrm>
            <a:off x="610477" y="371745"/>
            <a:ext cx="25584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2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17"/>
          <p:cNvSpPr/>
          <p:nvPr/>
        </p:nvSpPr>
        <p:spPr>
          <a:xfrm flipH="1">
            <a:off x="4558700" y="1923975"/>
            <a:ext cx="4592700" cy="3253200"/>
          </a:xfrm>
          <a:prstGeom prst="snip1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7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>
            <a:spLocks noGrp="1"/>
          </p:cNvSpPr>
          <p:nvPr>
            <p:ph type="subTitle" idx="1"/>
          </p:nvPr>
        </p:nvSpPr>
        <p:spPr>
          <a:xfrm>
            <a:off x="878783" y="1949134"/>
            <a:ext cx="1968000" cy="111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2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p18"/>
          <p:cNvSpPr txBox="1">
            <a:spLocks noGrp="1"/>
          </p:cNvSpPr>
          <p:nvPr>
            <p:ph type="subTitle" idx="2"/>
          </p:nvPr>
        </p:nvSpPr>
        <p:spPr>
          <a:xfrm>
            <a:off x="3676965" y="1949140"/>
            <a:ext cx="1786200" cy="111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2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18"/>
          <p:cNvSpPr txBox="1">
            <a:spLocks noGrp="1"/>
          </p:cNvSpPr>
          <p:nvPr>
            <p:ph type="ctrTitle"/>
          </p:nvPr>
        </p:nvSpPr>
        <p:spPr>
          <a:xfrm>
            <a:off x="881601" y="3416350"/>
            <a:ext cx="14514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 b="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 b="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 b="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 b="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 b="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 b="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 b="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 b="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06" name="Google Shape;106;p18"/>
          <p:cNvSpPr txBox="1">
            <a:spLocks noGrp="1"/>
          </p:cNvSpPr>
          <p:nvPr>
            <p:ph type="ctrTitle" idx="3"/>
          </p:nvPr>
        </p:nvSpPr>
        <p:spPr>
          <a:xfrm>
            <a:off x="3684360" y="3416350"/>
            <a:ext cx="17889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 b="0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 b="0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 b="0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 b="0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 b="0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 b="0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 b="0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 b="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07" name="Google Shape;107;p18"/>
          <p:cNvSpPr txBox="1">
            <a:spLocks noGrp="1"/>
          </p:cNvSpPr>
          <p:nvPr>
            <p:ph type="subTitle" idx="4"/>
          </p:nvPr>
        </p:nvSpPr>
        <p:spPr>
          <a:xfrm>
            <a:off x="6472882" y="1949140"/>
            <a:ext cx="1786200" cy="111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200">
                <a:solidFill>
                  <a:schemeClr val="dk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08" name="Google Shape;108;p18"/>
          <p:cNvSpPr txBox="1">
            <a:spLocks noGrp="1"/>
          </p:cNvSpPr>
          <p:nvPr>
            <p:ph type="ctrTitle" idx="5"/>
          </p:nvPr>
        </p:nvSpPr>
        <p:spPr>
          <a:xfrm>
            <a:off x="6487273" y="3416350"/>
            <a:ext cx="18180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 b="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 b="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 b="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 b="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 b="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 b="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 b="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 b="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 b="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09" name="Google Shape;109;p18"/>
          <p:cNvSpPr txBox="1">
            <a:spLocks noGrp="1"/>
          </p:cNvSpPr>
          <p:nvPr>
            <p:ph type="ctrTitle" idx="6"/>
          </p:nvPr>
        </p:nvSpPr>
        <p:spPr>
          <a:xfrm>
            <a:off x="610477" y="371745"/>
            <a:ext cx="25584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2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8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/>
          <p:nvPr/>
        </p:nvSpPr>
        <p:spPr>
          <a:xfrm flipH="1">
            <a:off x="995600" y="2623275"/>
            <a:ext cx="8155800" cy="2553900"/>
          </a:xfrm>
          <a:prstGeom prst="snip1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19"/>
          <p:cNvSpPr txBox="1">
            <a:spLocks noGrp="1"/>
          </p:cNvSpPr>
          <p:nvPr>
            <p:ph type="ctrTitle"/>
          </p:nvPr>
        </p:nvSpPr>
        <p:spPr>
          <a:xfrm>
            <a:off x="1747550" y="1275229"/>
            <a:ext cx="2263500" cy="44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 b="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 b="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 b="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 b="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 b="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 b="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 b="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 b="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 b="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19"/>
          <p:cNvSpPr txBox="1">
            <a:spLocks noGrp="1"/>
          </p:cNvSpPr>
          <p:nvPr>
            <p:ph type="subTitle" idx="1"/>
          </p:nvPr>
        </p:nvSpPr>
        <p:spPr>
          <a:xfrm>
            <a:off x="1445923" y="1611300"/>
            <a:ext cx="2558400" cy="79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200">
                <a:solidFill>
                  <a:schemeClr val="dk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19"/>
          <p:cNvSpPr txBox="1">
            <a:spLocks noGrp="1"/>
          </p:cNvSpPr>
          <p:nvPr>
            <p:ph type="ctrTitle" idx="2"/>
          </p:nvPr>
        </p:nvSpPr>
        <p:spPr>
          <a:xfrm>
            <a:off x="610477" y="371745"/>
            <a:ext cx="25584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2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15" name="Google Shape;115;p19"/>
          <p:cNvSpPr txBox="1">
            <a:spLocks noGrp="1"/>
          </p:cNvSpPr>
          <p:nvPr>
            <p:ph type="ctrTitle" idx="3"/>
          </p:nvPr>
        </p:nvSpPr>
        <p:spPr>
          <a:xfrm>
            <a:off x="1747558" y="2650566"/>
            <a:ext cx="22635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 b="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 b="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 b="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 b="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 b="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 b="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 b="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 b="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 b="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16" name="Google Shape;116;p19"/>
          <p:cNvSpPr txBox="1">
            <a:spLocks noGrp="1"/>
          </p:cNvSpPr>
          <p:nvPr>
            <p:ph type="subTitle" idx="4"/>
          </p:nvPr>
        </p:nvSpPr>
        <p:spPr>
          <a:xfrm>
            <a:off x="1623595" y="3183731"/>
            <a:ext cx="2380800" cy="79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200">
                <a:solidFill>
                  <a:schemeClr val="dk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TITLE_ONLY_3_1_1_1_1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oogle Shape;118;p20"/>
          <p:cNvGrpSpPr/>
          <p:nvPr/>
        </p:nvGrpSpPr>
        <p:grpSpPr>
          <a:xfrm>
            <a:off x="4390050" y="890013"/>
            <a:ext cx="5325450" cy="2189113"/>
            <a:chOff x="4390050" y="661413"/>
            <a:chExt cx="5325450" cy="2189113"/>
          </a:xfrm>
        </p:grpSpPr>
        <p:sp>
          <p:nvSpPr>
            <p:cNvPr id="119" name="Google Shape;119;p20"/>
            <p:cNvSpPr/>
            <p:nvPr/>
          </p:nvSpPr>
          <p:spPr>
            <a:xfrm>
              <a:off x="4390050" y="661413"/>
              <a:ext cx="3317068" cy="2189023"/>
            </a:xfrm>
            <a:prstGeom prst="flowChartPreparation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0"/>
            <p:cNvSpPr/>
            <p:nvPr/>
          </p:nvSpPr>
          <p:spPr>
            <a:xfrm>
              <a:off x="6053100" y="661425"/>
              <a:ext cx="3662400" cy="2189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1" name="Google Shape;121;p20"/>
          <p:cNvSpPr/>
          <p:nvPr/>
        </p:nvSpPr>
        <p:spPr>
          <a:xfrm>
            <a:off x="-362925" y="1922925"/>
            <a:ext cx="3317068" cy="2189023"/>
          </a:xfrm>
          <a:prstGeom prst="flowChartPreparation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20"/>
          <p:cNvSpPr txBox="1">
            <a:spLocks noGrp="1"/>
          </p:cNvSpPr>
          <p:nvPr>
            <p:ph type="ctrTitle"/>
          </p:nvPr>
        </p:nvSpPr>
        <p:spPr>
          <a:xfrm>
            <a:off x="610477" y="371745"/>
            <a:ext cx="25584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2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oogle Shape;15;p3"/>
          <p:cNvGrpSpPr/>
          <p:nvPr/>
        </p:nvGrpSpPr>
        <p:grpSpPr>
          <a:xfrm>
            <a:off x="5970250" y="263551"/>
            <a:ext cx="3351902" cy="4696331"/>
            <a:chOff x="5913100" y="263551"/>
            <a:chExt cx="3351902" cy="4696331"/>
          </a:xfrm>
        </p:grpSpPr>
        <p:sp>
          <p:nvSpPr>
            <p:cNvPr id="16" name="Google Shape;16;p3"/>
            <p:cNvSpPr/>
            <p:nvPr/>
          </p:nvSpPr>
          <p:spPr>
            <a:xfrm rot="5400000">
              <a:off x="4779863" y="1396789"/>
              <a:ext cx="4694800" cy="2428325"/>
            </a:xfrm>
            <a:prstGeom prst="flowChartPreparation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3"/>
            <p:cNvSpPr/>
            <p:nvPr/>
          </p:nvSpPr>
          <p:spPr>
            <a:xfrm>
              <a:off x="7131402" y="265183"/>
              <a:ext cx="2133600" cy="46947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" name="Google Shape;18;p3"/>
          <p:cNvSpPr txBox="1">
            <a:spLocks noGrp="1"/>
          </p:cNvSpPr>
          <p:nvPr>
            <p:ph type="ctrTitle"/>
          </p:nvPr>
        </p:nvSpPr>
        <p:spPr>
          <a:xfrm>
            <a:off x="2275389" y="488400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2620689" y="903448"/>
            <a:ext cx="1906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200"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5455900" y="693225"/>
            <a:ext cx="11604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1" name="Google Shape;21;p3"/>
          <p:cNvSpPr txBox="1">
            <a:spLocks noGrp="1"/>
          </p:cNvSpPr>
          <p:nvPr>
            <p:ph type="ctrTitle" idx="3"/>
          </p:nvPr>
        </p:nvSpPr>
        <p:spPr>
          <a:xfrm>
            <a:off x="2275389" y="1527850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ubTitle" idx="4"/>
          </p:nvPr>
        </p:nvSpPr>
        <p:spPr>
          <a:xfrm>
            <a:off x="2550489" y="1941008"/>
            <a:ext cx="19767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200"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 idx="5" hasCustomPrompt="1"/>
          </p:nvPr>
        </p:nvSpPr>
        <p:spPr>
          <a:xfrm>
            <a:off x="5455900" y="1765951"/>
            <a:ext cx="11604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4" name="Google Shape;24;p3"/>
          <p:cNvSpPr txBox="1">
            <a:spLocks noGrp="1"/>
          </p:cNvSpPr>
          <p:nvPr>
            <p:ph type="ctrTitle" idx="6"/>
          </p:nvPr>
        </p:nvSpPr>
        <p:spPr>
          <a:xfrm>
            <a:off x="2275389" y="3626109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title" idx="7" hasCustomPrompt="1"/>
          </p:nvPr>
        </p:nvSpPr>
        <p:spPr>
          <a:xfrm>
            <a:off x="5455900" y="2787361"/>
            <a:ext cx="11604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6" name="Google Shape;26;p3"/>
          <p:cNvSpPr txBox="1">
            <a:spLocks noGrp="1"/>
          </p:cNvSpPr>
          <p:nvPr>
            <p:ph type="ctrTitle" idx="8"/>
          </p:nvPr>
        </p:nvSpPr>
        <p:spPr>
          <a:xfrm>
            <a:off x="2275389" y="2587407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title" idx="9" hasCustomPrompt="1"/>
          </p:nvPr>
        </p:nvSpPr>
        <p:spPr>
          <a:xfrm>
            <a:off x="5455900" y="3808750"/>
            <a:ext cx="11604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3"/>
          </p:nvPr>
        </p:nvSpPr>
        <p:spPr>
          <a:xfrm>
            <a:off x="2620689" y="4038707"/>
            <a:ext cx="1906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200"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4"/>
          </p:nvPr>
        </p:nvSpPr>
        <p:spPr>
          <a:xfrm>
            <a:off x="2550489" y="2999477"/>
            <a:ext cx="19767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200"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ctrTitle" idx="15"/>
          </p:nvPr>
        </p:nvSpPr>
        <p:spPr>
          <a:xfrm>
            <a:off x="610477" y="371745"/>
            <a:ext cx="25584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2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4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>
            <a:spLocks noGrp="1"/>
          </p:cNvSpPr>
          <p:nvPr>
            <p:ph type="ctrTitle"/>
          </p:nvPr>
        </p:nvSpPr>
        <p:spPr>
          <a:xfrm>
            <a:off x="564500" y="-169579"/>
            <a:ext cx="3867300" cy="20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subTitle" idx="1"/>
          </p:nvPr>
        </p:nvSpPr>
        <p:spPr>
          <a:xfrm>
            <a:off x="5234221" y="591825"/>
            <a:ext cx="2694900" cy="178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1"/>
          <p:cNvSpPr txBox="1"/>
          <p:nvPr/>
        </p:nvSpPr>
        <p:spPr>
          <a:xfrm>
            <a:off x="4929425" y="3917896"/>
            <a:ext cx="3000000" cy="9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CREDITS: This presentation template was created by </a:t>
            </a:r>
            <a:r>
              <a:rPr lang="en" sz="1000">
                <a:solidFill>
                  <a:schemeClr val="dk1"/>
                </a:solidFill>
                <a:uFill>
                  <a:noFill/>
                </a:uFill>
                <a:latin typeface="Open Sans SemiBold"/>
                <a:ea typeface="Open Sans SemiBold"/>
                <a:cs typeface="Open Sans SemiBold"/>
                <a:sym typeface="Open Sans SemiBold"/>
                <a:hlinkClick r:id="rId2"/>
              </a:rPr>
              <a:t>Slidesgo</a:t>
            </a:r>
            <a:r>
              <a:rPr lang="en" sz="10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, including icons by </a:t>
            </a:r>
            <a:r>
              <a:rPr lang="en" sz="1000">
                <a:solidFill>
                  <a:schemeClr val="dk1"/>
                </a:solidFill>
                <a:uFill>
                  <a:noFill/>
                </a:uFill>
                <a:latin typeface="Open Sans SemiBold"/>
                <a:ea typeface="Open Sans SemiBold"/>
                <a:cs typeface="Open Sans SemiBold"/>
                <a:sym typeface="Open Sans SemiBold"/>
                <a:hlinkClick r:id="rId3"/>
              </a:rPr>
              <a:t>Flaticon</a:t>
            </a:r>
            <a:r>
              <a:rPr lang="en" sz="10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, and infographics &amp; images by </a:t>
            </a:r>
            <a:r>
              <a:rPr lang="en" sz="1000">
                <a:solidFill>
                  <a:schemeClr val="dk1"/>
                </a:solidFill>
                <a:uFill>
                  <a:noFill/>
                </a:uFill>
                <a:latin typeface="Open Sans SemiBold"/>
                <a:ea typeface="Open Sans SemiBold"/>
                <a:cs typeface="Open Sans SemiBold"/>
                <a:sym typeface="Open Sans SemiBold"/>
                <a:hlinkClick r:id="rId4"/>
              </a:rPr>
              <a:t>Freepik</a:t>
            </a:r>
            <a:endParaRPr>
              <a:solidFill>
                <a:schemeClr val="dk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lvl="0" indent="0" algn="r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2"/>
          <p:cNvSpPr txBox="1">
            <a:spLocks noGrp="1"/>
          </p:cNvSpPr>
          <p:nvPr>
            <p:ph type="body" idx="1"/>
          </p:nvPr>
        </p:nvSpPr>
        <p:spPr>
          <a:xfrm>
            <a:off x="642050" y="1096575"/>
            <a:ext cx="4463400" cy="338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tamaran Thin"/>
              <a:buChar char="⬣"/>
              <a:defRPr>
                <a:solidFill>
                  <a:srgbClr val="000000"/>
                </a:solidFill>
              </a:defRPr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tamaran Thin"/>
              <a:buChar char="○"/>
              <a:defRPr>
                <a:solidFill>
                  <a:srgbClr val="000000"/>
                </a:solidFill>
              </a:defRPr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tamaran Thin"/>
              <a:buChar char="■"/>
              <a:defRPr>
                <a:solidFill>
                  <a:srgbClr val="000000"/>
                </a:solidFill>
              </a:defRPr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tamaran Thin"/>
              <a:buChar char="●"/>
              <a:defRPr>
                <a:solidFill>
                  <a:srgbClr val="000000"/>
                </a:solidFill>
              </a:defRPr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tamaran Thin"/>
              <a:buAutoNum type="alphaLcPeriod"/>
              <a:defRPr>
                <a:solidFill>
                  <a:srgbClr val="000000"/>
                </a:solidFill>
              </a:defRPr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tamaran Thin"/>
              <a:buAutoNum type="romanLcPeriod"/>
              <a:defRPr>
                <a:solidFill>
                  <a:srgbClr val="000000"/>
                </a:solidFill>
              </a:defRPr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tamaran Thin"/>
              <a:buAutoNum type="arabicPeriod"/>
              <a:defRPr>
                <a:solidFill>
                  <a:srgbClr val="000000"/>
                </a:solidFill>
              </a:defRPr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tamaran Thin"/>
              <a:buAutoNum type="alphaLcPeriod"/>
              <a:defRPr>
                <a:solidFill>
                  <a:srgbClr val="000000"/>
                </a:solidFill>
              </a:defRPr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200"/>
              <a:buFont typeface="Catamaran Thin"/>
              <a:buAutoNum type="romanLcPeriod"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29" name="Google Shape;129;p22"/>
          <p:cNvSpPr txBox="1">
            <a:spLocks noGrp="1"/>
          </p:cNvSpPr>
          <p:nvPr>
            <p:ph type="ctrTitle"/>
          </p:nvPr>
        </p:nvSpPr>
        <p:spPr>
          <a:xfrm>
            <a:off x="610474" y="371750"/>
            <a:ext cx="43722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2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4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34" name="Google Shape;134;p24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35" name="Google Shape;135;p24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5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6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40" name="Google Shape;140;p2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">
  <p:cSld name="CUSTOM_6_1_1_1">
    <p:bg>
      <p:bgPr>
        <a:solidFill>
          <a:srgbClr val="F3F3F3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ctrTitle"/>
          </p:nvPr>
        </p:nvSpPr>
        <p:spPr>
          <a:xfrm>
            <a:off x="889350" y="1658275"/>
            <a:ext cx="4538400" cy="182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D406A"/>
              </a:buClr>
              <a:buSzPts val="4800"/>
              <a:buNone/>
              <a:defRPr sz="7200" b="0"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4800"/>
              <a:buNone/>
              <a:defRPr sz="4800" b="0">
                <a:solidFill>
                  <a:srgbClr val="338987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4800"/>
              <a:buNone/>
              <a:defRPr sz="4800" b="0">
                <a:solidFill>
                  <a:srgbClr val="338987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4800"/>
              <a:buNone/>
              <a:defRPr sz="4800" b="0">
                <a:solidFill>
                  <a:srgbClr val="338987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4800"/>
              <a:buNone/>
              <a:defRPr sz="4800" b="0">
                <a:solidFill>
                  <a:srgbClr val="338987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4800"/>
              <a:buNone/>
              <a:defRPr sz="4800" b="0">
                <a:solidFill>
                  <a:srgbClr val="338987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4800"/>
              <a:buNone/>
              <a:defRPr sz="4800" b="0">
                <a:solidFill>
                  <a:srgbClr val="338987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4800"/>
              <a:buNone/>
              <a:defRPr sz="4800" b="0">
                <a:solidFill>
                  <a:srgbClr val="338987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338987"/>
              </a:buClr>
              <a:buSzPts val="4800"/>
              <a:buNone/>
              <a:defRPr sz="4800" b="0">
                <a:solidFill>
                  <a:srgbClr val="338987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315820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-288911" y="537275"/>
            <a:ext cx="1952934" cy="4704425"/>
          </a:xfrm>
          <a:custGeom>
            <a:avLst/>
            <a:gdLst/>
            <a:ahLst/>
            <a:cxnLst/>
            <a:rect l="l" t="t" r="r" b="b"/>
            <a:pathLst>
              <a:path w="74732" h="180022" extrusionOk="0">
                <a:moveTo>
                  <a:pt x="6051" y="49317"/>
                </a:moveTo>
                <a:lnTo>
                  <a:pt x="0" y="180022"/>
                </a:lnTo>
                <a:lnTo>
                  <a:pt x="74732" y="180022"/>
                </a:lnTo>
                <a:lnTo>
                  <a:pt x="665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214313" dist="76200" dir="1680000" algn="bl" rotWithShape="0">
              <a:schemeClr val="dk1">
                <a:alpha val="35000"/>
              </a:schemeClr>
            </a:outerShdw>
          </a:effectLst>
        </p:spPr>
      </p:sp>
      <p:sp>
        <p:nvSpPr>
          <p:cNvPr id="17" name="Google Shape;17;p3"/>
          <p:cNvSpPr/>
          <p:nvPr/>
        </p:nvSpPr>
        <p:spPr>
          <a:xfrm>
            <a:off x="4659400" y="-166400"/>
            <a:ext cx="4689675" cy="2019575"/>
          </a:xfrm>
          <a:custGeom>
            <a:avLst/>
            <a:gdLst/>
            <a:ahLst/>
            <a:cxnLst/>
            <a:rect l="l" t="t" r="r" b="b"/>
            <a:pathLst>
              <a:path w="187587" h="80783" extrusionOk="0">
                <a:moveTo>
                  <a:pt x="0" y="3328"/>
                </a:moveTo>
                <a:lnTo>
                  <a:pt x="187587" y="80783"/>
                </a:lnTo>
                <a:lnTo>
                  <a:pt x="18577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214313" dist="76200" dir="3960000" algn="bl" rotWithShape="0">
              <a:schemeClr val="dk1">
                <a:alpha val="35000"/>
              </a:schemeClr>
            </a:outerShdw>
          </a:effectLst>
        </p:spPr>
      </p:sp>
      <p:sp>
        <p:nvSpPr>
          <p:cNvPr id="18" name="Google Shape;18;p3"/>
          <p:cNvSpPr/>
          <p:nvPr/>
        </p:nvSpPr>
        <p:spPr>
          <a:xfrm>
            <a:off x="7352175" y="-83225"/>
            <a:ext cx="1913700" cy="2957525"/>
          </a:xfrm>
          <a:custGeom>
            <a:avLst/>
            <a:gdLst/>
            <a:ahLst/>
            <a:cxnLst/>
            <a:rect l="l" t="t" r="r" b="b"/>
            <a:pathLst>
              <a:path w="76548" h="118301" extrusionOk="0">
                <a:moveTo>
                  <a:pt x="76548" y="0"/>
                </a:moveTo>
                <a:lnTo>
                  <a:pt x="75640" y="118301"/>
                </a:lnTo>
                <a:lnTo>
                  <a:pt x="0" y="303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214313" dist="76200" dir="5400000" algn="bl" rotWithShape="0">
              <a:schemeClr val="dk1">
                <a:alpha val="35000"/>
              </a:schemeClr>
            </a:outerShdw>
          </a:effectLst>
        </p:spPr>
      </p:sp>
      <p:sp>
        <p:nvSpPr>
          <p:cNvPr id="19" name="Google Shape;19;p3"/>
          <p:cNvSpPr/>
          <p:nvPr/>
        </p:nvSpPr>
        <p:spPr>
          <a:xfrm flipH="1">
            <a:off x="-158850" y="3585325"/>
            <a:ext cx="2352400" cy="1656500"/>
          </a:xfrm>
          <a:custGeom>
            <a:avLst/>
            <a:gdLst/>
            <a:ahLst/>
            <a:cxnLst/>
            <a:rect l="l" t="t" r="r" b="b"/>
            <a:pathLst>
              <a:path w="94096" h="66260" extrusionOk="0">
                <a:moveTo>
                  <a:pt x="0" y="64142"/>
                </a:moveTo>
                <a:lnTo>
                  <a:pt x="91373" y="0"/>
                </a:lnTo>
                <a:lnTo>
                  <a:pt x="94096" y="6626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214313" dist="76200" algn="bl" rotWithShape="0">
              <a:schemeClr val="dk1">
                <a:alpha val="35000"/>
              </a:schemeClr>
            </a:outerShdw>
          </a:effectLst>
        </p:spPr>
      </p:sp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2395050" y="2571750"/>
            <a:ext cx="43539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title" idx="2" hasCustomPrompt="1"/>
          </p:nvPr>
        </p:nvSpPr>
        <p:spPr>
          <a:xfrm>
            <a:off x="3999600" y="1729950"/>
            <a:ext cx="1144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>
                <a:latin typeface="Advent Pro Medium"/>
                <a:ea typeface="Advent Pro Medium"/>
                <a:cs typeface="Advent Pro Medium"/>
                <a:sym typeface="Advent Pro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583216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3"/>
          <p:cNvSpPr/>
          <p:nvPr/>
        </p:nvSpPr>
        <p:spPr>
          <a:xfrm>
            <a:off x="-140400" y="1331250"/>
            <a:ext cx="1290125" cy="3971100"/>
          </a:xfrm>
          <a:custGeom>
            <a:avLst/>
            <a:gdLst/>
            <a:ahLst/>
            <a:cxnLst/>
            <a:rect l="l" t="t" r="r" b="b"/>
            <a:pathLst>
              <a:path w="51605" h="158844" extrusionOk="0">
                <a:moveTo>
                  <a:pt x="1683" y="0"/>
                </a:moveTo>
                <a:lnTo>
                  <a:pt x="0" y="158844"/>
                </a:lnTo>
                <a:lnTo>
                  <a:pt x="51605" y="15823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214313" dist="76200" dir="1200000" algn="bl" rotWithShape="0">
              <a:schemeClr val="dk1">
                <a:alpha val="35000"/>
              </a:schemeClr>
            </a:outerShdw>
          </a:effectLst>
        </p:spPr>
      </p:sp>
      <p:sp>
        <p:nvSpPr>
          <p:cNvPr id="69" name="Google Shape;69;p13"/>
          <p:cNvSpPr/>
          <p:nvPr/>
        </p:nvSpPr>
        <p:spPr>
          <a:xfrm>
            <a:off x="-75650" y="3842500"/>
            <a:ext cx="2299450" cy="1406900"/>
          </a:xfrm>
          <a:custGeom>
            <a:avLst/>
            <a:gdLst/>
            <a:ahLst/>
            <a:cxnLst/>
            <a:rect l="l" t="t" r="r" b="b"/>
            <a:pathLst>
              <a:path w="91978" h="56276" extrusionOk="0">
                <a:moveTo>
                  <a:pt x="91978" y="55368"/>
                </a:moveTo>
                <a:lnTo>
                  <a:pt x="0" y="0"/>
                </a:lnTo>
                <a:lnTo>
                  <a:pt x="0" y="562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214313" dist="76200" dir="1200000" algn="bl" rotWithShape="0">
              <a:schemeClr val="dk1">
                <a:alpha val="35000"/>
              </a:schemeClr>
            </a:outerShdw>
          </a:effectLst>
        </p:spPr>
      </p:sp>
      <p:sp>
        <p:nvSpPr>
          <p:cNvPr id="70" name="Google Shape;70;p13"/>
          <p:cNvSpPr/>
          <p:nvPr/>
        </p:nvSpPr>
        <p:spPr>
          <a:xfrm>
            <a:off x="8216700" y="-71650"/>
            <a:ext cx="1238275" cy="3044575"/>
          </a:xfrm>
          <a:custGeom>
            <a:avLst/>
            <a:gdLst/>
            <a:ahLst/>
            <a:cxnLst/>
            <a:rect l="l" t="t" r="r" b="b"/>
            <a:pathLst>
              <a:path w="49531" h="121783" extrusionOk="0">
                <a:moveTo>
                  <a:pt x="0" y="574"/>
                </a:moveTo>
                <a:lnTo>
                  <a:pt x="41263" y="121783"/>
                </a:lnTo>
                <a:lnTo>
                  <a:pt x="4953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214313" dist="76200" dir="10860000" algn="bl" rotWithShape="0">
              <a:schemeClr val="dk1">
                <a:alpha val="35000"/>
              </a:schemeClr>
            </a:outerShdw>
          </a:effectLst>
        </p:spPr>
      </p:sp>
      <p:sp>
        <p:nvSpPr>
          <p:cNvPr id="71" name="Google Shape;71;p13"/>
          <p:cNvSpPr txBox="1">
            <a:spLocks noGrp="1"/>
          </p:cNvSpPr>
          <p:nvPr>
            <p:ph type="title"/>
          </p:nvPr>
        </p:nvSpPr>
        <p:spPr>
          <a:xfrm>
            <a:off x="716375" y="445025"/>
            <a:ext cx="7711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title" idx="2" hasCustomPrompt="1"/>
          </p:nvPr>
        </p:nvSpPr>
        <p:spPr>
          <a:xfrm>
            <a:off x="1682500" y="1416950"/>
            <a:ext cx="1002900" cy="5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>
                <a:latin typeface="Advent Pro Medium"/>
                <a:ea typeface="Advent Pro Medium"/>
                <a:cs typeface="Advent Pro Medium"/>
                <a:sym typeface="Advent Pro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73" name="Google Shape;73;p13"/>
          <p:cNvSpPr txBox="1">
            <a:spLocks noGrp="1"/>
          </p:cNvSpPr>
          <p:nvPr>
            <p:ph type="subTitle" idx="1"/>
          </p:nvPr>
        </p:nvSpPr>
        <p:spPr>
          <a:xfrm>
            <a:off x="1125550" y="1936850"/>
            <a:ext cx="2116800" cy="5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dvent Pro"/>
              <a:buNone/>
              <a:defRPr sz="2400">
                <a:latin typeface="Advent Pro"/>
                <a:ea typeface="Advent Pro"/>
                <a:cs typeface="Advent Pro"/>
                <a:sym typeface="Advent Pr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title" idx="3" hasCustomPrompt="1"/>
          </p:nvPr>
        </p:nvSpPr>
        <p:spPr>
          <a:xfrm>
            <a:off x="4070550" y="1416950"/>
            <a:ext cx="1002900" cy="5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>
                <a:latin typeface="Advent Pro Medium"/>
                <a:ea typeface="Advent Pro Medium"/>
                <a:cs typeface="Advent Pro Medium"/>
                <a:sym typeface="Advent Pro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75" name="Google Shape;75;p13"/>
          <p:cNvSpPr txBox="1">
            <a:spLocks noGrp="1"/>
          </p:cNvSpPr>
          <p:nvPr>
            <p:ph type="subTitle" idx="4"/>
          </p:nvPr>
        </p:nvSpPr>
        <p:spPr>
          <a:xfrm>
            <a:off x="3513600" y="1936850"/>
            <a:ext cx="2116800" cy="5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dvent Pro"/>
              <a:buNone/>
              <a:defRPr sz="2400">
                <a:latin typeface="Advent Pro"/>
                <a:ea typeface="Advent Pro"/>
                <a:cs typeface="Advent Pro"/>
                <a:sym typeface="Advent Pr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title" idx="5" hasCustomPrompt="1"/>
          </p:nvPr>
        </p:nvSpPr>
        <p:spPr>
          <a:xfrm>
            <a:off x="6458600" y="1416950"/>
            <a:ext cx="1002900" cy="5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>
                <a:latin typeface="Advent Pro Medium"/>
                <a:ea typeface="Advent Pro Medium"/>
                <a:cs typeface="Advent Pro Medium"/>
                <a:sym typeface="Advent Pro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77" name="Google Shape;77;p13"/>
          <p:cNvSpPr txBox="1">
            <a:spLocks noGrp="1"/>
          </p:cNvSpPr>
          <p:nvPr>
            <p:ph type="subTitle" idx="6"/>
          </p:nvPr>
        </p:nvSpPr>
        <p:spPr>
          <a:xfrm>
            <a:off x="5901650" y="1936850"/>
            <a:ext cx="2116800" cy="5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dvent Pro"/>
              <a:buNone/>
              <a:defRPr sz="2400">
                <a:latin typeface="Advent Pro"/>
                <a:ea typeface="Advent Pro"/>
                <a:cs typeface="Advent Pro"/>
                <a:sym typeface="Advent Pr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title" idx="7" hasCustomPrompt="1"/>
          </p:nvPr>
        </p:nvSpPr>
        <p:spPr>
          <a:xfrm>
            <a:off x="1682500" y="3195525"/>
            <a:ext cx="1002900" cy="5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>
                <a:latin typeface="Advent Pro Medium"/>
                <a:ea typeface="Advent Pro Medium"/>
                <a:cs typeface="Advent Pro Medium"/>
                <a:sym typeface="Advent Pro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79" name="Google Shape;79;p13"/>
          <p:cNvSpPr txBox="1">
            <a:spLocks noGrp="1"/>
          </p:cNvSpPr>
          <p:nvPr>
            <p:ph type="subTitle" idx="8"/>
          </p:nvPr>
        </p:nvSpPr>
        <p:spPr>
          <a:xfrm>
            <a:off x="1125550" y="3715425"/>
            <a:ext cx="2116800" cy="5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dvent Pro"/>
              <a:buNone/>
              <a:defRPr sz="2400">
                <a:latin typeface="Advent Pro"/>
                <a:ea typeface="Advent Pro"/>
                <a:cs typeface="Advent Pro"/>
                <a:sym typeface="Advent Pr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title" idx="9" hasCustomPrompt="1"/>
          </p:nvPr>
        </p:nvSpPr>
        <p:spPr>
          <a:xfrm>
            <a:off x="4070550" y="3195525"/>
            <a:ext cx="1002900" cy="5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>
                <a:latin typeface="Advent Pro Medium"/>
                <a:ea typeface="Advent Pro Medium"/>
                <a:cs typeface="Advent Pro Medium"/>
                <a:sym typeface="Advent Pro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81" name="Google Shape;81;p13"/>
          <p:cNvSpPr txBox="1">
            <a:spLocks noGrp="1"/>
          </p:cNvSpPr>
          <p:nvPr>
            <p:ph type="subTitle" idx="13"/>
          </p:nvPr>
        </p:nvSpPr>
        <p:spPr>
          <a:xfrm>
            <a:off x="3513600" y="3715425"/>
            <a:ext cx="2116800" cy="5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dvent Pro"/>
              <a:buNone/>
              <a:defRPr sz="2400">
                <a:latin typeface="Advent Pro"/>
                <a:ea typeface="Advent Pro"/>
                <a:cs typeface="Advent Pro"/>
                <a:sym typeface="Advent Pr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title" idx="14" hasCustomPrompt="1"/>
          </p:nvPr>
        </p:nvSpPr>
        <p:spPr>
          <a:xfrm>
            <a:off x="6458600" y="3195525"/>
            <a:ext cx="1002900" cy="5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>
                <a:latin typeface="Advent Pro Medium"/>
                <a:ea typeface="Advent Pro Medium"/>
                <a:cs typeface="Advent Pro Medium"/>
                <a:sym typeface="Advent Pro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83" name="Google Shape;83;p13"/>
          <p:cNvSpPr txBox="1">
            <a:spLocks noGrp="1"/>
          </p:cNvSpPr>
          <p:nvPr>
            <p:ph type="subTitle" idx="15"/>
          </p:nvPr>
        </p:nvSpPr>
        <p:spPr>
          <a:xfrm>
            <a:off x="5901650" y="3715425"/>
            <a:ext cx="2116800" cy="5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dvent Pro"/>
              <a:buNone/>
              <a:defRPr sz="2400">
                <a:latin typeface="Advent Pro"/>
                <a:ea typeface="Advent Pro"/>
                <a:cs typeface="Advent Pro"/>
                <a:sym typeface="Advent Pr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1285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/>
          <p:nvPr/>
        </p:nvSpPr>
        <p:spPr>
          <a:xfrm>
            <a:off x="-105900" y="-60500"/>
            <a:ext cx="1308575" cy="2337250"/>
          </a:xfrm>
          <a:custGeom>
            <a:avLst/>
            <a:gdLst/>
            <a:ahLst/>
            <a:cxnLst/>
            <a:rect l="l" t="t" r="r" b="b"/>
            <a:pathLst>
              <a:path w="52343" h="93490" extrusionOk="0">
                <a:moveTo>
                  <a:pt x="52343" y="0"/>
                </a:moveTo>
                <a:lnTo>
                  <a:pt x="0" y="93490"/>
                </a:lnTo>
                <a:lnTo>
                  <a:pt x="0" y="30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214313" dist="76200" dir="3780000" algn="bl" rotWithShape="0">
              <a:srgbClr val="000000">
                <a:alpha val="35000"/>
              </a:srgbClr>
            </a:outerShdw>
          </a:effectLst>
        </p:spPr>
      </p:sp>
      <p:sp>
        <p:nvSpPr>
          <p:cNvPr id="27" name="Google Shape;27;p5"/>
          <p:cNvSpPr/>
          <p:nvPr/>
        </p:nvSpPr>
        <p:spPr>
          <a:xfrm>
            <a:off x="6187325" y="3774425"/>
            <a:ext cx="3139050" cy="1452275"/>
          </a:xfrm>
          <a:custGeom>
            <a:avLst/>
            <a:gdLst/>
            <a:ahLst/>
            <a:cxnLst/>
            <a:rect l="l" t="t" r="r" b="b"/>
            <a:pathLst>
              <a:path w="125562" h="58091" extrusionOk="0">
                <a:moveTo>
                  <a:pt x="125562" y="0"/>
                </a:moveTo>
                <a:lnTo>
                  <a:pt x="0" y="56881"/>
                </a:lnTo>
                <a:lnTo>
                  <a:pt x="122234" y="5809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214313" dist="76200" dir="10920000" algn="bl" rotWithShape="0">
              <a:srgbClr val="000000">
                <a:alpha val="35000"/>
              </a:srgbClr>
            </a:outerShdw>
          </a:effectLst>
        </p:spPr>
      </p:sp>
      <p:sp>
        <p:nvSpPr>
          <p:cNvPr id="28" name="Google Shape;28;p5"/>
          <p:cNvSpPr/>
          <p:nvPr/>
        </p:nvSpPr>
        <p:spPr>
          <a:xfrm>
            <a:off x="7972425" y="1467400"/>
            <a:ext cx="1520375" cy="3797125"/>
          </a:xfrm>
          <a:custGeom>
            <a:avLst/>
            <a:gdLst/>
            <a:ahLst/>
            <a:cxnLst/>
            <a:rect l="l" t="t" r="r" b="b"/>
            <a:pathLst>
              <a:path w="60815" h="151885" extrusionOk="0">
                <a:moveTo>
                  <a:pt x="55671" y="0"/>
                </a:moveTo>
                <a:lnTo>
                  <a:pt x="0" y="151885"/>
                </a:lnTo>
                <a:lnTo>
                  <a:pt x="60815" y="151885"/>
                </a:ln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  <a:effectLst>
            <a:outerShdw blurRad="214313" dist="76200" dir="10920000" algn="bl" rotWithShape="0">
              <a:srgbClr val="000000">
                <a:alpha val="35000"/>
              </a:srgbClr>
            </a:outerShdw>
          </a:effectLst>
        </p:spPr>
      </p:sp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716375" y="445025"/>
            <a:ext cx="7711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ubTitle" idx="1"/>
          </p:nvPr>
        </p:nvSpPr>
        <p:spPr>
          <a:xfrm>
            <a:off x="1230128" y="1877925"/>
            <a:ext cx="2927700" cy="51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dvent Pro"/>
              <a:buNone/>
              <a:defRPr sz="2400">
                <a:latin typeface="Advent Pro"/>
                <a:ea typeface="Advent Pro"/>
                <a:cs typeface="Advent Pro"/>
                <a:sym typeface="Advent Pr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ubTitle" idx="2"/>
          </p:nvPr>
        </p:nvSpPr>
        <p:spPr>
          <a:xfrm>
            <a:off x="1230138" y="2397825"/>
            <a:ext cx="2927700" cy="135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ubTitle" idx="3"/>
          </p:nvPr>
        </p:nvSpPr>
        <p:spPr>
          <a:xfrm>
            <a:off x="4986122" y="1877925"/>
            <a:ext cx="2927700" cy="51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dvent Pro"/>
              <a:buNone/>
              <a:defRPr sz="2400">
                <a:latin typeface="Advent Pro"/>
                <a:ea typeface="Advent Pro"/>
                <a:cs typeface="Advent Pro"/>
                <a:sym typeface="Advent Pr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ubTitle" idx="4"/>
          </p:nvPr>
        </p:nvSpPr>
        <p:spPr>
          <a:xfrm>
            <a:off x="4986121" y="2397825"/>
            <a:ext cx="2927700" cy="135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395095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3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6"/>
          <p:cNvSpPr/>
          <p:nvPr/>
        </p:nvSpPr>
        <p:spPr>
          <a:xfrm>
            <a:off x="5831825" y="4220700"/>
            <a:ext cx="3494550" cy="1036250"/>
          </a:xfrm>
          <a:custGeom>
            <a:avLst/>
            <a:gdLst/>
            <a:ahLst/>
            <a:cxnLst/>
            <a:rect l="l" t="t" r="r" b="b"/>
            <a:pathLst>
              <a:path w="139782" h="41450" extrusionOk="0">
                <a:moveTo>
                  <a:pt x="139177" y="0"/>
                </a:moveTo>
                <a:lnTo>
                  <a:pt x="139782" y="41450"/>
                </a:lnTo>
                <a:lnTo>
                  <a:pt x="0" y="3993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214313" dist="76200" dir="10800000" algn="bl" rotWithShape="0">
              <a:srgbClr val="000000">
                <a:alpha val="35000"/>
              </a:srgbClr>
            </a:outerShdw>
          </a:effectLst>
        </p:spPr>
      </p:sp>
      <p:sp>
        <p:nvSpPr>
          <p:cNvPr id="110" name="Google Shape;110;p16"/>
          <p:cNvSpPr/>
          <p:nvPr/>
        </p:nvSpPr>
        <p:spPr>
          <a:xfrm>
            <a:off x="-75650" y="-45375"/>
            <a:ext cx="1081650" cy="2821350"/>
          </a:xfrm>
          <a:custGeom>
            <a:avLst/>
            <a:gdLst/>
            <a:ahLst/>
            <a:cxnLst/>
            <a:rect l="l" t="t" r="r" b="b"/>
            <a:pathLst>
              <a:path w="43266" h="112854" extrusionOk="0">
                <a:moveTo>
                  <a:pt x="43266" y="0"/>
                </a:moveTo>
                <a:lnTo>
                  <a:pt x="0" y="0"/>
                </a:lnTo>
                <a:lnTo>
                  <a:pt x="0" y="112854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214313" dist="76200" dir="3660000" algn="bl" rotWithShape="0">
              <a:srgbClr val="000000">
                <a:alpha val="34000"/>
              </a:srgbClr>
            </a:outerShdw>
          </a:effectLst>
        </p:spPr>
      </p:sp>
      <p:sp>
        <p:nvSpPr>
          <p:cNvPr id="111" name="Google Shape;111;p16"/>
          <p:cNvSpPr txBox="1">
            <a:spLocks noGrp="1"/>
          </p:cNvSpPr>
          <p:nvPr>
            <p:ph type="title"/>
          </p:nvPr>
        </p:nvSpPr>
        <p:spPr>
          <a:xfrm>
            <a:off x="716375" y="445025"/>
            <a:ext cx="7711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6"/>
          <p:cNvSpPr txBox="1">
            <a:spLocks noGrp="1"/>
          </p:cNvSpPr>
          <p:nvPr>
            <p:ph type="subTitle" idx="1"/>
          </p:nvPr>
        </p:nvSpPr>
        <p:spPr>
          <a:xfrm>
            <a:off x="868773" y="1484350"/>
            <a:ext cx="2358900" cy="51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dvent Pro"/>
              <a:buNone/>
              <a:defRPr sz="2400">
                <a:latin typeface="Advent Pro"/>
                <a:ea typeface="Advent Pro"/>
                <a:cs typeface="Advent Pro"/>
                <a:sym typeface="Advent Pr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6"/>
          <p:cNvSpPr txBox="1">
            <a:spLocks noGrp="1"/>
          </p:cNvSpPr>
          <p:nvPr>
            <p:ph type="subTitle" idx="2"/>
          </p:nvPr>
        </p:nvSpPr>
        <p:spPr>
          <a:xfrm>
            <a:off x="868774" y="2004250"/>
            <a:ext cx="23589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6"/>
          <p:cNvSpPr txBox="1">
            <a:spLocks noGrp="1"/>
          </p:cNvSpPr>
          <p:nvPr>
            <p:ph type="subTitle" idx="3"/>
          </p:nvPr>
        </p:nvSpPr>
        <p:spPr>
          <a:xfrm>
            <a:off x="3392549" y="1484350"/>
            <a:ext cx="2358900" cy="51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dvent Pro"/>
              <a:buNone/>
              <a:defRPr sz="2400">
                <a:latin typeface="Advent Pro"/>
                <a:ea typeface="Advent Pro"/>
                <a:cs typeface="Advent Pro"/>
                <a:sym typeface="Advent Pr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6"/>
          <p:cNvSpPr txBox="1">
            <a:spLocks noGrp="1"/>
          </p:cNvSpPr>
          <p:nvPr>
            <p:ph type="subTitle" idx="4"/>
          </p:nvPr>
        </p:nvSpPr>
        <p:spPr>
          <a:xfrm>
            <a:off x="3392550" y="2004250"/>
            <a:ext cx="23589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6"/>
          <p:cNvSpPr txBox="1">
            <a:spLocks noGrp="1"/>
          </p:cNvSpPr>
          <p:nvPr>
            <p:ph type="subTitle" idx="5"/>
          </p:nvPr>
        </p:nvSpPr>
        <p:spPr>
          <a:xfrm>
            <a:off x="5916326" y="1484350"/>
            <a:ext cx="2358900" cy="51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dvent Pro"/>
              <a:buNone/>
              <a:defRPr sz="2400">
                <a:latin typeface="Advent Pro"/>
                <a:ea typeface="Advent Pro"/>
                <a:cs typeface="Advent Pro"/>
                <a:sym typeface="Advent Pr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6"/>
          <p:cNvSpPr txBox="1">
            <a:spLocks noGrp="1"/>
          </p:cNvSpPr>
          <p:nvPr>
            <p:ph type="subTitle" idx="6"/>
          </p:nvPr>
        </p:nvSpPr>
        <p:spPr>
          <a:xfrm>
            <a:off x="5916327" y="2004250"/>
            <a:ext cx="23589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6"/>
          <p:cNvSpPr txBox="1">
            <a:spLocks noGrp="1"/>
          </p:cNvSpPr>
          <p:nvPr>
            <p:ph type="subTitle" idx="7"/>
          </p:nvPr>
        </p:nvSpPr>
        <p:spPr>
          <a:xfrm>
            <a:off x="868773" y="3167425"/>
            <a:ext cx="2358900" cy="51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dvent Pro"/>
              <a:buNone/>
              <a:defRPr sz="2400">
                <a:latin typeface="Advent Pro"/>
                <a:ea typeface="Advent Pro"/>
                <a:cs typeface="Advent Pro"/>
                <a:sym typeface="Advent Pr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6"/>
          <p:cNvSpPr txBox="1">
            <a:spLocks noGrp="1"/>
          </p:cNvSpPr>
          <p:nvPr>
            <p:ph type="subTitle" idx="8"/>
          </p:nvPr>
        </p:nvSpPr>
        <p:spPr>
          <a:xfrm>
            <a:off x="868774" y="3687325"/>
            <a:ext cx="23589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6"/>
          <p:cNvSpPr txBox="1">
            <a:spLocks noGrp="1"/>
          </p:cNvSpPr>
          <p:nvPr>
            <p:ph type="subTitle" idx="9"/>
          </p:nvPr>
        </p:nvSpPr>
        <p:spPr>
          <a:xfrm>
            <a:off x="3392549" y="3167425"/>
            <a:ext cx="2358900" cy="51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dvent Pro"/>
              <a:buNone/>
              <a:defRPr sz="2400">
                <a:latin typeface="Advent Pro"/>
                <a:ea typeface="Advent Pro"/>
                <a:cs typeface="Advent Pro"/>
                <a:sym typeface="Advent Pr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6"/>
          <p:cNvSpPr txBox="1">
            <a:spLocks noGrp="1"/>
          </p:cNvSpPr>
          <p:nvPr>
            <p:ph type="subTitle" idx="13"/>
          </p:nvPr>
        </p:nvSpPr>
        <p:spPr>
          <a:xfrm>
            <a:off x="3392550" y="3687325"/>
            <a:ext cx="23589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6"/>
          <p:cNvSpPr txBox="1">
            <a:spLocks noGrp="1"/>
          </p:cNvSpPr>
          <p:nvPr>
            <p:ph type="subTitle" idx="14"/>
          </p:nvPr>
        </p:nvSpPr>
        <p:spPr>
          <a:xfrm>
            <a:off x="5916326" y="3167425"/>
            <a:ext cx="2358900" cy="51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dvent Pro"/>
              <a:buNone/>
              <a:defRPr sz="2400">
                <a:latin typeface="Advent Pro"/>
                <a:ea typeface="Advent Pro"/>
                <a:cs typeface="Advent Pro"/>
                <a:sym typeface="Advent Pr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6"/>
          <p:cNvSpPr txBox="1">
            <a:spLocks noGrp="1"/>
          </p:cNvSpPr>
          <p:nvPr>
            <p:ph type="subTitle" idx="15"/>
          </p:nvPr>
        </p:nvSpPr>
        <p:spPr>
          <a:xfrm>
            <a:off x="5916327" y="3687325"/>
            <a:ext cx="23589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391155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9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8"/>
          <p:cNvSpPr txBox="1">
            <a:spLocks noGrp="1"/>
          </p:cNvSpPr>
          <p:nvPr>
            <p:ph type="title"/>
          </p:nvPr>
        </p:nvSpPr>
        <p:spPr>
          <a:xfrm>
            <a:off x="716375" y="445025"/>
            <a:ext cx="7711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8"/>
          <p:cNvSpPr txBox="1">
            <a:spLocks noGrp="1"/>
          </p:cNvSpPr>
          <p:nvPr>
            <p:ph type="body" idx="1"/>
          </p:nvPr>
        </p:nvSpPr>
        <p:spPr>
          <a:xfrm>
            <a:off x="716375" y="1152475"/>
            <a:ext cx="7711200" cy="345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325061"/>
              </a:buClr>
              <a:buSzPts val="1400"/>
              <a:buFont typeface="Poppins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rgbClr val="325061"/>
              </a:buClr>
              <a:buSzPts val="1400"/>
              <a:buFont typeface="Poppins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rgbClr val="325061"/>
              </a:buClr>
              <a:buSzPts val="1400"/>
              <a:buFont typeface="Poppins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rgbClr val="325061"/>
              </a:buClr>
              <a:buSzPts val="1400"/>
              <a:buFont typeface="Poppins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rgbClr val="325061"/>
              </a:buClr>
              <a:buSzPts val="1400"/>
              <a:buFont typeface="Poppins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rgbClr val="325061"/>
              </a:buClr>
              <a:buSzPts val="1400"/>
              <a:buFont typeface="Poppins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rgbClr val="325061"/>
              </a:buClr>
              <a:buSzPts val="1400"/>
              <a:buFont typeface="Poppins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rgbClr val="325061"/>
              </a:buClr>
              <a:buSzPts val="1400"/>
              <a:buFont typeface="Poppins"/>
              <a:buChar char="■"/>
              <a:defRPr/>
            </a:lvl9pPr>
          </a:lstStyle>
          <a:p>
            <a:endParaRPr/>
          </a:p>
        </p:txBody>
      </p:sp>
      <p:sp>
        <p:nvSpPr>
          <p:cNvPr id="132" name="Google Shape;132;p18"/>
          <p:cNvSpPr/>
          <p:nvPr/>
        </p:nvSpPr>
        <p:spPr>
          <a:xfrm>
            <a:off x="5400675" y="3243950"/>
            <a:ext cx="3940911" cy="2013037"/>
          </a:xfrm>
          <a:custGeom>
            <a:avLst/>
            <a:gdLst/>
            <a:ahLst/>
            <a:cxnLst/>
            <a:rect l="l" t="t" r="r" b="b"/>
            <a:pathLst>
              <a:path w="154002" h="78665" extrusionOk="0">
                <a:moveTo>
                  <a:pt x="153397" y="0"/>
                </a:moveTo>
                <a:lnTo>
                  <a:pt x="154002" y="78665"/>
                </a:lnTo>
                <a:lnTo>
                  <a:pt x="0" y="77758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214313" dist="76200" dir="11040000" algn="bl" rotWithShape="0">
              <a:srgbClr val="000000">
                <a:alpha val="35000"/>
              </a:srgbClr>
            </a:outerShdw>
          </a:effectLst>
        </p:spPr>
      </p:sp>
      <p:sp>
        <p:nvSpPr>
          <p:cNvPr id="133" name="Google Shape;133;p18"/>
          <p:cNvSpPr/>
          <p:nvPr/>
        </p:nvSpPr>
        <p:spPr>
          <a:xfrm>
            <a:off x="7609350" y="1263175"/>
            <a:ext cx="1830475" cy="4069425"/>
          </a:xfrm>
          <a:custGeom>
            <a:avLst/>
            <a:gdLst/>
            <a:ahLst/>
            <a:cxnLst/>
            <a:rect l="l" t="t" r="r" b="b"/>
            <a:pathLst>
              <a:path w="73219" h="162777" extrusionOk="0">
                <a:moveTo>
                  <a:pt x="63840" y="0"/>
                </a:moveTo>
                <a:lnTo>
                  <a:pt x="0" y="162777"/>
                </a:lnTo>
                <a:lnTo>
                  <a:pt x="73219" y="16277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214313" dist="76200" dir="10800000" algn="bl" rotWithShape="0">
              <a:srgbClr val="000000">
                <a:alpha val="34000"/>
              </a:srgbClr>
            </a:outerShdw>
          </a:effectLst>
        </p:spPr>
      </p:sp>
    </p:spTree>
    <p:extLst>
      <p:ext uri="{BB962C8B-B14F-4D97-AF65-F5344CB8AC3E}">
        <p14:creationId xmlns:p14="http://schemas.microsoft.com/office/powerpoint/2010/main" val="42309449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4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1"/>
          <p:cNvSpPr/>
          <p:nvPr/>
        </p:nvSpPr>
        <p:spPr>
          <a:xfrm>
            <a:off x="-37825" y="1217800"/>
            <a:ext cx="1762400" cy="4008900"/>
          </a:xfrm>
          <a:custGeom>
            <a:avLst/>
            <a:gdLst/>
            <a:ahLst/>
            <a:cxnLst/>
            <a:rect l="l" t="t" r="r" b="b"/>
            <a:pathLst>
              <a:path w="70496" h="160356" extrusionOk="0">
                <a:moveTo>
                  <a:pt x="303" y="0"/>
                </a:moveTo>
                <a:lnTo>
                  <a:pt x="0" y="160356"/>
                </a:lnTo>
                <a:lnTo>
                  <a:pt x="70496" y="15944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214313" dist="76200" dir="3480000" algn="bl" rotWithShape="0">
              <a:srgbClr val="000000">
                <a:alpha val="35000"/>
              </a:srgbClr>
            </a:outerShdw>
          </a:effectLst>
        </p:spPr>
      </p:sp>
      <p:sp>
        <p:nvSpPr>
          <p:cNvPr id="143" name="Google Shape;143;p21"/>
          <p:cNvSpPr/>
          <p:nvPr/>
        </p:nvSpPr>
        <p:spPr>
          <a:xfrm>
            <a:off x="5541639" y="-157875"/>
            <a:ext cx="3928495" cy="1277361"/>
          </a:xfrm>
          <a:custGeom>
            <a:avLst/>
            <a:gdLst/>
            <a:ahLst/>
            <a:cxnLst/>
            <a:rect l="l" t="t" r="r" b="b"/>
            <a:pathLst>
              <a:path w="147952" h="48107" extrusionOk="0">
                <a:moveTo>
                  <a:pt x="0" y="0"/>
                </a:moveTo>
                <a:lnTo>
                  <a:pt x="147649" y="1210"/>
                </a:lnTo>
                <a:lnTo>
                  <a:pt x="147952" y="4810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214313" dist="76200" dir="3660000" algn="bl" rotWithShape="0">
              <a:srgbClr val="000000">
                <a:alpha val="35000"/>
              </a:srgbClr>
            </a:outerShdw>
          </a:effectLst>
        </p:spPr>
      </p:sp>
      <p:sp>
        <p:nvSpPr>
          <p:cNvPr id="144" name="Google Shape;144;p21"/>
          <p:cNvSpPr/>
          <p:nvPr/>
        </p:nvSpPr>
        <p:spPr>
          <a:xfrm>
            <a:off x="7616925" y="-37825"/>
            <a:ext cx="1648950" cy="2897000"/>
          </a:xfrm>
          <a:custGeom>
            <a:avLst/>
            <a:gdLst/>
            <a:ahLst/>
            <a:cxnLst/>
            <a:rect l="l" t="t" r="r" b="b"/>
            <a:pathLst>
              <a:path w="65958" h="115880" extrusionOk="0">
                <a:moveTo>
                  <a:pt x="0" y="0"/>
                </a:moveTo>
                <a:lnTo>
                  <a:pt x="65958" y="0"/>
                </a:lnTo>
                <a:lnTo>
                  <a:pt x="65050" y="11588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214313" dist="76200" dir="10920000" algn="bl" rotWithShape="0">
              <a:srgbClr val="000000">
                <a:alpha val="35000"/>
              </a:srgbClr>
            </a:outerShdw>
          </a:effectLst>
        </p:spPr>
      </p:sp>
      <p:sp>
        <p:nvSpPr>
          <p:cNvPr id="145" name="Google Shape;145;p21"/>
          <p:cNvSpPr txBox="1">
            <a:spLocks noGrp="1"/>
          </p:cNvSpPr>
          <p:nvPr>
            <p:ph type="title" hasCustomPrompt="1"/>
          </p:nvPr>
        </p:nvSpPr>
        <p:spPr>
          <a:xfrm>
            <a:off x="1838850" y="727775"/>
            <a:ext cx="5466300" cy="72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Advent Pro Medium"/>
              <a:buNone/>
              <a:defRPr sz="3600">
                <a:latin typeface="Advent Pro Medium"/>
                <a:ea typeface="Advent Pro Medium"/>
                <a:cs typeface="Advent Pro Medium"/>
                <a:sym typeface="Advent Pro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Advent Pro Medium"/>
              <a:buNone/>
              <a:defRPr sz="3600">
                <a:latin typeface="Advent Pro Medium"/>
                <a:ea typeface="Advent Pro Medium"/>
                <a:cs typeface="Advent Pro Medium"/>
                <a:sym typeface="Advent Pro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Advent Pro Medium"/>
              <a:buNone/>
              <a:defRPr sz="3600">
                <a:latin typeface="Advent Pro Medium"/>
                <a:ea typeface="Advent Pro Medium"/>
                <a:cs typeface="Advent Pro Medium"/>
                <a:sym typeface="Advent Pro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Advent Pro Medium"/>
              <a:buNone/>
              <a:defRPr sz="3600">
                <a:latin typeface="Advent Pro Medium"/>
                <a:ea typeface="Advent Pro Medium"/>
                <a:cs typeface="Advent Pro Medium"/>
                <a:sym typeface="Advent Pro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Advent Pro Medium"/>
              <a:buNone/>
              <a:defRPr sz="3600">
                <a:latin typeface="Advent Pro Medium"/>
                <a:ea typeface="Advent Pro Medium"/>
                <a:cs typeface="Advent Pro Medium"/>
                <a:sym typeface="Advent Pro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Advent Pro Medium"/>
              <a:buNone/>
              <a:defRPr sz="3600">
                <a:latin typeface="Advent Pro Medium"/>
                <a:ea typeface="Advent Pro Medium"/>
                <a:cs typeface="Advent Pro Medium"/>
                <a:sym typeface="Advent Pro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Advent Pro Medium"/>
              <a:buNone/>
              <a:defRPr sz="3600">
                <a:latin typeface="Advent Pro Medium"/>
                <a:ea typeface="Advent Pro Medium"/>
                <a:cs typeface="Advent Pro Medium"/>
                <a:sym typeface="Advent Pro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Advent Pro Medium"/>
              <a:buNone/>
              <a:defRPr sz="3600">
                <a:latin typeface="Advent Pro Medium"/>
                <a:ea typeface="Advent Pro Medium"/>
                <a:cs typeface="Advent Pro Medium"/>
                <a:sym typeface="Advent Pro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Advent Pro Medium"/>
              <a:buNone/>
              <a:defRPr sz="3600">
                <a:latin typeface="Advent Pro Medium"/>
                <a:ea typeface="Advent Pro Medium"/>
                <a:cs typeface="Advent Pro Medium"/>
                <a:sym typeface="Advent Pro Medium"/>
              </a:defRPr>
            </a:lvl9pPr>
          </a:lstStyle>
          <a:p>
            <a:r>
              <a:t>xx%</a:t>
            </a:r>
          </a:p>
        </p:txBody>
      </p:sp>
      <p:sp>
        <p:nvSpPr>
          <p:cNvPr id="146" name="Google Shape;146;p21"/>
          <p:cNvSpPr txBox="1">
            <a:spLocks noGrp="1"/>
          </p:cNvSpPr>
          <p:nvPr>
            <p:ph type="subTitle" idx="1"/>
          </p:nvPr>
        </p:nvSpPr>
        <p:spPr>
          <a:xfrm>
            <a:off x="1838850" y="1371575"/>
            <a:ext cx="5466300" cy="36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1"/>
          <p:cNvSpPr txBox="1">
            <a:spLocks noGrp="1"/>
          </p:cNvSpPr>
          <p:nvPr>
            <p:ph type="title" idx="2" hasCustomPrompt="1"/>
          </p:nvPr>
        </p:nvSpPr>
        <p:spPr>
          <a:xfrm>
            <a:off x="1838850" y="2068350"/>
            <a:ext cx="5466300" cy="72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Advent Pro Medium"/>
              <a:buNone/>
              <a:defRPr sz="3600">
                <a:latin typeface="Advent Pro Medium"/>
                <a:ea typeface="Advent Pro Medium"/>
                <a:cs typeface="Advent Pro Medium"/>
                <a:sym typeface="Advent Pro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Advent Pro Medium"/>
              <a:buNone/>
              <a:defRPr sz="3600">
                <a:latin typeface="Advent Pro Medium"/>
                <a:ea typeface="Advent Pro Medium"/>
                <a:cs typeface="Advent Pro Medium"/>
                <a:sym typeface="Advent Pro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Advent Pro Medium"/>
              <a:buNone/>
              <a:defRPr sz="3600">
                <a:latin typeface="Advent Pro Medium"/>
                <a:ea typeface="Advent Pro Medium"/>
                <a:cs typeface="Advent Pro Medium"/>
                <a:sym typeface="Advent Pro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Advent Pro Medium"/>
              <a:buNone/>
              <a:defRPr sz="3600">
                <a:latin typeface="Advent Pro Medium"/>
                <a:ea typeface="Advent Pro Medium"/>
                <a:cs typeface="Advent Pro Medium"/>
                <a:sym typeface="Advent Pro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Advent Pro Medium"/>
              <a:buNone/>
              <a:defRPr sz="3600">
                <a:latin typeface="Advent Pro Medium"/>
                <a:ea typeface="Advent Pro Medium"/>
                <a:cs typeface="Advent Pro Medium"/>
                <a:sym typeface="Advent Pro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Advent Pro Medium"/>
              <a:buNone/>
              <a:defRPr sz="3600">
                <a:latin typeface="Advent Pro Medium"/>
                <a:ea typeface="Advent Pro Medium"/>
                <a:cs typeface="Advent Pro Medium"/>
                <a:sym typeface="Advent Pro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Advent Pro Medium"/>
              <a:buNone/>
              <a:defRPr sz="3600">
                <a:latin typeface="Advent Pro Medium"/>
                <a:ea typeface="Advent Pro Medium"/>
                <a:cs typeface="Advent Pro Medium"/>
                <a:sym typeface="Advent Pro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Advent Pro Medium"/>
              <a:buNone/>
              <a:defRPr sz="3600">
                <a:latin typeface="Advent Pro Medium"/>
                <a:ea typeface="Advent Pro Medium"/>
                <a:cs typeface="Advent Pro Medium"/>
                <a:sym typeface="Advent Pro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Advent Pro Medium"/>
              <a:buNone/>
              <a:defRPr sz="3600">
                <a:latin typeface="Advent Pro Medium"/>
                <a:ea typeface="Advent Pro Medium"/>
                <a:cs typeface="Advent Pro Medium"/>
                <a:sym typeface="Advent Pro Medium"/>
              </a:defRPr>
            </a:lvl9pPr>
          </a:lstStyle>
          <a:p>
            <a:r>
              <a:t>xx%</a:t>
            </a:r>
          </a:p>
        </p:txBody>
      </p:sp>
      <p:sp>
        <p:nvSpPr>
          <p:cNvPr id="148" name="Google Shape;148;p21"/>
          <p:cNvSpPr txBox="1">
            <a:spLocks noGrp="1"/>
          </p:cNvSpPr>
          <p:nvPr>
            <p:ph type="subTitle" idx="3"/>
          </p:nvPr>
        </p:nvSpPr>
        <p:spPr>
          <a:xfrm>
            <a:off x="1838850" y="2712150"/>
            <a:ext cx="5466300" cy="36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1"/>
          <p:cNvSpPr txBox="1">
            <a:spLocks noGrp="1"/>
          </p:cNvSpPr>
          <p:nvPr>
            <p:ph type="title" idx="4" hasCustomPrompt="1"/>
          </p:nvPr>
        </p:nvSpPr>
        <p:spPr>
          <a:xfrm>
            <a:off x="1838850" y="3408925"/>
            <a:ext cx="5466300" cy="72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Advent Pro Medium"/>
              <a:buNone/>
              <a:defRPr sz="3600">
                <a:latin typeface="Advent Pro Medium"/>
                <a:ea typeface="Advent Pro Medium"/>
                <a:cs typeface="Advent Pro Medium"/>
                <a:sym typeface="Advent Pro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Advent Pro Medium"/>
              <a:buNone/>
              <a:defRPr sz="3600">
                <a:latin typeface="Advent Pro Medium"/>
                <a:ea typeface="Advent Pro Medium"/>
                <a:cs typeface="Advent Pro Medium"/>
                <a:sym typeface="Advent Pro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Advent Pro Medium"/>
              <a:buNone/>
              <a:defRPr sz="3600">
                <a:latin typeface="Advent Pro Medium"/>
                <a:ea typeface="Advent Pro Medium"/>
                <a:cs typeface="Advent Pro Medium"/>
                <a:sym typeface="Advent Pro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Advent Pro Medium"/>
              <a:buNone/>
              <a:defRPr sz="3600">
                <a:latin typeface="Advent Pro Medium"/>
                <a:ea typeface="Advent Pro Medium"/>
                <a:cs typeface="Advent Pro Medium"/>
                <a:sym typeface="Advent Pro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Advent Pro Medium"/>
              <a:buNone/>
              <a:defRPr sz="3600">
                <a:latin typeface="Advent Pro Medium"/>
                <a:ea typeface="Advent Pro Medium"/>
                <a:cs typeface="Advent Pro Medium"/>
                <a:sym typeface="Advent Pro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Advent Pro Medium"/>
              <a:buNone/>
              <a:defRPr sz="3600">
                <a:latin typeface="Advent Pro Medium"/>
                <a:ea typeface="Advent Pro Medium"/>
                <a:cs typeface="Advent Pro Medium"/>
                <a:sym typeface="Advent Pro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Advent Pro Medium"/>
              <a:buNone/>
              <a:defRPr sz="3600">
                <a:latin typeface="Advent Pro Medium"/>
                <a:ea typeface="Advent Pro Medium"/>
                <a:cs typeface="Advent Pro Medium"/>
                <a:sym typeface="Advent Pro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Advent Pro Medium"/>
              <a:buNone/>
              <a:defRPr sz="3600">
                <a:latin typeface="Advent Pro Medium"/>
                <a:ea typeface="Advent Pro Medium"/>
                <a:cs typeface="Advent Pro Medium"/>
                <a:sym typeface="Advent Pro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Advent Pro Medium"/>
              <a:buNone/>
              <a:defRPr sz="3600">
                <a:latin typeface="Advent Pro Medium"/>
                <a:ea typeface="Advent Pro Medium"/>
                <a:cs typeface="Advent Pro Medium"/>
                <a:sym typeface="Advent Pro Medium"/>
              </a:defRPr>
            </a:lvl9pPr>
          </a:lstStyle>
          <a:p>
            <a:r>
              <a:t>xx%</a:t>
            </a:r>
          </a:p>
        </p:txBody>
      </p:sp>
      <p:sp>
        <p:nvSpPr>
          <p:cNvPr id="150" name="Google Shape;150;p21"/>
          <p:cNvSpPr txBox="1">
            <a:spLocks noGrp="1"/>
          </p:cNvSpPr>
          <p:nvPr>
            <p:ph type="subTitle" idx="5"/>
          </p:nvPr>
        </p:nvSpPr>
        <p:spPr>
          <a:xfrm>
            <a:off x="1838850" y="4052725"/>
            <a:ext cx="5466300" cy="36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1"/>
          <p:cNvSpPr/>
          <p:nvPr/>
        </p:nvSpPr>
        <p:spPr>
          <a:xfrm>
            <a:off x="-136150" y="-157875"/>
            <a:ext cx="1425108" cy="2691851"/>
          </a:xfrm>
          <a:custGeom>
            <a:avLst/>
            <a:gdLst/>
            <a:ahLst/>
            <a:cxnLst/>
            <a:rect l="l" t="t" r="r" b="b"/>
            <a:pathLst>
              <a:path w="54461" h="102870" extrusionOk="0">
                <a:moveTo>
                  <a:pt x="54461" y="303"/>
                </a:moveTo>
                <a:lnTo>
                  <a:pt x="0" y="0"/>
                </a:lnTo>
                <a:lnTo>
                  <a:pt x="1815" y="10287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214313" dist="76200" dir="3660000" algn="bl" rotWithShape="0">
              <a:srgbClr val="000000">
                <a:alpha val="35000"/>
              </a:srgbClr>
            </a:outerShdw>
          </a:effectLst>
        </p:spPr>
      </p:sp>
    </p:spTree>
    <p:extLst>
      <p:ext uri="{BB962C8B-B14F-4D97-AF65-F5344CB8AC3E}">
        <p14:creationId xmlns:p14="http://schemas.microsoft.com/office/powerpoint/2010/main" val="9387452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ctrTitle"/>
          </p:nvPr>
        </p:nvSpPr>
        <p:spPr>
          <a:xfrm>
            <a:off x="614078" y="1573299"/>
            <a:ext cx="38673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ubTitle" idx="1"/>
          </p:nvPr>
        </p:nvSpPr>
        <p:spPr>
          <a:xfrm>
            <a:off x="614075" y="2314225"/>
            <a:ext cx="3195300" cy="17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/>
          <p:nvPr/>
        </p:nvSpPr>
        <p:spPr>
          <a:xfrm flipH="1">
            <a:off x="4321500" y="2430600"/>
            <a:ext cx="4822500" cy="2762100"/>
          </a:xfrm>
          <a:prstGeom prst="snip1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ctrTitle"/>
          </p:nvPr>
        </p:nvSpPr>
        <p:spPr>
          <a:xfrm>
            <a:off x="610477" y="371745"/>
            <a:ext cx="25584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2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ctrTitle" idx="2"/>
          </p:nvPr>
        </p:nvSpPr>
        <p:spPr>
          <a:xfrm>
            <a:off x="5319032" y="1167374"/>
            <a:ext cx="22635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subTitle" idx="1"/>
          </p:nvPr>
        </p:nvSpPr>
        <p:spPr>
          <a:xfrm>
            <a:off x="5319033" y="1702945"/>
            <a:ext cx="18813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2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ctrTitle" idx="3"/>
          </p:nvPr>
        </p:nvSpPr>
        <p:spPr>
          <a:xfrm>
            <a:off x="1563221" y="3127282"/>
            <a:ext cx="22635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subTitle" idx="4"/>
          </p:nvPr>
        </p:nvSpPr>
        <p:spPr>
          <a:xfrm>
            <a:off x="1945321" y="3663184"/>
            <a:ext cx="18813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200">
                <a:solidFill>
                  <a:schemeClr val="dk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>
            <a:spLocks noGrp="1"/>
          </p:cNvSpPr>
          <p:nvPr>
            <p:ph type="ctrTitle"/>
          </p:nvPr>
        </p:nvSpPr>
        <p:spPr>
          <a:xfrm>
            <a:off x="610477" y="371745"/>
            <a:ext cx="25584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2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7"/>
          <p:cNvSpPr/>
          <p:nvPr/>
        </p:nvSpPr>
        <p:spPr>
          <a:xfrm>
            <a:off x="-1774550" y="3619350"/>
            <a:ext cx="5300100" cy="2762100"/>
          </a:xfrm>
          <a:prstGeom prst="snip1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1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 txBox="1">
            <a:spLocks noGrp="1"/>
          </p:cNvSpPr>
          <p:nvPr>
            <p:ph type="ctrTitle"/>
          </p:nvPr>
        </p:nvSpPr>
        <p:spPr>
          <a:xfrm>
            <a:off x="610477" y="371745"/>
            <a:ext cx="25584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2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1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 rot="5400000">
            <a:off x="3056930" y="1749400"/>
            <a:ext cx="3043875" cy="2428325"/>
          </a:xfrm>
          <a:prstGeom prst="flowChartPreparation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9"/>
          <p:cNvSpPr/>
          <p:nvPr/>
        </p:nvSpPr>
        <p:spPr>
          <a:xfrm rot="5400000">
            <a:off x="6238638" y="203500"/>
            <a:ext cx="4230650" cy="2428325"/>
          </a:xfrm>
          <a:prstGeom prst="flowChartPreparation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9"/>
          <p:cNvSpPr/>
          <p:nvPr/>
        </p:nvSpPr>
        <p:spPr>
          <a:xfrm rot="5400000">
            <a:off x="-1451700" y="2830175"/>
            <a:ext cx="4230650" cy="2428325"/>
          </a:xfrm>
          <a:prstGeom prst="flowChartPreparation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ubTitle" idx="1"/>
          </p:nvPr>
        </p:nvSpPr>
        <p:spPr>
          <a:xfrm>
            <a:off x="865200" y="2807050"/>
            <a:ext cx="18180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2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ubTitle" idx="2"/>
          </p:nvPr>
        </p:nvSpPr>
        <p:spPr>
          <a:xfrm>
            <a:off x="3669867" y="2807050"/>
            <a:ext cx="18180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2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ctrTitle"/>
          </p:nvPr>
        </p:nvSpPr>
        <p:spPr>
          <a:xfrm>
            <a:off x="471467" y="2544536"/>
            <a:ext cx="26193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 b="0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 b="0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 b="0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 b="0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 b="0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 b="0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 b="0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 b="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ctrTitle" idx="3"/>
          </p:nvPr>
        </p:nvSpPr>
        <p:spPr>
          <a:xfrm>
            <a:off x="3269217" y="2544536"/>
            <a:ext cx="26193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 b="0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 b="0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 b="0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 b="0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 b="0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 b="0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 b="0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 b="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subTitle" idx="4"/>
          </p:nvPr>
        </p:nvSpPr>
        <p:spPr>
          <a:xfrm>
            <a:off x="6460750" y="2807050"/>
            <a:ext cx="18180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2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ctrTitle" idx="5"/>
          </p:nvPr>
        </p:nvSpPr>
        <p:spPr>
          <a:xfrm>
            <a:off x="6066967" y="2544536"/>
            <a:ext cx="26193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 b="0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 b="0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 b="0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 b="0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 b="0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 b="0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 b="0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 b="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ctrTitle" idx="6"/>
          </p:nvPr>
        </p:nvSpPr>
        <p:spPr>
          <a:xfrm>
            <a:off x="610477" y="371745"/>
            <a:ext cx="25584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2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2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0"/>
          <p:cNvSpPr/>
          <p:nvPr/>
        </p:nvSpPr>
        <p:spPr>
          <a:xfrm>
            <a:off x="5179831" y="-673306"/>
            <a:ext cx="4430900" cy="2580625"/>
          </a:xfrm>
          <a:prstGeom prst="flowChartPreparation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subTitle" idx="1"/>
          </p:nvPr>
        </p:nvSpPr>
        <p:spPr>
          <a:xfrm>
            <a:off x="4767706" y="641536"/>
            <a:ext cx="3156000" cy="63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1pPr>
            <a:lvl2pPr lvl="1" algn="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2pPr>
            <a:lvl3pPr lvl="2" algn="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3pPr>
            <a:lvl4pPr lvl="3" algn="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4pPr>
            <a:lvl5pPr lvl="4" algn="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5pPr>
            <a:lvl6pPr lvl="5" algn="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6pPr>
            <a:lvl7pPr lvl="6" algn="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7pPr>
            <a:lvl8pPr lvl="7" algn="r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8pPr>
            <a:lvl9pPr lvl="8" algn="r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subTitle" idx="2"/>
          </p:nvPr>
        </p:nvSpPr>
        <p:spPr>
          <a:xfrm>
            <a:off x="6102706" y="1461846"/>
            <a:ext cx="1821000" cy="21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slideLayout" Target="../slideLayouts/slideLayout18.xml" /><Relationship Id="rId26" Type="http://schemas.openxmlformats.org/officeDocument/2006/relationships/slideLayout" Target="../slideLayouts/slideLayout26.xml" /><Relationship Id="rId3" Type="http://schemas.openxmlformats.org/officeDocument/2006/relationships/slideLayout" Target="../slideLayouts/slideLayout3.xml" /><Relationship Id="rId21" Type="http://schemas.openxmlformats.org/officeDocument/2006/relationships/slideLayout" Target="../slideLayouts/slideLayout21.xml" /><Relationship Id="rId34" Type="http://schemas.openxmlformats.org/officeDocument/2006/relationships/theme" Target="../theme/theme1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5" Type="http://schemas.openxmlformats.org/officeDocument/2006/relationships/slideLayout" Target="../slideLayouts/slideLayout25.xml" /><Relationship Id="rId33" Type="http://schemas.openxmlformats.org/officeDocument/2006/relationships/slideLayout" Target="../slideLayouts/slideLayout33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20" Type="http://schemas.openxmlformats.org/officeDocument/2006/relationships/slideLayout" Target="../slideLayouts/slideLayout20.xml" /><Relationship Id="rId29" Type="http://schemas.openxmlformats.org/officeDocument/2006/relationships/slideLayout" Target="../slideLayouts/slideLayout29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24" Type="http://schemas.openxmlformats.org/officeDocument/2006/relationships/slideLayout" Target="../slideLayouts/slideLayout24.xml" /><Relationship Id="rId32" Type="http://schemas.openxmlformats.org/officeDocument/2006/relationships/slideLayout" Target="../slideLayouts/slideLayout32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23" Type="http://schemas.openxmlformats.org/officeDocument/2006/relationships/slideLayout" Target="../slideLayouts/slideLayout23.xml" /><Relationship Id="rId28" Type="http://schemas.openxmlformats.org/officeDocument/2006/relationships/slideLayout" Target="../slideLayouts/slideLayout28.xml" /><Relationship Id="rId10" Type="http://schemas.openxmlformats.org/officeDocument/2006/relationships/slideLayout" Target="../slideLayouts/slideLayout10.xml" /><Relationship Id="rId19" Type="http://schemas.openxmlformats.org/officeDocument/2006/relationships/slideLayout" Target="../slideLayouts/slideLayout19.xml" /><Relationship Id="rId31" Type="http://schemas.openxmlformats.org/officeDocument/2006/relationships/slideLayout" Target="../slideLayouts/slideLayout31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Relationship Id="rId22" Type="http://schemas.openxmlformats.org/officeDocument/2006/relationships/slideLayout" Target="../slideLayouts/slideLayout22.xml" /><Relationship Id="rId27" Type="http://schemas.openxmlformats.org/officeDocument/2006/relationships/slideLayout" Target="../slideLayouts/slideLayout27.xml" /><Relationship Id="rId30" Type="http://schemas.openxmlformats.org/officeDocument/2006/relationships/slideLayout" Target="../slideLayouts/slideLayout30.xml" 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 /><Relationship Id="rId1" Type="http://schemas.openxmlformats.org/officeDocument/2006/relationships/slideLayout" Target="../slideLayouts/slideLayout3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bel"/>
              <a:buNone/>
              <a:defRPr sz="2800" b="1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bel"/>
              <a:buNone/>
              <a:defRPr sz="2800" b="1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bel"/>
              <a:buNone/>
              <a:defRPr sz="2800" b="1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bel"/>
              <a:buNone/>
              <a:defRPr sz="2800" b="1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bel"/>
              <a:buNone/>
              <a:defRPr sz="2800" b="1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bel"/>
              <a:buNone/>
              <a:defRPr sz="2800" b="1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bel"/>
              <a:buNone/>
              <a:defRPr sz="2800" b="1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bel"/>
              <a:buNone/>
              <a:defRPr sz="2800" b="1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bel"/>
              <a:buNone/>
              <a:defRPr sz="2800" b="1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Light"/>
              <a:buChar char="●"/>
              <a:defRPr sz="18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Char char="○"/>
              <a:defRPr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Char char="■"/>
              <a:defRPr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Char char="●"/>
              <a:defRPr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Char char="○"/>
              <a:defRPr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Char char="■"/>
              <a:defRPr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Char char="●"/>
              <a:defRPr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 Light"/>
              <a:buChar char="○"/>
              <a:defRPr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 Light"/>
              <a:buChar char="■"/>
              <a:defRPr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7" r:id="rId27"/>
    <p:sldLayoutId id="2147483678" r:id="rId28"/>
    <p:sldLayoutId id="2147483679" r:id="rId29"/>
    <p:sldLayoutId id="2147483680" r:id="rId30"/>
    <p:sldLayoutId id="2147483681" r:id="rId31"/>
    <p:sldLayoutId id="2147483682" r:id="rId32"/>
    <p:sldLayoutId id="2147483683" r:id="rId3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E2A47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8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44" name="Google Shape;144;p28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30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31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6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28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30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hyperlink" Target="https://docs.google.com/spreadsheets/d/15sETvWTr_RHywlYGbIPck2hBtH6vQGHnF4jNsbfoJgM/copy" TargetMode="External" /><Relationship Id="rId1" Type="http://schemas.openxmlformats.org/officeDocument/2006/relationships/slideLayout" Target="../slideLayouts/slideLayout32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5sETvWTr_RHywlYGbIPck2hBtH6vQGHnF4jNsbfoJgM/copy" TargetMode="External" /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5.xml" /><Relationship Id="rId4" Type="http://schemas.openxmlformats.org/officeDocument/2006/relationships/image" Target="../media/image6.png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32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5sETvWTr_RHywlYGbIPck2hBtH6vQGHnF4jNsbfoJgM/copy" TargetMode="External" /><Relationship Id="rId2" Type="http://schemas.openxmlformats.org/officeDocument/2006/relationships/notesSlide" Target="../notesSlides/notesSlide13.xml" /><Relationship Id="rId1" Type="http://schemas.openxmlformats.org/officeDocument/2006/relationships/slideLayout" Target="../slideLayouts/slideLayout29.xml" /><Relationship Id="rId4" Type="http://schemas.openxmlformats.org/officeDocument/2006/relationships/image" Target="../media/image6.png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 /><Relationship Id="rId1" Type="http://schemas.openxmlformats.org/officeDocument/2006/relationships/slideLayout" Target="../slideLayouts/slideLayout4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1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19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33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28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38B8DE18-0A73-16E4-A2F2-589EF3BF42E9}"/>
              </a:ext>
            </a:extLst>
          </p:cNvPr>
          <p:cNvSpPr txBox="1"/>
          <p:nvPr/>
        </p:nvSpPr>
        <p:spPr>
          <a:xfrm>
            <a:off x="1934690" y="423512"/>
            <a:ext cx="52746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r-FR" sz="1800" b="1" dirty="0" err="1">
                <a:solidFill>
                  <a:schemeClr val="tx1">
                    <a:lumMod val="10000"/>
                  </a:schemeClr>
                </a:solidFill>
              </a:rPr>
              <a:t>الجمهورية</a:t>
            </a:r>
            <a:r>
              <a:rPr lang="fr-FR" sz="1800" b="1" dirty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fr-FR" sz="1800" b="1" dirty="0" err="1">
                <a:solidFill>
                  <a:schemeClr val="tx1">
                    <a:lumMod val="10000"/>
                  </a:schemeClr>
                </a:solidFill>
              </a:rPr>
              <a:t>الجزائرية</a:t>
            </a:r>
            <a:r>
              <a:rPr lang="fr-FR" sz="1800" b="1" dirty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fr-FR" sz="1800" b="1" dirty="0" err="1">
                <a:solidFill>
                  <a:schemeClr val="tx1">
                    <a:lumMod val="10000"/>
                  </a:schemeClr>
                </a:solidFill>
              </a:rPr>
              <a:t>الديمقراطية</a:t>
            </a:r>
            <a:r>
              <a:rPr lang="fr-FR" sz="1800" b="1" dirty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fr-FR" sz="1800" b="1" dirty="0" err="1">
                <a:solidFill>
                  <a:schemeClr val="tx1">
                    <a:lumMod val="10000"/>
                  </a:schemeClr>
                </a:solidFill>
              </a:rPr>
              <a:t>الشعبية</a:t>
            </a:r>
            <a:endParaRPr lang="fr-FR" sz="1800" b="1" dirty="0">
              <a:solidFill>
                <a:schemeClr val="tx1">
                  <a:lumMod val="10000"/>
                </a:schemeClr>
              </a:solidFill>
            </a:endParaRPr>
          </a:p>
          <a:p>
            <a:pPr algn="ctr" rtl="1"/>
            <a:r>
              <a:rPr lang="fr-FR" sz="1800" b="1" dirty="0" err="1">
                <a:solidFill>
                  <a:schemeClr val="tx1">
                    <a:lumMod val="10000"/>
                  </a:schemeClr>
                </a:solidFill>
              </a:rPr>
              <a:t>وزارة</a:t>
            </a:r>
            <a:r>
              <a:rPr lang="fr-FR" sz="1800" b="1" dirty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fr-FR" sz="1800" b="1" dirty="0" err="1">
                <a:solidFill>
                  <a:schemeClr val="tx1">
                    <a:lumMod val="10000"/>
                  </a:schemeClr>
                </a:solidFill>
              </a:rPr>
              <a:t>التعليم</a:t>
            </a:r>
            <a:r>
              <a:rPr lang="fr-FR" sz="1800" b="1" dirty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fr-FR" sz="1800" b="1" dirty="0" err="1">
                <a:solidFill>
                  <a:schemeClr val="tx1">
                    <a:lumMod val="10000"/>
                  </a:schemeClr>
                </a:solidFill>
              </a:rPr>
              <a:t>العالي</a:t>
            </a:r>
            <a:r>
              <a:rPr lang="fr-FR" sz="1800" b="1" dirty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fr-FR" sz="1800" b="1" dirty="0" err="1">
                <a:solidFill>
                  <a:schemeClr val="tx1">
                    <a:lumMod val="10000"/>
                  </a:schemeClr>
                </a:solidFill>
              </a:rPr>
              <a:t>والبحث</a:t>
            </a:r>
            <a:r>
              <a:rPr lang="fr-FR" sz="1800" b="1" dirty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fr-FR" sz="1800" b="1" dirty="0" err="1">
                <a:solidFill>
                  <a:schemeClr val="tx1">
                    <a:lumMod val="10000"/>
                  </a:schemeClr>
                </a:solidFill>
              </a:rPr>
              <a:t>العلمي</a:t>
            </a:r>
            <a:r>
              <a:rPr lang="fr-FR" sz="1800" b="1" dirty="0">
                <a:solidFill>
                  <a:schemeClr val="tx1">
                    <a:lumMod val="10000"/>
                  </a:schemeClr>
                </a:solidFill>
              </a:rPr>
              <a:t> 
</a:t>
            </a:r>
            <a:r>
              <a:rPr lang="fr-FR" sz="1800" b="1" dirty="0" err="1">
                <a:solidFill>
                  <a:schemeClr val="tx1">
                    <a:lumMod val="10000"/>
                  </a:schemeClr>
                </a:solidFill>
              </a:rPr>
              <a:t>جامعة</a:t>
            </a:r>
            <a:r>
              <a:rPr lang="fr-FR" sz="1800" b="1" dirty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fr-FR" sz="1800" b="1" dirty="0" err="1">
                <a:solidFill>
                  <a:schemeClr val="tx1">
                    <a:lumMod val="10000"/>
                  </a:schemeClr>
                </a:solidFill>
              </a:rPr>
              <a:t>باجي</a:t>
            </a:r>
            <a:r>
              <a:rPr lang="fr-FR" sz="1800" b="1" dirty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fr-FR" sz="1800" b="1" dirty="0" err="1">
                <a:solidFill>
                  <a:schemeClr val="tx1">
                    <a:lumMod val="10000"/>
                  </a:schemeClr>
                </a:solidFill>
              </a:rPr>
              <a:t>مختار</a:t>
            </a:r>
            <a:r>
              <a:rPr lang="fr-FR" sz="1800" b="1" dirty="0">
                <a:solidFill>
                  <a:schemeClr val="tx1">
                    <a:lumMod val="10000"/>
                  </a:schemeClr>
                </a:solidFill>
              </a:rPr>
              <a:t>- </a:t>
            </a:r>
            <a:r>
              <a:rPr lang="fr-FR" sz="1800" b="1" dirty="0" err="1">
                <a:solidFill>
                  <a:schemeClr val="tx1">
                    <a:lumMod val="10000"/>
                  </a:schemeClr>
                </a:solidFill>
              </a:rPr>
              <a:t>عنابة</a:t>
            </a:r>
            <a:r>
              <a:rPr lang="fr-FR" sz="1800" b="1" dirty="0">
                <a:solidFill>
                  <a:schemeClr val="tx1">
                    <a:lumMod val="10000"/>
                  </a:schemeClr>
                </a:solidFill>
              </a:rPr>
              <a:t> ـ  
</a:t>
            </a:r>
            <a:r>
              <a:rPr lang="fr-FR" sz="1800" b="1" dirty="0" err="1">
                <a:solidFill>
                  <a:schemeClr val="tx1">
                    <a:lumMod val="10000"/>
                  </a:schemeClr>
                </a:solidFill>
              </a:rPr>
              <a:t>كلية</a:t>
            </a:r>
            <a:r>
              <a:rPr lang="fr-FR" sz="1800" b="1" dirty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fr-FR" sz="1800" b="1" dirty="0" err="1">
                <a:solidFill>
                  <a:schemeClr val="tx1">
                    <a:lumMod val="10000"/>
                  </a:schemeClr>
                </a:solidFill>
              </a:rPr>
              <a:t>العلوم</a:t>
            </a:r>
            <a:r>
              <a:rPr lang="fr-FR" sz="1800" b="1" dirty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fr-FR" sz="1800" b="1" dirty="0" err="1">
                <a:solidFill>
                  <a:schemeClr val="tx1">
                    <a:lumMod val="10000"/>
                  </a:schemeClr>
                </a:solidFill>
              </a:rPr>
              <a:t>الإقتصادية</a:t>
            </a:r>
            <a:r>
              <a:rPr lang="ar-DZ" sz="1800" b="1" dirty="0">
                <a:solidFill>
                  <a:schemeClr val="tx1">
                    <a:lumMod val="10000"/>
                  </a:schemeClr>
                </a:solidFill>
              </a:rPr>
              <a:t> و</a:t>
            </a:r>
            <a:r>
              <a:rPr lang="fr-FR" sz="1800" b="1" dirty="0" err="1">
                <a:solidFill>
                  <a:schemeClr val="tx1">
                    <a:lumMod val="10000"/>
                  </a:schemeClr>
                </a:solidFill>
              </a:rPr>
              <a:t>التجارية</a:t>
            </a:r>
            <a:r>
              <a:rPr lang="fr-FR" sz="1800" b="1" dirty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fr-FR" sz="1800" b="1" dirty="0" err="1">
                <a:solidFill>
                  <a:schemeClr val="tx1">
                    <a:lumMod val="10000"/>
                  </a:schemeClr>
                </a:solidFill>
              </a:rPr>
              <a:t>وعلوم</a:t>
            </a:r>
            <a:r>
              <a:rPr lang="fr-FR" sz="1800" b="1" dirty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fr-FR" sz="1800" b="1" dirty="0" err="1">
                <a:solidFill>
                  <a:schemeClr val="tx1">
                    <a:lumMod val="10000"/>
                  </a:schemeClr>
                </a:solidFill>
              </a:rPr>
              <a:t>التسيير</a:t>
            </a:r>
            <a:r>
              <a:rPr lang="fr-FR" sz="1800" b="1" dirty="0">
                <a:solidFill>
                  <a:schemeClr val="tx1">
                    <a:lumMod val="10000"/>
                  </a:schemeClr>
                </a:solidFill>
              </a:rPr>
              <a:t> </a:t>
            </a:r>
          </a:p>
          <a:p>
            <a:pPr algn="ctr" rtl="1"/>
            <a:r>
              <a:rPr lang="fr-FR" sz="1800" b="1" dirty="0" err="1">
                <a:solidFill>
                  <a:schemeClr val="tx1">
                    <a:lumMod val="10000"/>
                  </a:schemeClr>
                </a:solidFill>
              </a:rPr>
              <a:t>قسم</a:t>
            </a:r>
            <a:r>
              <a:rPr lang="fr-FR" sz="1800" b="1" dirty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fr-FR" sz="1800" b="1" dirty="0" err="1">
                <a:solidFill>
                  <a:schemeClr val="tx1">
                    <a:lumMod val="10000"/>
                  </a:schemeClr>
                </a:solidFill>
              </a:rPr>
              <a:t>علوم</a:t>
            </a:r>
            <a:r>
              <a:rPr lang="fr-FR" sz="1800" b="1" dirty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fr-FR" sz="1800" b="1" dirty="0" err="1">
                <a:solidFill>
                  <a:schemeClr val="tx1">
                    <a:lumMod val="10000"/>
                  </a:schemeClr>
                </a:solidFill>
              </a:rPr>
              <a:t>اقتصادية</a:t>
            </a:r>
            <a:r>
              <a:rPr lang="fr-FR" sz="1800" b="1" dirty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fr-FR" sz="1800" b="1">
                <a:solidFill>
                  <a:schemeClr val="tx1">
                    <a:lumMod val="10000"/>
                  </a:schemeClr>
                </a:solidFill>
              </a:rPr>
              <a:t>
</a:t>
            </a:r>
            <a:endParaRPr lang="fr-FR" sz="1800" b="1" dirty="0">
              <a:solidFill>
                <a:schemeClr val="tx1">
                  <a:lumMod val="10000"/>
                </a:schemeClr>
              </a:solidFill>
            </a:endParaRPr>
          </a:p>
          <a:p>
            <a:pPr algn="ctr" rtl="1"/>
            <a:endParaRPr lang="fr-FR" sz="1800" b="1" dirty="0">
              <a:solidFill>
                <a:schemeClr val="tx1">
                  <a:lumMod val="10000"/>
                </a:schemeClr>
              </a:solidFill>
            </a:endParaRPr>
          </a:p>
          <a:p>
            <a:pPr algn="ctr" rtl="1"/>
            <a:endParaRPr lang="fr-FR" sz="1800" b="1" dirty="0">
              <a:solidFill>
                <a:schemeClr val="tx1">
                  <a:lumMod val="10000"/>
                </a:schemeClr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4943DE4-DDB2-D080-E0CA-630D3D69DFAF}"/>
              </a:ext>
            </a:extLst>
          </p:cNvPr>
          <p:cNvSpPr txBox="1"/>
          <p:nvPr/>
        </p:nvSpPr>
        <p:spPr>
          <a:xfrm>
            <a:off x="6326765" y="3365771"/>
            <a:ext cx="20294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r-FR" sz="1800" b="1" u="sng" dirty="0" err="1">
                <a:solidFill>
                  <a:schemeClr val="tx1">
                    <a:lumMod val="10000"/>
                  </a:schemeClr>
                </a:solidFill>
              </a:rPr>
              <a:t>من</a:t>
            </a:r>
            <a:r>
              <a:rPr lang="fr-FR" sz="1800" b="1" u="sng" dirty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fr-FR" sz="1800" b="1" u="sng" dirty="0" err="1">
                <a:solidFill>
                  <a:schemeClr val="tx1">
                    <a:lumMod val="10000"/>
                  </a:schemeClr>
                </a:solidFill>
              </a:rPr>
              <a:t>إعداد</a:t>
            </a:r>
            <a:r>
              <a:rPr lang="fr-FR" sz="1800" b="1" u="sng" dirty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fr-FR" sz="1800" b="1" u="sng" dirty="0" err="1">
                <a:solidFill>
                  <a:schemeClr val="tx1">
                    <a:lumMod val="10000"/>
                  </a:schemeClr>
                </a:solidFill>
              </a:rPr>
              <a:t>الطلبة</a:t>
            </a:r>
            <a:r>
              <a:rPr lang="ar-DZ" sz="1800" b="1" u="sng" dirty="0">
                <a:solidFill>
                  <a:schemeClr val="tx1">
                    <a:lumMod val="10000"/>
                  </a:schemeClr>
                </a:solidFill>
              </a:rPr>
              <a:t>:</a:t>
            </a:r>
            <a:endParaRPr lang="fr-FR" sz="1800" b="1" u="sng" dirty="0">
              <a:solidFill>
                <a:schemeClr val="tx1">
                  <a:lumMod val="10000"/>
                </a:schemeClr>
              </a:solidFill>
            </a:endParaRPr>
          </a:p>
          <a:p>
            <a:pPr algn="r" rtl="1"/>
            <a:r>
              <a:rPr lang="fr-FR" b="1" dirty="0">
                <a:solidFill>
                  <a:schemeClr val="tx1">
                    <a:lumMod val="10000"/>
                  </a:schemeClr>
                </a:solidFill>
              </a:rPr>
              <a:t>                    </a:t>
            </a:r>
            <a:endParaRPr lang="fr-FR" sz="1800" b="1" dirty="0">
              <a:solidFill>
                <a:schemeClr val="tx1">
                  <a:lumMod val="10000"/>
                </a:schemeClr>
              </a:solidFill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r-FR" sz="1800" b="1" dirty="0" err="1">
                <a:solidFill>
                  <a:schemeClr val="tx1">
                    <a:lumMod val="10000"/>
                  </a:schemeClr>
                </a:solidFill>
              </a:rPr>
              <a:t>بودباغة</a:t>
            </a:r>
            <a:r>
              <a:rPr lang="fr-FR" sz="1800" b="1" dirty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fr-FR" sz="1800" b="1" dirty="0" err="1">
                <a:solidFill>
                  <a:schemeClr val="tx1">
                    <a:lumMod val="10000"/>
                  </a:schemeClr>
                </a:solidFill>
              </a:rPr>
              <a:t>ريان</a:t>
            </a:r>
            <a:r>
              <a:rPr lang="fr-FR" sz="1800" b="1" dirty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fr-FR" sz="1800" b="1" dirty="0" err="1">
                <a:solidFill>
                  <a:schemeClr val="tx1">
                    <a:lumMod val="10000"/>
                  </a:schemeClr>
                </a:solidFill>
              </a:rPr>
              <a:t>نور</a:t>
            </a:r>
            <a:endParaRPr lang="fr-FR" sz="1800" b="1" dirty="0">
              <a:solidFill>
                <a:schemeClr val="tx1">
                  <a:lumMod val="10000"/>
                </a:schemeClr>
              </a:solidFill>
            </a:endParaRPr>
          </a:p>
          <a:p>
            <a:pPr algn="r" rtl="1"/>
            <a:endParaRPr lang="fr-FR" b="1" dirty="0">
              <a:solidFill>
                <a:schemeClr val="tx1">
                  <a:lumMod val="10000"/>
                </a:schemeClr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1C5E0D7-4B74-9058-1254-50301CB541A3}"/>
              </a:ext>
            </a:extLst>
          </p:cNvPr>
          <p:cNvSpPr txBox="1"/>
          <p:nvPr/>
        </p:nvSpPr>
        <p:spPr>
          <a:xfrm>
            <a:off x="3161105" y="4625773"/>
            <a:ext cx="29601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r-FR" b="1" dirty="0" err="1">
                <a:solidFill>
                  <a:schemeClr val="tx1">
                    <a:lumMod val="10000"/>
                  </a:schemeClr>
                </a:solidFill>
              </a:rPr>
              <a:t>السنة</a:t>
            </a:r>
            <a:r>
              <a:rPr lang="fr-FR" b="1" dirty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fr-FR" b="1" dirty="0" err="1">
                <a:solidFill>
                  <a:schemeClr val="tx1">
                    <a:lumMod val="10000"/>
                  </a:schemeClr>
                </a:solidFill>
              </a:rPr>
              <a:t>الجامعية</a:t>
            </a:r>
            <a:r>
              <a:rPr lang="fr-FR" b="1" dirty="0">
                <a:solidFill>
                  <a:schemeClr val="tx1">
                    <a:lumMod val="10000"/>
                  </a:schemeClr>
                </a:solidFill>
              </a:rPr>
              <a:t> </a:t>
            </a:r>
            <a:r>
              <a:rPr lang="ar-DZ" b="1" dirty="0">
                <a:solidFill>
                  <a:schemeClr val="tx1">
                    <a:lumMod val="10000"/>
                  </a:schemeClr>
                </a:solidFill>
              </a:rPr>
              <a:t>:</a:t>
            </a:r>
            <a:r>
              <a:rPr lang="fr-FR" b="1" dirty="0">
                <a:solidFill>
                  <a:schemeClr val="tx1">
                    <a:lumMod val="10000"/>
                  </a:schemeClr>
                </a:solidFill>
              </a:rPr>
              <a:t>2025/2024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AE3763D-1428-864C-3F70-5B355646D971}"/>
              </a:ext>
            </a:extLst>
          </p:cNvPr>
          <p:cNvSpPr txBox="1"/>
          <p:nvPr/>
        </p:nvSpPr>
        <p:spPr>
          <a:xfrm>
            <a:off x="-56242" y="3502281"/>
            <a:ext cx="2518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r-FR" sz="1800" b="1" u="sng" dirty="0" err="1"/>
              <a:t>تحت</a:t>
            </a:r>
            <a:r>
              <a:rPr lang="fr-FR" sz="1800" b="1" u="sng" dirty="0"/>
              <a:t> </a:t>
            </a:r>
            <a:r>
              <a:rPr lang="fr-FR" sz="1800" b="1" u="sng" dirty="0" err="1"/>
              <a:t>إشراف</a:t>
            </a:r>
            <a:r>
              <a:rPr lang="fr-FR" sz="1800" b="1" u="sng" dirty="0"/>
              <a:t> :</a:t>
            </a:r>
          </a:p>
          <a:p>
            <a:pPr algn="r" rtl="1"/>
            <a:endParaRPr lang="fr-FR" sz="1800" b="1" dirty="0"/>
          </a:p>
          <a:p>
            <a:pPr algn="r" rtl="1"/>
            <a:r>
              <a:rPr lang="fr-FR" sz="1800" b="1" dirty="0"/>
              <a:t> د. </a:t>
            </a:r>
            <a:r>
              <a:rPr lang="fr-FR" sz="1800" b="1" dirty="0" err="1"/>
              <a:t>بدير</a:t>
            </a:r>
            <a:endParaRPr lang="fr-FR" sz="1800" b="1" dirty="0"/>
          </a:p>
        </p:txBody>
      </p:sp>
      <p:sp>
        <p:nvSpPr>
          <p:cNvPr id="9" name="Organigramme : Alternative 8">
            <a:extLst>
              <a:ext uri="{FF2B5EF4-FFF2-40B4-BE49-F238E27FC236}">
                <a16:creationId xmlns:a16="http://schemas.microsoft.com/office/drawing/2014/main" id="{9FAE4509-5627-95C3-F81E-9235C454A267}"/>
              </a:ext>
            </a:extLst>
          </p:cNvPr>
          <p:cNvSpPr/>
          <p:nvPr/>
        </p:nvSpPr>
        <p:spPr>
          <a:xfrm>
            <a:off x="1733950" y="2109635"/>
            <a:ext cx="5676097" cy="1077218"/>
          </a:xfrm>
          <a:prstGeom prst="flowChartAlternateProcess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r-FR" sz="2800" b="1" dirty="0">
                <a:solidFill>
                  <a:schemeClr val="tx1"/>
                </a:solidFill>
              </a:rPr>
              <a:t> </a:t>
            </a:r>
            <a:r>
              <a:rPr lang="fr-FR" sz="2800" b="1" dirty="0" err="1">
                <a:solidFill>
                  <a:schemeClr val="tx1"/>
                </a:solidFill>
              </a:rPr>
              <a:t>الاقتصاد</a:t>
            </a:r>
            <a:r>
              <a:rPr lang="fr-FR" sz="2800" b="1" dirty="0">
                <a:solidFill>
                  <a:schemeClr val="tx1"/>
                </a:solidFill>
              </a:rPr>
              <a:t> </a:t>
            </a:r>
            <a:r>
              <a:rPr lang="fr-FR" sz="2800" b="1" dirty="0" err="1">
                <a:solidFill>
                  <a:schemeClr val="tx1"/>
                </a:solidFill>
              </a:rPr>
              <a:t>الدائري</a:t>
            </a:r>
            <a:r>
              <a:rPr lang="fr-FR" sz="2800" b="1" dirty="0">
                <a:solidFill>
                  <a:schemeClr val="tx1"/>
                </a:solidFill>
              </a:rPr>
              <a:t> و </a:t>
            </a:r>
            <a:r>
              <a:rPr lang="fr-FR" sz="2800" b="1" dirty="0" err="1">
                <a:solidFill>
                  <a:schemeClr val="tx1"/>
                </a:solidFill>
              </a:rPr>
              <a:t>الانتقال</a:t>
            </a:r>
            <a:r>
              <a:rPr lang="fr-FR" sz="2800" b="1" dirty="0">
                <a:solidFill>
                  <a:schemeClr val="tx1"/>
                </a:solidFill>
              </a:rPr>
              <a:t> </a:t>
            </a:r>
            <a:r>
              <a:rPr lang="fr-FR" sz="2800" b="1" dirty="0" err="1">
                <a:solidFill>
                  <a:schemeClr val="tx1"/>
                </a:solidFill>
              </a:rPr>
              <a:t>نحو</a:t>
            </a:r>
            <a:r>
              <a:rPr lang="fr-FR" sz="2800" b="1" dirty="0">
                <a:solidFill>
                  <a:schemeClr val="tx1"/>
                </a:solidFill>
              </a:rPr>
              <a:t> </a:t>
            </a:r>
            <a:r>
              <a:rPr lang="fr-FR" sz="2800" b="1" dirty="0" err="1">
                <a:solidFill>
                  <a:schemeClr val="tx1"/>
                </a:solidFill>
              </a:rPr>
              <a:t>مستقبل</a:t>
            </a:r>
            <a:r>
              <a:rPr lang="fr-FR" sz="2800" b="1" dirty="0">
                <a:solidFill>
                  <a:schemeClr val="tx1"/>
                </a:solidFill>
              </a:rPr>
              <a:t> </a:t>
            </a:r>
            <a:r>
              <a:rPr lang="fr-FR" sz="2800" b="1" dirty="0" err="1">
                <a:solidFill>
                  <a:schemeClr val="tx1"/>
                </a:solidFill>
              </a:rPr>
              <a:t>أكثر</a:t>
            </a:r>
            <a:r>
              <a:rPr lang="fr-FR" sz="2800" b="1" dirty="0">
                <a:solidFill>
                  <a:schemeClr val="tx1"/>
                </a:solidFill>
              </a:rPr>
              <a:t> </a:t>
            </a:r>
            <a:r>
              <a:rPr lang="fr-FR" sz="2800" b="1" dirty="0" err="1">
                <a:solidFill>
                  <a:schemeClr val="tx1"/>
                </a:solidFill>
              </a:rPr>
              <a:t>استدامة</a:t>
            </a:r>
            <a:r>
              <a:rPr lang="fr-FR" sz="2800" b="1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8808F3E4-4702-5836-250B-BCE0036AA7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232" y="119009"/>
            <a:ext cx="1675198" cy="1675198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888CFFC9-6280-CF20-D157-DBB2925933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7569" y="119009"/>
            <a:ext cx="1675198" cy="1675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0010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557;p38">
            <a:extLst>
              <a:ext uri="{FF2B5EF4-FFF2-40B4-BE49-F238E27FC236}">
                <a16:creationId xmlns:a16="http://schemas.microsoft.com/office/drawing/2014/main" id="{A2737CC1-3DBE-FB67-CA7B-A6ECC25AED19}"/>
              </a:ext>
            </a:extLst>
          </p:cNvPr>
          <p:cNvCxnSpPr>
            <a:cxnSpLocks/>
          </p:cNvCxnSpPr>
          <p:nvPr/>
        </p:nvCxnSpPr>
        <p:spPr>
          <a:xfrm>
            <a:off x="3505971" y="4173483"/>
            <a:ext cx="4867647" cy="35462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B457F779-0C53-3B0A-1869-0113781292BA}"/>
              </a:ext>
            </a:extLst>
          </p:cNvPr>
          <p:cNvSpPr txBox="1"/>
          <p:nvPr/>
        </p:nvSpPr>
        <p:spPr>
          <a:xfrm>
            <a:off x="923365" y="2156251"/>
            <a:ext cx="69566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/>
            <a:r>
              <a:rPr lang="fr-FR" sz="2400" dirty="0" err="1"/>
              <a:t>هو</a:t>
            </a:r>
            <a:r>
              <a:rPr lang="fr-FR" sz="2400" dirty="0"/>
              <a:t> </a:t>
            </a:r>
            <a:r>
              <a:rPr lang="fr-FR" sz="2400" dirty="0" err="1"/>
              <a:t>نموذج</a:t>
            </a:r>
            <a:r>
              <a:rPr lang="fr-FR" sz="2400" dirty="0"/>
              <a:t> </a:t>
            </a:r>
            <a:r>
              <a:rPr lang="fr-FR" sz="2400" dirty="0" err="1"/>
              <a:t>اقتصادي</a:t>
            </a:r>
            <a:r>
              <a:rPr lang="fr-FR" sz="2400" dirty="0"/>
              <a:t> </a:t>
            </a:r>
            <a:r>
              <a:rPr lang="fr-FR" sz="2400" dirty="0" err="1"/>
              <a:t>يهدف</a:t>
            </a:r>
            <a:r>
              <a:rPr lang="fr-FR" sz="2400" dirty="0"/>
              <a:t> </a:t>
            </a:r>
            <a:r>
              <a:rPr lang="fr-FR" sz="2400" dirty="0" err="1"/>
              <a:t>إلى</a:t>
            </a:r>
            <a:r>
              <a:rPr lang="fr-FR" sz="2400" dirty="0"/>
              <a:t> </a:t>
            </a:r>
            <a:r>
              <a:rPr lang="fr-FR" sz="2400" dirty="0" err="1"/>
              <a:t>تقليل</a:t>
            </a:r>
            <a:r>
              <a:rPr lang="fr-FR" sz="2400" dirty="0"/>
              <a:t> </a:t>
            </a:r>
            <a:r>
              <a:rPr lang="fr-FR" sz="2400" dirty="0" err="1"/>
              <a:t>النفايات</a:t>
            </a:r>
            <a:r>
              <a:rPr lang="fr-FR" sz="2400" dirty="0"/>
              <a:t> </a:t>
            </a:r>
            <a:r>
              <a:rPr lang="fr-FR" sz="2400" dirty="0" err="1"/>
              <a:t>وإعادة</a:t>
            </a:r>
            <a:r>
              <a:rPr lang="fr-FR" sz="2400" dirty="0"/>
              <a:t> </a:t>
            </a:r>
            <a:r>
              <a:rPr lang="fr-FR" sz="2400" dirty="0" err="1"/>
              <a:t>استخدام</a:t>
            </a:r>
            <a:r>
              <a:rPr lang="fr-FR" sz="2400" dirty="0"/>
              <a:t> </a:t>
            </a:r>
            <a:r>
              <a:rPr lang="fr-FR" sz="2400" dirty="0" err="1"/>
              <a:t>الموارد</a:t>
            </a:r>
            <a:r>
              <a:rPr lang="fr-FR" sz="2400" dirty="0"/>
              <a:t> </a:t>
            </a:r>
            <a:r>
              <a:rPr lang="fr-FR" sz="2400" dirty="0" err="1"/>
              <a:t>قدر</a:t>
            </a:r>
            <a:r>
              <a:rPr lang="fr-FR" sz="2400" dirty="0"/>
              <a:t> </a:t>
            </a:r>
            <a:r>
              <a:rPr lang="fr-FR" sz="2400" dirty="0" err="1"/>
              <a:t>الإمكان</a:t>
            </a:r>
            <a:r>
              <a:rPr lang="fr-FR" sz="2400" dirty="0"/>
              <a:t>، </a:t>
            </a:r>
            <a:r>
              <a:rPr lang="fr-FR" sz="2400" dirty="0" err="1"/>
              <a:t>بدلاً</a:t>
            </a:r>
            <a:r>
              <a:rPr lang="fr-FR" sz="2400" dirty="0"/>
              <a:t> </a:t>
            </a:r>
            <a:r>
              <a:rPr lang="fr-FR" sz="2400" dirty="0" err="1"/>
              <a:t>من</a:t>
            </a:r>
            <a:r>
              <a:rPr lang="fr-FR" sz="2400" dirty="0"/>
              <a:t> </a:t>
            </a:r>
            <a:r>
              <a:rPr lang="fr-FR" sz="2400" dirty="0" err="1"/>
              <a:t>النموذج</a:t>
            </a:r>
            <a:r>
              <a:rPr lang="fr-FR" sz="2400" dirty="0"/>
              <a:t> </a:t>
            </a:r>
            <a:r>
              <a:rPr lang="fr-FR" sz="2400" dirty="0" err="1"/>
              <a:t>التقليدي</a:t>
            </a:r>
            <a:r>
              <a:rPr lang="fr-FR" sz="2400" dirty="0"/>
              <a:t> </a:t>
            </a:r>
            <a:r>
              <a:rPr lang="fr-FR" sz="2400" dirty="0" err="1"/>
              <a:t>الخطي</a:t>
            </a:r>
            <a:r>
              <a:rPr lang="fr-FR" sz="2400" dirty="0"/>
              <a:t> </a:t>
            </a:r>
            <a:r>
              <a:rPr lang="fr-FR" sz="2400" dirty="0" err="1"/>
              <a:t>الذي</a:t>
            </a:r>
            <a:r>
              <a:rPr lang="fr-FR" sz="2400" dirty="0"/>
              <a:t> </a:t>
            </a:r>
            <a:r>
              <a:rPr lang="fr-FR" sz="2400" dirty="0" err="1"/>
              <a:t>يعتمد</a:t>
            </a:r>
            <a:r>
              <a:rPr lang="fr-FR" sz="2400" dirty="0"/>
              <a:t> </a:t>
            </a:r>
            <a:r>
              <a:rPr lang="fr-FR" sz="2400" dirty="0" err="1"/>
              <a:t>على</a:t>
            </a:r>
            <a:r>
              <a:rPr lang="fr-FR" sz="2400" dirty="0"/>
              <a:t> </a:t>
            </a:r>
            <a:r>
              <a:rPr lang="fr-FR" sz="2400" dirty="0" err="1"/>
              <a:t>استهلاك</a:t>
            </a:r>
            <a:r>
              <a:rPr lang="fr-FR" sz="2400" dirty="0"/>
              <a:t> </a:t>
            </a:r>
            <a:r>
              <a:rPr lang="fr-FR" sz="2400" dirty="0" err="1"/>
              <a:t>الموارد</a:t>
            </a:r>
            <a:r>
              <a:rPr lang="fr-FR" sz="2400" dirty="0"/>
              <a:t> </a:t>
            </a:r>
            <a:r>
              <a:rPr lang="fr-FR" sz="2400" dirty="0" err="1"/>
              <a:t>الطبيعية</a:t>
            </a:r>
            <a:r>
              <a:rPr lang="fr-FR" sz="2400" dirty="0"/>
              <a:t> و </a:t>
            </a:r>
            <a:r>
              <a:rPr lang="fr-FR" sz="2400" dirty="0" err="1"/>
              <a:t>انتاج</a:t>
            </a:r>
            <a:r>
              <a:rPr lang="fr-FR" sz="2400" dirty="0"/>
              <a:t> </a:t>
            </a:r>
            <a:r>
              <a:rPr lang="fr-FR" sz="2400" dirty="0" err="1"/>
              <a:t>النفايات</a:t>
            </a:r>
            <a:r>
              <a:rPr lang="fr-FR" sz="2400" dirty="0"/>
              <a:t> .</a:t>
            </a:r>
          </a:p>
        </p:txBody>
      </p:sp>
      <p:sp>
        <p:nvSpPr>
          <p:cNvPr id="15" name="Organigramme : Entrée manuelle 14">
            <a:extLst>
              <a:ext uri="{FF2B5EF4-FFF2-40B4-BE49-F238E27FC236}">
                <a16:creationId xmlns:a16="http://schemas.microsoft.com/office/drawing/2014/main" id="{925B281C-8F2B-AACE-2DA9-8A2B84E7E3CE}"/>
              </a:ext>
            </a:extLst>
          </p:cNvPr>
          <p:cNvSpPr/>
          <p:nvPr/>
        </p:nvSpPr>
        <p:spPr>
          <a:xfrm>
            <a:off x="3078870" y="787575"/>
            <a:ext cx="5294748" cy="680662"/>
          </a:xfrm>
          <a:prstGeom prst="flowChartManualInpu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r-FR" sz="2400" b="1" dirty="0" err="1">
                <a:solidFill>
                  <a:srgbClr val="C00000"/>
                </a:solidFill>
              </a:rPr>
              <a:t>المطلب</a:t>
            </a:r>
            <a:r>
              <a:rPr lang="fr-FR" sz="2400" b="1" dirty="0">
                <a:solidFill>
                  <a:srgbClr val="C00000"/>
                </a:solidFill>
              </a:rPr>
              <a:t> </a:t>
            </a:r>
            <a:r>
              <a:rPr lang="fr-FR" sz="2400" b="1" dirty="0" err="1">
                <a:solidFill>
                  <a:srgbClr val="C00000"/>
                </a:solidFill>
              </a:rPr>
              <a:t>الأول</a:t>
            </a:r>
            <a:r>
              <a:rPr lang="fr-FR" sz="2400" b="1" dirty="0">
                <a:solidFill>
                  <a:srgbClr val="C00000"/>
                </a:solidFill>
              </a:rPr>
              <a:t>: </a:t>
            </a:r>
            <a:r>
              <a:rPr lang="fr-FR" sz="2400" b="1" dirty="0" err="1">
                <a:solidFill>
                  <a:srgbClr val="C00000"/>
                </a:solidFill>
              </a:rPr>
              <a:t>تعريف</a:t>
            </a:r>
            <a:r>
              <a:rPr lang="fr-FR" sz="2400" b="1" dirty="0">
                <a:solidFill>
                  <a:srgbClr val="C00000"/>
                </a:solidFill>
              </a:rPr>
              <a:t> </a:t>
            </a:r>
            <a:r>
              <a:rPr lang="fr-FR" sz="2400" b="1" dirty="0" err="1">
                <a:solidFill>
                  <a:srgbClr val="C00000"/>
                </a:solidFill>
              </a:rPr>
              <a:t>الاقتصاد</a:t>
            </a:r>
            <a:r>
              <a:rPr lang="fr-FR" sz="2400" b="1" dirty="0">
                <a:solidFill>
                  <a:srgbClr val="C00000"/>
                </a:solidFill>
              </a:rPr>
              <a:t> </a:t>
            </a:r>
            <a:r>
              <a:rPr lang="fr-FR" sz="2400" b="1" dirty="0" err="1">
                <a:solidFill>
                  <a:srgbClr val="C00000"/>
                </a:solidFill>
              </a:rPr>
              <a:t>الدائري</a:t>
            </a:r>
            <a:endParaRPr lang="fr-FR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rganigramme : Entrée manuelle 3">
            <a:extLst>
              <a:ext uri="{FF2B5EF4-FFF2-40B4-BE49-F238E27FC236}">
                <a16:creationId xmlns:a16="http://schemas.microsoft.com/office/drawing/2014/main" id="{2C1AD40F-F54A-7579-D005-5DC175B5FA07}"/>
              </a:ext>
            </a:extLst>
          </p:cNvPr>
          <p:cNvSpPr/>
          <p:nvPr/>
        </p:nvSpPr>
        <p:spPr>
          <a:xfrm>
            <a:off x="4073370" y="338957"/>
            <a:ext cx="4747901" cy="652351"/>
          </a:xfrm>
          <a:prstGeom prst="flowChartManualInpu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r-FR" sz="2400" b="1" dirty="0" err="1">
                <a:solidFill>
                  <a:srgbClr val="C00000"/>
                </a:solidFill>
              </a:rPr>
              <a:t>المطلب</a:t>
            </a:r>
            <a:r>
              <a:rPr lang="fr-FR" sz="2400" b="1" dirty="0">
                <a:solidFill>
                  <a:srgbClr val="C00000"/>
                </a:solidFill>
              </a:rPr>
              <a:t> </a:t>
            </a:r>
            <a:r>
              <a:rPr lang="fr-FR" sz="2400" b="1" dirty="0" err="1">
                <a:solidFill>
                  <a:srgbClr val="C00000"/>
                </a:solidFill>
              </a:rPr>
              <a:t>الثاني</a:t>
            </a:r>
            <a:r>
              <a:rPr lang="fr-FR" sz="2400" b="1" dirty="0">
                <a:solidFill>
                  <a:srgbClr val="C00000"/>
                </a:solidFill>
              </a:rPr>
              <a:t>: </a:t>
            </a:r>
            <a:r>
              <a:rPr lang="fr-FR" sz="2400" b="1" dirty="0" err="1">
                <a:solidFill>
                  <a:srgbClr val="C00000"/>
                </a:solidFill>
              </a:rPr>
              <a:t>مبادئ</a:t>
            </a:r>
            <a:r>
              <a:rPr lang="fr-FR" sz="2400" b="1" dirty="0">
                <a:solidFill>
                  <a:srgbClr val="C00000"/>
                </a:solidFill>
              </a:rPr>
              <a:t> </a:t>
            </a:r>
            <a:r>
              <a:rPr lang="fr-FR" sz="2400" b="1" dirty="0" err="1">
                <a:solidFill>
                  <a:srgbClr val="C00000"/>
                </a:solidFill>
              </a:rPr>
              <a:t>الاقتصاد</a:t>
            </a:r>
            <a:r>
              <a:rPr lang="fr-FR" sz="2400" b="1" dirty="0">
                <a:solidFill>
                  <a:srgbClr val="C00000"/>
                </a:solidFill>
              </a:rPr>
              <a:t> </a:t>
            </a:r>
            <a:r>
              <a:rPr lang="fr-FR" sz="2400" b="1" dirty="0" err="1">
                <a:solidFill>
                  <a:srgbClr val="C00000"/>
                </a:solidFill>
              </a:rPr>
              <a:t>الدائري</a:t>
            </a:r>
            <a:endParaRPr lang="fr-FR" sz="2400" b="1" dirty="0">
              <a:solidFill>
                <a:srgbClr val="C00000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43A98E2-4249-5C1B-378B-9E24539C5C3E}"/>
              </a:ext>
            </a:extLst>
          </p:cNvPr>
          <p:cNvSpPr txBox="1"/>
          <p:nvPr/>
        </p:nvSpPr>
        <p:spPr>
          <a:xfrm>
            <a:off x="3334870" y="1330265"/>
            <a:ext cx="573741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r-FR" sz="2000" dirty="0" err="1"/>
              <a:t>تصميم</a:t>
            </a:r>
            <a:r>
              <a:rPr lang="fr-FR" sz="2000" dirty="0"/>
              <a:t> </a:t>
            </a:r>
            <a:r>
              <a:rPr lang="fr-FR" sz="2000" dirty="0" err="1"/>
              <a:t>المنتجات</a:t>
            </a:r>
            <a:r>
              <a:rPr lang="fr-FR" sz="2000" dirty="0"/>
              <a:t> </a:t>
            </a:r>
            <a:r>
              <a:rPr lang="fr-FR" sz="2000" dirty="0" err="1"/>
              <a:t>بطريقة</a:t>
            </a:r>
            <a:r>
              <a:rPr lang="fr-FR" sz="2000" dirty="0"/>
              <a:t> </a:t>
            </a:r>
            <a:r>
              <a:rPr lang="fr-FR" sz="2000" dirty="0" err="1"/>
              <a:t>تسهل</a:t>
            </a:r>
            <a:r>
              <a:rPr lang="fr-FR" sz="2000" dirty="0"/>
              <a:t> </a:t>
            </a:r>
            <a:r>
              <a:rPr lang="fr-FR" sz="2000" dirty="0" err="1"/>
              <a:t>إعادة</a:t>
            </a:r>
            <a:r>
              <a:rPr lang="fr-FR" sz="2000" dirty="0"/>
              <a:t> </a:t>
            </a:r>
            <a:r>
              <a:rPr lang="fr-FR" sz="2000" dirty="0" err="1"/>
              <a:t>تدويرها</a:t>
            </a:r>
            <a:r>
              <a:rPr lang="fr-FR" sz="2000" dirty="0"/>
              <a:t> </a:t>
            </a:r>
            <a:r>
              <a:rPr lang="fr-FR" sz="2000" dirty="0" err="1"/>
              <a:t>وإصلاحها</a:t>
            </a:r>
            <a:r>
              <a:rPr lang="fr-FR" sz="2000" dirty="0"/>
              <a:t> </a:t>
            </a:r>
            <a:r>
              <a:rPr lang="fr-FR" sz="2000" dirty="0" err="1"/>
              <a:t>وإعادة</a:t>
            </a:r>
            <a:r>
              <a:rPr lang="fr-FR" sz="2000" dirty="0"/>
              <a:t> </a:t>
            </a:r>
            <a:r>
              <a:rPr lang="fr-FR" sz="2000" dirty="0" err="1"/>
              <a:t>استخدامها</a:t>
            </a:r>
            <a:r>
              <a:rPr lang="fr-FR" sz="2000" dirty="0"/>
              <a:t>.
</a:t>
            </a:r>
            <a:r>
              <a:rPr lang="fr-FR" sz="2000" dirty="0" err="1"/>
              <a:t>الاحتفاظ</a:t>
            </a:r>
            <a:r>
              <a:rPr lang="fr-FR" sz="2000" dirty="0"/>
              <a:t> </a:t>
            </a:r>
            <a:r>
              <a:rPr lang="fr-FR" sz="2000" dirty="0" err="1"/>
              <a:t>بالمنتجات</a:t>
            </a:r>
            <a:r>
              <a:rPr lang="fr-FR" sz="2000" dirty="0"/>
              <a:t> </a:t>
            </a:r>
            <a:r>
              <a:rPr lang="fr-FR" sz="2000" dirty="0" err="1"/>
              <a:t>والمواد</a:t>
            </a:r>
            <a:r>
              <a:rPr lang="fr-FR" sz="2000" dirty="0"/>
              <a:t> </a:t>
            </a:r>
            <a:r>
              <a:rPr lang="fr-FR" sz="2000" dirty="0" err="1"/>
              <a:t>في</a:t>
            </a:r>
            <a:r>
              <a:rPr lang="fr-FR" sz="2000" dirty="0"/>
              <a:t> </a:t>
            </a:r>
            <a:r>
              <a:rPr lang="fr-FR" sz="2000" dirty="0" err="1"/>
              <a:t>الدورة</a:t>
            </a:r>
            <a:r>
              <a:rPr lang="fr-FR" sz="2000" dirty="0"/>
              <a:t> </a:t>
            </a:r>
            <a:r>
              <a:rPr lang="fr-FR" sz="2000" dirty="0" err="1"/>
              <a:t>الاقتصادية</a:t>
            </a:r>
            <a:r>
              <a:rPr lang="fr-FR" sz="2000" dirty="0"/>
              <a:t> </a:t>
            </a:r>
            <a:r>
              <a:rPr lang="fr-FR" sz="2000" dirty="0" err="1"/>
              <a:t>لأطول</a:t>
            </a:r>
            <a:r>
              <a:rPr lang="fr-FR" sz="2000" dirty="0"/>
              <a:t> </a:t>
            </a:r>
            <a:r>
              <a:rPr lang="fr-FR" sz="2000" dirty="0" err="1"/>
              <a:t>فترة</a:t>
            </a:r>
            <a:r>
              <a:rPr lang="fr-FR" sz="2000" dirty="0"/>
              <a:t> </a:t>
            </a:r>
            <a:r>
              <a:rPr lang="fr-FR" sz="2000" dirty="0" err="1"/>
              <a:t>ممكنة</a:t>
            </a:r>
            <a:r>
              <a:rPr lang="fr-FR" sz="2000" dirty="0"/>
              <a:t>.
</a:t>
            </a:r>
            <a:r>
              <a:rPr lang="fr-FR" sz="2000" dirty="0" err="1"/>
              <a:t>تجديد</a:t>
            </a:r>
            <a:r>
              <a:rPr lang="fr-FR" sz="2000" dirty="0"/>
              <a:t> </a:t>
            </a:r>
            <a:r>
              <a:rPr lang="fr-FR" sz="2000" dirty="0" err="1"/>
              <a:t>النظم</a:t>
            </a:r>
            <a:r>
              <a:rPr lang="fr-FR" sz="2000" dirty="0"/>
              <a:t> </a:t>
            </a:r>
            <a:r>
              <a:rPr lang="fr-FR" sz="2000" dirty="0" err="1"/>
              <a:t>الطبيعية</a:t>
            </a:r>
            <a:r>
              <a:rPr lang="fr-FR" sz="2000" dirty="0"/>
              <a:t> </a:t>
            </a:r>
            <a:r>
              <a:rPr lang="fr-FR" sz="2000" dirty="0" err="1"/>
              <a:t>ودعمها</a:t>
            </a:r>
            <a:r>
              <a:rPr lang="fr-FR" sz="2000" dirty="0"/>
              <a:t>.
</a:t>
            </a:r>
            <a:r>
              <a:rPr lang="fr-FR" sz="2000" dirty="0" err="1"/>
              <a:t>الحفاظ</a:t>
            </a:r>
            <a:r>
              <a:rPr lang="fr-FR" sz="2000" dirty="0"/>
              <a:t> </a:t>
            </a:r>
            <a:r>
              <a:rPr lang="fr-FR" sz="2000" dirty="0" err="1"/>
              <a:t>على</a:t>
            </a:r>
            <a:r>
              <a:rPr lang="fr-FR" sz="2000" dirty="0"/>
              <a:t> </a:t>
            </a:r>
            <a:r>
              <a:rPr lang="fr-FR" sz="2000" dirty="0" err="1"/>
              <a:t>الموارد</a:t>
            </a:r>
            <a:r>
              <a:rPr lang="fr-FR" sz="2000" dirty="0"/>
              <a:t> </a:t>
            </a:r>
            <a:r>
              <a:rPr lang="fr-FR" sz="2000" dirty="0" err="1"/>
              <a:t>الطبيعية</a:t>
            </a:r>
            <a:r>
              <a:rPr lang="fr-FR" sz="2000" dirty="0"/>
              <a:t>: </a:t>
            </a:r>
            <a:r>
              <a:rPr lang="fr-FR" sz="2000" dirty="0" err="1"/>
              <a:t>يقلل</a:t>
            </a:r>
            <a:r>
              <a:rPr lang="fr-FR" sz="2000" dirty="0"/>
              <a:t> </a:t>
            </a:r>
            <a:r>
              <a:rPr lang="fr-FR" sz="2000" dirty="0" err="1"/>
              <a:t>من</a:t>
            </a:r>
            <a:r>
              <a:rPr lang="fr-FR" sz="2000" dirty="0"/>
              <a:t> </a:t>
            </a:r>
            <a:r>
              <a:rPr lang="fr-FR" sz="2000" dirty="0" err="1"/>
              <a:t>الضغط</a:t>
            </a:r>
            <a:r>
              <a:rPr lang="fr-FR" sz="2000" dirty="0"/>
              <a:t> </a:t>
            </a:r>
            <a:r>
              <a:rPr lang="fr-FR" sz="2000" dirty="0" err="1"/>
              <a:t>على</a:t>
            </a:r>
            <a:r>
              <a:rPr lang="fr-FR" sz="2000" dirty="0"/>
              <a:t> </a:t>
            </a:r>
            <a:r>
              <a:rPr lang="fr-FR" sz="2000" dirty="0" err="1"/>
              <a:t>الموارد</a:t>
            </a:r>
            <a:r>
              <a:rPr lang="fr-FR" sz="2000" dirty="0"/>
              <a:t> </a:t>
            </a:r>
            <a:r>
              <a:rPr lang="fr-FR" sz="2000" dirty="0" err="1"/>
              <a:t>المحدودة</a:t>
            </a:r>
            <a:r>
              <a:rPr lang="fr-FR" sz="2000" dirty="0"/>
              <a:t>. 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r-FR" sz="2000" dirty="0" err="1"/>
              <a:t>تقليل</a:t>
            </a:r>
            <a:r>
              <a:rPr lang="fr-FR" sz="2000" dirty="0"/>
              <a:t> </a:t>
            </a:r>
            <a:r>
              <a:rPr lang="fr-FR" sz="2000" dirty="0" err="1"/>
              <a:t>التلوث</a:t>
            </a:r>
            <a:r>
              <a:rPr lang="fr-FR" sz="2000" dirty="0"/>
              <a:t>: </a:t>
            </a:r>
            <a:r>
              <a:rPr lang="fr-FR" sz="2000" dirty="0" err="1"/>
              <a:t>يقلل</a:t>
            </a:r>
            <a:r>
              <a:rPr lang="fr-FR" sz="2000" dirty="0"/>
              <a:t> </a:t>
            </a:r>
            <a:r>
              <a:rPr lang="fr-FR" sz="2000" dirty="0" err="1"/>
              <a:t>من</a:t>
            </a:r>
            <a:r>
              <a:rPr lang="fr-FR" sz="2000" dirty="0"/>
              <a:t> </a:t>
            </a:r>
            <a:r>
              <a:rPr lang="fr-FR" sz="2000" dirty="0" err="1"/>
              <a:t>كمية</a:t>
            </a:r>
            <a:r>
              <a:rPr lang="fr-FR" sz="2000" dirty="0"/>
              <a:t> </a:t>
            </a:r>
            <a:r>
              <a:rPr lang="fr-FR" sz="2000" dirty="0" err="1"/>
              <a:t>النفايات</a:t>
            </a:r>
            <a:r>
              <a:rPr lang="fr-FR" sz="2000" dirty="0"/>
              <a:t> </a:t>
            </a:r>
            <a:r>
              <a:rPr lang="fr-FR" sz="2000" dirty="0" err="1"/>
              <a:t>والانبعاثات</a:t>
            </a:r>
            <a:r>
              <a:rPr lang="fr-FR" sz="2000" dirty="0"/>
              <a:t> </a:t>
            </a:r>
            <a:r>
              <a:rPr lang="fr-FR" sz="2000" dirty="0" err="1"/>
              <a:t>الضارة</a:t>
            </a:r>
            <a:r>
              <a:rPr lang="fr-FR" sz="2000" dirty="0"/>
              <a:t>.
</a:t>
            </a:r>
            <a:r>
              <a:rPr lang="fr-FR" sz="2000" dirty="0" err="1"/>
              <a:t>خلق</a:t>
            </a:r>
            <a:r>
              <a:rPr lang="fr-FR" sz="2000" dirty="0"/>
              <a:t> </a:t>
            </a:r>
            <a:r>
              <a:rPr lang="fr-FR" sz="2000" dirty="0" err="1"/>
              <a:t>فرص</a:t>
            </a:r>
            <a:r>
              <a:rPr lang="fr-FR" sz="2000" dirty="0"/>
              <a:t> </a:t>
            </a:r>
            <a:r>
              <a:rPr lang="fr-FR" sz="2000" dirty="0" err="1"/>
              <a:t>عمل</a:t>
            </a:r>
            <a:r>
              <a:rPr lang="fr-FR" sz="2000" dirty="0"/>
              <a:t>: </a:t>
            </a:r>
            <a:r>
              <a:rPr lang="fr-FR" sz="2000" dirty="0" err="1"/>
              <a:t>يدعم</a:t>
            </a:r>
            <a:r>
              <a:rPr lang="fr-FR" sz="2000" dirty="0"/>
              <a:t> </a:t>
            </a:r>
            <a:r>
              <a:rPr lang="fr-FR" sz="2000" dirty="0" err="1"/>
              <a:t>صناعات</a:t>
            </a:r>
            <a:r>
              <a:rPr lang="fr-FR" sz="2000" dirty="0"/>
              <a:t> </a:t>
            </a:r>
            <a:r>
              <a:rPr lang="fr-FR" sz="2000" dirty="0" err="1"/>
              <a:t>جديدة</a:t>
            </a:r>
            <a:r>
              <a:rPr lang="fr-FR" sz="2000" dirty="0"/>
              <a:t> </a:t>
            </a:r>
            <a:r>
              <a:rPr lang="fr-FR" sz="2000" dirty="0" err="1"/>
              <a:t>وابتكارية</a:t>
            </a:r>
            <a:r>
              <a:rPr lang="fr-FR" sz="2000" dirty="0"/>
              <a:t>.
</a:t>
            </a:r>
            <a:r>
              <a:rPr lang="fr-FR" sz="2000" dirty="0" err="1"/>
              <a:t>تعزيز</a:t>
            </a:r>
            <a:r>
              <a:rPr lang="fr-FR" sz="2000" dirty="0"/>
              <a:t> </a:t>
            </a:r>
            <a:r>
              <a:rPr lang="fr-FR" sz="2000" dirty="0" err="1"/>
              <a:t>النمو</a:t>
            </a:r>
            <a:r>
              <a:rPr lang="fr-FR" sz="2000" dirty="0"/>
              <a:t> </a:t>
            </a:r>
            <a:r>
              <a:rPr lang="fr-FR" sz="2000" dirty="0" err="1"/>
              <a:t>الاقتصادي</a:t>
            </a:r>
            <a:r>
              <a:rPr lang="fr-FR" sz="2000" dirty="0"/>
              <a:t>: </a:t>
            </a:r>
            <a:r>
              <a:rPr lang="fr-FR" sz="2000" dirty="0" err="1"/>
              <a:t>يوفر</a:t>
            </a:r>
            <a:r>
              <a:rPr lang="fr-FR" sz="2000" dirty="0"/>
              <a:t> </a:t>
            </a:r>
            <a:r>
              <a:rPr lang="fr-FR" sz="2000" dirty="0" err="1"/>
              <a:t>فرصًا</a:t>
            </a:r>
            <a:r>
              <a:rPr lang="fr-FR" sz="2000" dirty="0"/>
              <a:t> </a:t>
            </a:r>
            <a:r>
              <a:rPr lang="fr-FR" sz="2000" dirty="0" err="1"/>
              <a:t>جديدة</a:t>
            </a:r>
            <a:r>
              <a:rPr lang="fr-FR" sz="2000" dirty="0"/>
              <a:t> </a:t>
            </a:r>
            <a:r>
              <a:rPr lang="fr-FR" sz="2000" dirty="0" err="1"/>
              <a:t>للاستثمار</a:t>
            </a:r>
            <a:r>
              <a:rPr lang="fr-FR" sz="2000" dirty="0"/>
              <a:t> </a:t>
            </a:r>
            <a:r>
              <a:rPr lang="fr-FR" sz="2000" dirty="0" err="1"/>
              <a:t>والابتكار</a:t>
            </a:r>
            <a:r>
              <a:rPr lang="fr-FR" sz="2000" dirty="0"/>
              <a:t>.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B02A974-E554-814A-90F9-C8B50FD2A6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8647"/>
            <a:ext cx="3480528" cy="5220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2647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rganigramme : Entrée manuelle 4">
            <a:extLst>
              <a:ext uri="{FF2B5EF4-FFF2-40B4-BE49-F238E27FC236}">
                <a16:creationId xmlns:a16="http://schemas.microsoft.com/office/drawing/2014/main" id="{13D66144-D76B-8803-F333-E0220523E0E4}"/>
              </a:ext>
            </a:extLst>
          </p:cNvPr>
          <p:cNvSpPr/>
          <p:nvPr/>
        </p:nvSpPr>
        <p:spPr>
          <a:xfrm>
            <a:off x="3370656" y="445816"/>
            <a:ext cx="4926078" cy="707296"/>
          </a:xfrm>
          <a:prstGeom prst="flowChartManualInpu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r-FR" sz="2400" b="1" dirty="0" err="1">
                <a:solidFill>
                  <a:srgbClr val="C00000"/>
                </a:solidFill>
              </a:rPr>
              <a:t>المطلب</a:t>
            </a:r>
            <a:r>
              <a:rPr lang="fr-FR" sz="2400" b="1" dirty="0">
                <a:solidFill>
                  <a:srgbClr val="C00000"/>
                </a:solidFill>
              </a:rPr>
              <a:t> </a:t>
            </a:r>
            <a:r>
              <a:rPr lang="fr-FR" sz="2400" b="1" dirty="0" err="1">
                <a:solidFill>
                  <a:srgbClr val="C00000"/>
                </a:solidFill>
              </a:rPr>
              <a:t>الثالث</a:t>
            </a:r>
            <a:r>
              <a:rPr lang="fr-FR" sz="2400" b="1" dirty="0">
                <a:solidFill>
                  <a:srgbClr val="C00000"/>
                </a:solidFill>
              </a:rPr>
              <a:t> : </a:t>
            </a:r>
            <a:r>
              <a:rPr lang="fr-FR" sz="2400" b="1" dirty="0" err="1">
                <a:solidFill>
                  <a:srgbClr val="C00000"/>
                </a:solidFill>
              </a:rPr>
              <a:t>اهداف</a:t>
            </a:r>
            <a:r>
              <a:rPr lang="fr-FR" sz="2400" b="1" dirty="0">
                <a:solidFill>
                  <a:srgbClr val="C00000"/>
                </a:solidFill>
              </a:rPr>
              <a:t> </a:t>
            </a:r>
            <a:r>
              <a:rPr lang="fr-FR" sz="2400" b="1" dirty="0" err="1">
                <a:solidFill>
                  <a:srgbClr val="C00000"/>
                </a:solidFill>
              </a:rPr>
              <a:t>الاقتصاد</a:t>
            </a:r>
            <a:r>
              <a:rPr lang="fr-FR" sz="2400" b="1" dirty="0">
                <a:solidFill>
                  <a:srgbClr val="C00000"/>
                </a:solidFill>
              </a:rPr>
              <a:t> </a:t>
            </a:r>
            <a:r>
              <a:rPr lang="fr-FR" sz="2400" b="1" dirty="0" err="1">
                <a:solidFill>
                  <a:srgbClr val="C00000"/>
                </a:solidFill>
              </a:rPr>
              <a:t>الدائري</a:t>
            </a:r>
            <a:endParaRPr lang="fr-FR" sz="2400" b="1" dirty="0">
              <a:solidFill>
                <a:srgbClr val="C00000"/>
              </a:solidFill>
            </a:endParaRPr>
          </a:p>
        </p:txBody>
      </p:sp>
      <p:cxnSp>
        <p:nvCxnSpPr>
          <p:cNvPr id="1130" name="Connecteur droit avec flèche 1129">
            <a:extLst>
              <a:ext uri="{FF2B5EF4-FFF2-40B4-BE49-F238E27FC236}">
                <a16:creationId xmlns:a16="http://schemas.microsoft.com/office/drawing/2014/main" id="{71DCF26B-0B22-4744-80DC-0731634F9597}"/>
              </a:ext>
            </a:extLst>
          </p:cNvPr>
          <p:cNvCxnSpPr>
            <a:cxnSpLocks/>
          </p:cNvCxnSpPr>
          <p:nvPr/>
        </p:nvCxnSpPr>
        <p:spPr>
          <a:xfrm>
            <a:off x="1406375" y="2531596"/>
            <a:ext cx="0" cy="237674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1" name="Connecteur droit avec flèche 1140">
            <a:extLst>
              <a:ext uri="{FF2B5EF4-FFF2-40B4-BE49-F238E27FC236}">
                <a16:creationId xmlns:a16="http://schemas.microsoft.com/office/drawing/2014/main" id="{D7862040-7CC3-0825-3D54-A1A380D94065}"/>
              </a:ext>
            </a:extLst>
          </p:cNvPr>
          <p:cNvCxnSpPr>
            <a:cxnSpLocks/>
          </p:cNvCxnSpPr>
          <p:nvPr/>
        </p:nvCxnSpPr>
        <p:spPr>
          <a:xfrm flipH="1" flipV="1">
            <a:off x="3595311" y="2531596"/>
            <a:ext cx="2737" cy="226213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4D32D031-E47C-F056-85BD-2CD0B10276F1}"/>
              </a:ext>
            </a:extLst>
          </p:cNvPr>
          <p:cNvCxnSpPr>
            <a:cxnSpLocks/>
          </p:cNvCxnSpPr>
          <p:nvPr/>
        </p:nvCxnSpPr>
        <p:spPr>
          <a:xfrm>
            <a:off x="5786045" y="2525835"/>
            <a:ext cx="0" cy="231974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753;p35">
            <a:extLst>
              <a:ext uri="{FF2B5EF4-FFF2-40B4-BE49-F238E27FC236}">
                <a16:creationId xmlns:a16="http://schemas.microsoft.com/office/drawing/2014/main" id="{BF640E1B-778B-A138-DE77-1D3283D64199}"/>
              </a:ext>
            </a:extLst>
          </p:cNvPr>
          <p:cNvSpPr/>
          <p:nvPr/>
        </p:nvSpPr>
        <p:spPr>
          <a:xfrm>
            <a:off x="826313" y="1620515"/>
            <a:ext cx="7491374" cy="2655828"/>
          </a:xfrm>
          <a:prstGeom prst="roundRect">
            <a:avLst>
              <a:gd name="adj" fmla="val 8797"/>
            </a:avLst>
          </a:prstGeom>
          <a:noFill/>
          <a:ln>
            <a:solidFill>
              <a:schemeClr val="accent5">
                <a:lumMod val="10000"/>
              </a:schemeClr>
            </a:solidFill>
          </a:ln>
          <a:effectLst>
            <a:outerShdw blurRad="42863" dist="9525" dir="540000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 algn="r" rt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800" dirty="0" err="1">
                <a:solidFill>
                  <a:schemeClr val="dk1"/>
                </a:solidFill>
              </a:rPr>
              <a:t>الحفاظ</a:t>
            </a:r>
            <a:r>
              <a:rPr lang="fr-FR" sz="1800" dirty="0">
                <a:solidFill>
                  <a:schemeClr val="dk1"/>
                </a:solidFill>
              </a:rPr>
              <a:t> </a:t>
            </a:r>
            <a:r>
              <a:rPr lang="fr-FR" sz="1800" dirty="0" err="1">
                <a:solidFill>
                  <a:schemeClr val="dk1"/>
                </a:solidFill>
              </a:rPr>
              <a:t>على</a:t>
            </a:r>
            <a:r>
              <a:rPr lang="fr-FR" sz="1800" dirty="0">
                <a:solidFill>
                  <a:schemeClr val="dk1"/>
                </a:solidFill>
              </a:rPr>
              <a:t> </a:t>
            </a:r>
            <a:r>
              <a:rPr lang="fr-FR" sz="1800" dirty="0" err="1">
                <a:solidFill>
                  <a:schemeClr val="dk1"/>
                </a:solidFill>
              </a:rPr>
              <a:t>الموارد</a:t>
            </a:r>
            <a:r>
              <a:rPr lang="fr-FR" sz="1800" dirty="0">
                <a:solidFill>
                  <a:schemeClr val="dk1"/>
                </a:solidFill>
              </a:rPr>
              <a:t>: </a:t>
            </a:r>
            <a:r>
              <a:rPr lang="fr-FR" sz="1800" dirty="0" err="1">
                <a:solidFill>
                  <a:schemeClr val="dk1"/>
                </a:solidFill>
              </a:rPr>
              <a:t>تقليل</a:t>
            </a:r>
            <a:r>
              <a:rPr lang="fr-FR" sz="1800" dirty="0">
                <a:solidFill>
                  <a:schemeClr val="dk1"/>
                </a:solidFill>
              </a:rPr>
              <a:t> </a:t>
            </a:r>
            <a:r>
              <a:rPr lang="fr-FR" sz="1800" dirty="0" err="1">
                <a:solidFill>
                  <a:schemeClr val="dk1"/>
                </a:solidFill>
              </a:rPr>
              <a:t>استنزاف</a:t>
            </a:r>
            <a:r>
              <a:rPr lang="fr-FR" sz="1800" dirty="0">
                <a:solidFill>
                  <a:schemeClr val="dk1"/>
                </a:solidFill>
              </a:rPr>
              <a:t> </a:t>
            </a:r>
            <a:r>
              <a:rPr lang="fr-FR" sz="1800" dirty="0" err="1">
                <a:solidFill>
                  <a:schemeClr val="dk1"/>
                </a:solidFill>
              </a:rPr>
              <a:t>الموارد</a:t>
            </a:r>
            <a:r>
              <a:rPr lang="fr-FR" sz="1800" dirty="0">
                <a:solidFill>
                  <a:schemeClr val="dk1"/>
                </a:solidFill>
              </a:rPr>
              <a:t> </a:t>
            </a:r>
            <a:r>
              <a:rPr lang="fr-FR" sz="1800" dirty="0" err="1">
                <a:solidFill>
                  <a:schemeClr val="dk1"/>
                </a:solidFill>
              </a:rPr>
              <a:t>الطبيعية</a:t>
            </a:r>
            <a:r>
              <a:rPr lang="fr-FR" sz="1800" dirty="0">
                <a:solidFill>
                  <a:schemeClr val="dk1"/>
                </a:solidFill>
              </a:rPr>
              <a:t>.
</a:t>
            </a:r>
            <a:r>
              <a:rPr lang="fr-FR" sz="1800" dirty="0" err="1">
                <a:solidFill>
                  <a:schemeClr val="dk1"/>
                </a:solidFill>
              </a:rPr>
              <a:t>تقليل</a:t>
            </a:r>
            <a:r>
              <a:rPr lang="fr-FR" sz="1800" dirty="0">
                <a:solidFill>
                  <a:schemeClr val="dk1"/>
                </a:solidFill>
              </a:rPr>
              <a:t> </a:t>
            </a:r>
            <a:r>
              <a:rPr lang="fr-FR" sz="1800" dirty="0" err="1">
                <a:solidFill>
                  <a:schemeClr val="dk1"/>
                </a:solidFill>
              </a:rPr>
              <a:t>النفايات</a:t>
            </a:r>
            <a:r>
              <a:rPr lang="fr-FR" sz="1800" dirty="0">
                <a:solidFill>
                  <a:schemeClr val="dk1"/>
                </a:solidFill>
              </a:rPr>
              <a:t>: </a:t>
            </a:r>
            <a:r>
              <a:rPr lang="fr-FR" sz="1800" dirty="0" err="1">
                <a:solidFill>
                  <a:schemeClr val="dk1"/>
                </a:solidFill>
              </a:rPr>
              <a:t>تخفيف</a:t>
            </a:r>
            <a:r>
              <a:rPr lang="fr-FR" sz="1800" dirty="0">
                <a:solidFill>
                  <a:schemeClr val="dk1"/>
                </a:solidFill>
              </a:rPr>
              <a:t> </a:t>
            </a:r>
            <a:r>
              <a:rPr lang="fr-FR" sz="1800" dirty="0" err="1">
                <a:solidFill>
                  <a:schemeClr val="dk1"/>
                </a:solidFill>
              </a:rPr>
              <a:t>الضغط</a:t>
            </a:r>
            <a:r>
              <a:rPr lang="fr-FR" sz="1800" dirty="0">
                <a:solidFill>
                  <a:schemeClr val="dk1"/>
                </a:solidFill>
              </a:rPr>
              <a:t> </a:t>
            </a:r>
            <a:r>
              <a:rPr lang="fr-FR" sz="1800" dirty="0" err="1">
                <a:solidFill>
                  <a:schemeClr val="dk1"/>
                </a:solidFill>
              </a:rPr>
              <a:t>على</a:t>
            </a:r>
            <a:r>
              <a:rPr lang="fr-FR" sz="1800" dirty="0">
                <a:solidFill>
                  <a:schemeClr val="dk1"/>
                </a:solidFill>
              </a:rPr>
              <a:t> </a:t>
            </a:r>
            <a:r>
              <a:rPr lang="fr-FR" sz="1800" dirty="0" err="1">
                <a:solidFill>
                  <a:schemeClr val="dk1"/>
                </a:solidFill>
              </a:rPr>
              <a:t>البيئة</a:t>
            </a:r>
            <a:r>
              <a:rPr lang="fr-FR" sz="1800" dirty="0">
                <a:solidFill>
                  <a:schemeClr val="dk1"/>
                </a:solidFill>
              </a:rPr>
              <a:t>.
</a:t>
            </a:r>
            <a:r>
              <a:rPr lang="fr-FR" sz="1800" dirty="0" err="1">
                <a:solidFill>
                  <a:schemeClr val="dk1"/>
                </a:solidFill>
              </a:rPr>
              <a:t>تعزيز</a:t>
            </a:r>
            <a:r>
              <a:rPr lang="fr-FR" sz="1800" dirty="0">
                <a:solidFill>
                  <a:schemeClr val="dk1"/>
                </a:solidFill>
              </a:rPr>
              <a:t> </a:t>
            </a:r>
            <a:r>
              <a:rPr lang="fr-FR" sz="1800" dirty="0" err="1">
                <a:solidFill>
                  <a:schemeClr val="dk1"/>
                </a:solidFill>
              </a:rPr>
              <a:t>الاستدامة</a:t>
            </a:r>
            <a:r>
              <a:rPr lang="fr-FR" sz="1800" dirty="0">
                <a:solidFill>
                  <a:schemeClr val="dk1"/>
                </a:solidFill>
              </a:rPr>
              <a:t>: </a:t>
            </a:r>
            <a:r>
              <a:rPr lang="fr-FR" sz="1800" dirty="0" err="1">
                <a:solidFill>
                  <a:schemeClr val="dk1"/>
                </a:solidFill>
              </a:rPr>
              <a:t>بناء</a:t>
            </a:r>
            <a:r>
              <a:rPr lang="fr-FR" sz="1800" dirty="0">
                <a:solidFill>
                  <a:schemeClr val="dk1"/>
                </a:solidFill>
              </a:rPr>
              <a:t> </a:t>
            </a:r>
            <a:r>
              <a:rPr lang="fr-FR" sz="1800" dirty="0" err="1">
                <a:solidFill>
                  <a:schemeClr val="dk1"/>
                </a:solidFill>
              </a:rPr>
              <a:t>مستقبل</a:t>
            </a:r>
            <a:r>
              <a:rPr lang="fr-FR" sz="1800" dirty="0">
                <a:solidFill>
                  <a:schemeClr val="dk1"/>
                </a:solidFill>
              </a:rPr>
              <a:t> </a:t>
            </a:r>
            <a:r>
              <a:rPr lang="fr-FR" sz="1800" dirty="0" err="1">
                <a:solidFill>
                  <a:schemeClr val="dk1"/>
                </a:solidFill>
              </a:rPr>
              <a:t>أفضل</a:t>
            </a:r>
            <a:r>
              <a:rPr lang="fr-FR" sz="1800" dirty="0">
                <a:solidFill>
                  <a:schemeClr val="dk1"/>
                </a:solidFill>
              </a:rPr>
              <a:t> </a:t>
            </a:r>
            <a:r>
              <a:rPr lang="fr-FR" sz="1800" dirty="0" err="1">
                <a:solidFill>
                  <a:schemeClr val="dk1"/>
                </a:solidFill>
              </a:rPr>
              <a:t>للأجيال</a:t>
            </a:r>
            <a:r>
              <a:rPr lang="fr-FR" sz="1800" dirty="0">
                <a:solidFill>
                  <a:schemeClr val="dk1"/>
                </a:solidFill>
              </a:rPr>
              <a:t> </a:t>
            </a:r>
            <a:r>
              <a:rPr lang="fr-FR" sz="1800" dirty="0" err="1">
                <a:solidFill>
                  <a:schemeClr val="dk1"/>
                </a:solidFill>
              </a:rPr>
              <a:t>القادمة</a:t>
            </a:r>
            <a:r>
              <a:rPr lang="fr-FR" sz="1800" dirty="0">
                <a:solidFill>
                  <a:schemeClr val="dk1"/>
                </a:solidFill>
              </a:rPr>
              <a:t>.
</a:t>
            </a:r>
            <a:r>
              <a:rPr lang="fr-FR" sz="1800" dirty="0" err="1">
                <a:solidFill>
                  <a:schemeClr val="dk1"/>
                </a:solidFill>
              </a:rPr>
              <a:t>تنويع</a:t>
            </a:r>
            <a:r>
              <a:rPr lang="fr-FR" sz="1800" dirty="0">
                <a:solidFill>
                  <a:schemeClr val="dk1"/>
                </a:solidFill>
              </a:rPr>
              <a:t> </a:t>
            </a:r>
            <a:r>
              <a:rPr lang="fr-FR" sz="1800" dirty="0" err="1">
                <a:solidFill>
                  <a:schemeClr val="dk1"/>
                </a:solidFill>
              </a:rPr>
              <a:t>الاقتصادض</a:t>
            </a:r>
            <a:r>
              <a:rPr lang="fr-FR" sz="1800" dirty="0">
                <a:solidFill>
                  <a:schemeClr val="dk1"/>
                </a:solidFill>
              </a:rPr>
              <a:t>: </a:t>
            </a:r>
            <a:r>
              <a:rPr lang="fr-FR" sz="1800" dirty="0" err="1">
                <a:solidFill>
                  <a:schemeClr val="dk1"/>
                </a:solidFill>
              </a:rPr>
              <a:t>خلق</a:t>
            </a:r>
            <a:r>
              <a:rPr lang="fr-FR" sz="1800" dirty="0">
                <a:solidFill>
                  <a:schemeClr val="dk1"/>
                </a:solidFill>
              </a:rPr>
              <a:t> </a:t>
            </a:r>
            <a:r>
              <a:rPr lang="fr-FR" sz="1800" dirty="0" err="1">
                <a:solidFill>
                  <a:schemeClr val="dk1"/>
                </a:solidFill>
              </a:rPr>
              <a:t>فرص</a:t>
            </a:r>
            <a:r>
              <a:rPr lang="fr-FR" sz="1800" dirty="0">
                <a:solidFill>
                  <a:schemeClr val="dk1"/>
                </a:solidFill>
              </a:rPr>
              <a:t> </a:t>
            </a:r>
            <a:r>
              <a:rPr lang="fr-FR" sz="1800" dirty="0" err="1">
                <a:solidFill>
                  <a:schemeClr val="dk1"/>
                </a:solidFill>
              </a:rPr>
              <a:t>عمل</a:t>
            </a:r>
            <a:r>
              <a:rPr lang="fr-FR" sz="1800" dirty="0">
                <a:solidFill>
                  <a:schemeClr val="dk1"/>
                </a:solidFill>
              </a:rPr>
              <a:t> </a:t>
            </a:r>
            <a:r>
              <a:rPr lang="fr-FR" sz="1800" dirty="0" err="1">
                <a:solidFill>
                  <a:schemeClr val="dk1"/>
                </a:solidFill>
              </a:rPr>
              <a:t>جديدة</a:t>
            </a:r>
            <a:r>
              <a:rPr lang="fr-FR" sz="1800" dirty="0">
                <a:solidFill>
                  <a:schemeClr val="dk1"/>
                </a:solidFill>
              </a:rPr>
              <a:t>.
</a:t>
            </a:r>
            <a:r>
              <a:rPr lang="fr-FR" sz="1800" dirty="0" err="1">
                <a:solidFill>
                  <a:schemeClr val="dk1"/>
                </a:solidFill>
              </a:rPr>
              <a:t>تحسين</a:t>
            </a:r>
            <a:r>
              <a:rPr lang="fr-FR" sz="1800" dirty="0">
                <a:solidFill>
                  <a:schemeClr val="dk1"/>
                </a:solidFill>
              </a:rPr>
              <a:t> </a:t>
            </a:r>
            <a:r>
              <a:rPr lang="fr-FR" sz="1800" dirty="0" err="1">
                <a:solidFill>
                  <a:schemeClr val="dk1"/>
                </a:solidFill>
              </a:rPr>
              <a:t>جودة</a:t>
            </a:r>
            <a:r>
              <a:rPr lang="fr-FR" sz="1800" dirty="0">
                <a:solidFill>
                  <a:schemeClr val="dk1"/>
                </a:solidFill>
              </a:rPr>
              <a:t> </a:t>
            </a:r>
            <a:r>
              <a:rPr lang="fr-FR" sz="1800" dirty="0" err="1">
                <a:solidFill>
                  <a:schemeClr val="dk1"/>
                </a:solidFill>
              </a:rPr>
              <a:t>الحياة</a:t>
            </a:r>
            <a:r>
              <a:rPr lang="fr-FR" sz="1800" dirty="0">
                <a:solidFill>
                  <a:schemeClr val="dk1"/>
                </a:solidFill>
              </a:rPr>
              <a:t>: </a:t>
            </a:r>
            <a:r>
              <a:rPr lang="fr-FR" sz="1800" dirty="0" err="1">
                <a:solidFill>
                  <a:schemeClr val="dk1"/>
                </a:solidFill>
              </a:rPr>
              <a:t>توفير</a:t>
            </a:r>
            <a:r>
              <a:rPr lang="fr-FR" sz="1800" dirty="0">
                <a:solidFill>
                  <a:schemeClr val="dk1"/>
                </a:solidFill>
              </a:rPr>
              <a:t> </a:t>
            </a:r>
            <a:r>
              <a:rPr lang="fr-FR" sz="1800" dirty="0" err="1">
                <a:solidFill>
                  <a:schemeClr val="dk1"/>
                </a:solidFill>
              </a:rPr>
              <a:t>منتجات</a:t>
            </a:r>
            <a:r>
              <a:rPr lang="fr-FR" sz="1800" dirty="0">
                <a:solidFill>
                  <a:schemeClr val="dk1"/>
                </a:solidFill>
              </a:rPr>
              <a:t> </a:t>
            </a:r>
            <a:r>
              <a:rPr lang="fr-FR" sz="1800" dirty="0" err="1">
                <a:solidFill>
                  <a:schemeClr val="dk1"/>
                </a:solidFill>
              </a:rPr>
              <a:t>أكثر</a:t>
            </a:r>
            <a:r>
              <a:rPr lang="fr-FR" sz="1800" dirty="0">
                <a:solidFill>
                  <a:schemeClr val="dk1"/>
                </a:solidFill>
              </a:rPr>
              <a:t> </a:t>
            </a:r>
            <a:r>
              <a:rPr lang="fr-FR" sz="1800" dirty="0" err="1">
                <a:solidFill>
                  <a:schemeClr val="dk1"/>
                </a:solidFill>
              </a:rPr>
              <a:t>استدامة</a:t>
            </a:r>
            <a:r>
              <a:rPr lang="fr-FR" sz="1800" dirty="0">
                <a:solidFill>
                  <a:schemeClr val="dk1"/>
                </a:solidFill>
              </a:rPr>
              <a:t> </a:t>
            </a:r>
            <a:r>
              <a:rPr lang="fr-FR" sz="1800" dirty="0" err="1">
                <a:solidFill>
                  <a:schemeClr val="dk1"/>
                </a:solidFill>
              </a:rPr>
              <a:t>وصحة</a:t>
            </a:r>
            <a:r>
              <a:rPr lang="fr-FR" sz="1800" dirty="0">
                <a:solidFill>
                  <a:schemeClr val="dk1"/>
                </a:solidFill>
              </a:rPr>
              <a:t>.  </a:t>
            </a:r>
          </a:p>
          <a:p>
            <a:pPr lvl="0" algn="r" rtl="1">
              <a:spcBef>
                <a:spcPts val="0"/>
              </a:spcBef>
              <a:spcAft>
                <a:spcPts val="0"/>
              </a:spcAft>
            </a:pPr>
            <a:r>
              <a:rPr lang="fr-FR" sz="1800" dirty="0" err="1">
                <a:solidFill>
                  <a:schemeClr val="dk1"/>
                </a:solidFill>
              </a:rPr>
              <a:t>ببساطة</a:t>
            </a:r>
            <a:r>
              <a:rPr lang="fr-FR" sz="1800" dirty="0">
                <a:solidFill>
                  <a:schemeClr val="dk1"/>
                </a:solidFill>
              </a:rPr>
              <a:t> </a:t>
            </a:r>
            <a:r>
              <a:rPr lang="fr-FR" sz="1800" dirty="0" err="1">
                <a:solidFill>
                  <a:schemeClr val="dk1"/>
                </a:solidFill>
              </a:rPr>
              <a:t>الاقتصاد</a:t>
            </a:r>
            <a:r>
              <a:rPr lang="fr-FR" sz="1800" dirty="0">
                <a:solidFill>
                  <a:schemeClr val="dk1"/>
                </a:solidFill>
              </a:rPr>
              <a:t> </a:t>
            </a:r>
            <a:r>
              <a:rPr lang="fr-FR" sz="1800" dirty="0" err="1">
                <a:solidFill>
                  <a:schemeClr val="dk1"/>
                </a:solidFill>
              </a:rPr>
              <a:t>الدائري</a:t>
            </a:r>
            <a:r>
              <a:rPr lang="fr-FR" sz="1800" dirty="0">
                <a:solidFill>
                  <a:schemeClr val="dk1"/>
                </a:solidFill>
              </a:rPr>
              <a:t> </a:t>
            </a:r>
            <a:r>
              <a:rPr lang="fr-FR" sz="1800" dirty="0" err="1">
                <a:solidFill>
                  <a:schemeClr val="dk1"/>
                </a:solidFill>
              </a:rPr>
              <a:t>يسعى</a:t>
            </a:r>
            <a:r>
              <a:rPr lang="fr-FR" sz="1800" dirty="0">
                <a:solidFill>
                  <a:schemeClr val="dk1"/>
                </a:solidFill>
              </a:rPr>
              <a:t> </a:t>
            </a:r>
            <a:r>
              <a:rPr lang="fr-FR" sz="1800" dirty="0" err="1">
                <a:solidFill>
                  <a:schemeClr val="dk1"/>
                </a:solidFill>
              </a:rPr>
              <a:t>الى</a:t>
            </a:r>
            <a:r>
              <a:rPr lang="fr-FR" sz="1800" dirty="0">
                <a:solidFill>
                  <a:schemeClr val="dk1"/>
                </a:solidFill>
              </a:rPr>
              <a:t> </a:t>
            </a:r>
            <a:r>
              <a:rPr lang="fr-FR" sz="1800" dirty="0" err="1">
                <a:solidFill>
                  <a:schemeClr val="dk1"/>
                </a:solidFill>
              </a:rPr>
              <a:t>تحويل</a:t>
            </a:r>
            <a:r>
              <a:rPr lang="fr-FR" sz="1800" dirty="0">
                <a:solidFill>
                  <a:schemeClr val="dk1"/>
                </a:solidFill>
              </a:rPr>
              <a:t> </a:t>
            </a:r>
            <a:r>
              <a:rPr lang="fr-FR" sz="1800" dirty="0" err="1">
                <a:solidFill>
                  <a:schemeClr val="dk1"/>
                </a:solidFill>
              </a:rPr>
              <a:t>النفايات</a:t>
            </a:r>
            <a:r>
              <a:rPr lang="fr-FR" sz="1800" dirty="0">
                <a:solidFill>
                  <a:schemeClr val="dk1"/>
                </a:solidFill>
              </a:rPr>
              <a:t> </a:t>
            </a:r>
            <a:r>
              <a:rPr lang="fr-FR" sz="1800" dirty="0" err="1">
                <a:solidFill>
                  <a:schemeClr val="dk1"/>
                </a:solidFill>
              </a:rPr>
              <a:t>الى</a:t>
            </a:r>
            <a:r>
              <a:rPr lang="fr-FR" sz="1800" dirty="0">
                <a:solidFill>
                  <a:schemeClr val="dk1"/>
                </a:solidFill>
              </a:rPr>
              <a:t> </a:t>
            </a:r>
            <a:r>
              <a:rPr lang="fr-FR" sz="1800" dirty="0" err="1">
                <a:solidFill>
                  <a:schemeClr val="dk1"/>
                </a:solidFill>
              </a:rPr>
              <a:t>موارد</a:t>
            </a:r>
            <a:r>
              <a:rPr lang="fr-FR" sz="1800" dirty="0">
                <a:solidFill>
                  <a:schemeClr val="dk1"/>
                </a:solidFill>
              </a:rPr>
              <a:t> و </a:t>
            </a:r>
            <a:r>
              <a:rPr lang="fr-FR" sz="1800" dirty="0" err="1">
                <a:solidFill>
                  <a:schemeClr val="dk1"/>
                </a:solidFill>
              </a:rPr>
              <a:t>اطالة</a:t>
            </a:r>
            <a:r>
              <a:rPr lang="fr-FR" sz="1800" dirty="0">
                <a:solidFill>
                  <a:schemeClr val="dk1"/>
                </a:solidFill>
              </a:rPr>
              <a:t> </a:t>
            </a:r>
            <a:r>
              <a:rPr lang="fr-FR" sz="1800" dirty="0" err="1">
                <a:solidFill>
                  <a:schemeClr val="dk1"/>
                </a:solidFill>
              </a:rPr>
              <a:t>عمر</a:t>
            </a:r>
            <a:r>
              <a:rPr lang="fr-FR" sz="1800" dirty="0">
                <a:solidFill>
                  <a:schemeClr val="dk1"/>
                </a:solidFill>
              </a:rPr>
              <a:t> </a:t>
            </a:r>
            <a:r>
              <a:rPr lang="fr-FR" sz="1800" dirty="0" err="1">
                <a:solidFill>
                  <a:schemeClr val="dk1"/>
                </a:solidFill>
              </a:rPr>
              <a:t>المنتجات</a:t>
            </a:r>
            <a:r>
              <a:rPr lang="fr-FR" sz="1800" dirty="0">
                <a:solidFill>
                  <a:schemeClr val="dk1"/>
                </a:solidFill>
              </a:rPr>
              <a:t> و </a:t>
            </a:r>
            <a:r>
              <a:rPr lang="fr-FR" sz="1800" dirty="0" err="1">
                <a:solidFill>
                  <a:schemeClr val="dk1"/>
                </a:solidFill>
              </a:rPr>
              <a:t>بناء</a:t>
            </a:r>
            <a:r>
              <a:rPr lang="fr-FR" sz="1800" dirty="0">
                <a:solidFill>
                  <a:schemeClr val="dk1"/>
                </a:solidFill>
              </a:rPr>
              <a:t> </a:t>
            </a:r>
            <a:r>
              <a:rPr lang="fr-FR" sz="1800" dirty="0" err="1">
                <a:solidFill>
                  <a:schemeClr val="dk1"/>
                </a:solidFill>
              </a:rPr>
              <a:t>نظام</a:t>
            </a:r>
            <a:r>
              <a:rPr lang="fr-FR" sz="1800" dirty="0">
                <a:solidFill>
                  <a:schemeClr val="dk1"/>
                </a:solidFill>
              </a:rPr>
              <a:t> </a:t>
            </a:r>
            <a:r>
              <a:rPr lang="fr-FR" sz="1800" dirty="0" err="1">
                <a:solidFill>
                  <a:schemeClr val="dk1"/>
                </a:solidFill>
              </a:rPr>
              <a:t>أقتصادي</a:t>
            </a:r>
            <a:r>
              <a:rPr lang="fr-FR" sz="1800" dirty="0">
                <a:solidFill>
                  <a:schemeClr val="dk1"/>
                </a:solidFill>
              </a:rPr>
              <a:t> </a:t>
            </a:r>
            <a:r>
              <a:rPr lang="fr-FR" sz="1800" dirty="0" err="1">
                <a:solidFill>
                  <a:schemeClr val="dk1"/>
                </a:solidFill>
              </a:rPr>
              <a:t>اكثر</a:t>
            </a:r>
            <a:r>
              <a:rPr lang="fr-FR" sz="1800" dirty="0">
                <a:solidFill>
                  <a:schemeClr val="dk1"/>
                </a:solidFill>
              </a:rPr>
              <a:t> </a:t>
            </a:r>
            <a:r>
              <a:rPr lang="fr-FR" sz="1800" dirty="0" err="1">
                <a:solidFill>
                  <a:schemeClr val="dk1"/>
                </a:solidFill>
              </a:rPr>
              <a:t>استدامة</a:t>
            </a:r>
            <a:r>
              <a:rPr lang="fr-FR" sz="1800" dirty="0">
                <a:solidFill>
                  <a:schemeClr val="dk1"/>
                </a:solidFill>
              </a:rPr>
              <a:t> و </a:t>
            </a:r>
            <a:r>
              <a:rPr lang="fr-FR" sz="1800" dirty="0" err="1">
                <a:solidFill>
                  <a:schemeClr val="dk1"/>
                </a:solidFill>
              </a:rPr>
              <a:t>مرونة</a:t>
            </a:r>
            <a:r>
              <a:rPr lang="fr-FR" sz="1800" dirty="0">
                <a:solidFill>
                  <a:schemeClr val="dk1"/>
                </a:solidFill>
              </a:rPr>
              <a:t> .</a:t>
            </a:r>
            <a:endParaRPr sz="18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7417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3BF224FF-9886-4259-FB1C-C0EE90AF29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18752" y="-2281064"/>
            <a:ext cx="10057387" cy="7543040"/>
          </a:xfrm>
          <a:prstGeom prst="rect">
            <a:avLst/>
          </a:prstGeom>
        </p:spPr>
      </p:pic>
      <p:sp>
        <p:nvSpPr>
          <p:cNvPr id="7" name="Organigramme : Connecteur page suivante 6">
            <a:extLst>
              <a:ext uri="{FF2B5EF4-FFF2-40B4-BE49-F238E27FC236}">
                <a16:creationId xmlns:a16="http://schemas.microsoft.com/office/drawing/2014/main" id="{195C74D5-A68B-F74C-E304-B5ECADE92DD6}"/>
              </a:ext>
            </a:extLst>
          </p:cNvPr>
          <p:cNvSpPr/>
          <p:nvPr/>
        </p:nvSpPr>
        <p:spPr>
          <a:xfrm>
            <a:off x="954340" y="2071641"/>
            <a:ext cx="7235319" cy="1000217"/>
          </a:xfrm>
          <a:prstGeom prst="flowChartOffpageConnector">
            <a:avLst/>
          </a:prstGeom>
          <a:solidFill>
            <a:schemeClr val="tx2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r-FR" sz="2800" b="1" dirty="0" err="1">
                <a:solidFill>
                  <a:srgbClr val="002060"/>
                </a:solidFill>
              </a:rPr>
              <a:t>المبحث</a:t>
            </a:r>
            <a:r>
              <a:rPr lang="fr-FR" sz="2800" b="1" dirty="0">
                <a:solidFill>
                  <a:srgbClr val="002060"/>
                </a:solidFill>
              </a:rPr>
              <a:t> </a:t>
            </a:r>
            <a:r>
              <a:rPr lang="fr-FR" sz="2800" b="1" dirty="0" err="1">
                <a:solidFill>
                  <a:srgbClr val="002060"/>
                </a:solidFill>
              </a:rPr>
              <a:t>الثاني:التنمية</a:t>
            </a:r>
            <a:r>
              <a:rPr lang="fr-FR" sz="2800" b="1" dirty="0">
                <a:solidFill>
                  <a:srgbClr val="002060"/>
                </a:solidFill>
              </a:rPr>
              <a:t> </a:t>
            </a:r>
            <a:r>
              <a:rPr lang="fr-FR" sz="2800" b="1" dirty="0" err="1">
                <a:solidFill>
                  <a:srgbClr val="002060"/>
                </a:solidFill>
              </a:rPr>
              <a:t>المستدامة</a:t>
            </a:r>
            <a:r>
              <a:rPr lang="fr-FR" sz="2800" b="1" dirty="0">
                <a:solidFill>
                  <a:srgbClr val="002060"/>
                </a:solidFill>
              </a:rPr>
              <a:t> </a:t>
            </a:r>
            <a:r>
              <a:rPr lang="fr-FR" sz="2800" b="1" dirty="0" err="1">
                <a:solidFill>
                  <a:srgbClr val="002060"/>
                </a:solidFill>
              </a:rPr>
              <a:t>وعلاقتها</a:t>
            </a:r>
            <a:r>
              <a:rPr lang="fr-FR" sz="2800" b="1" dirty="0">
                <a:solidFill>
                  <a:srgbClr val="002060"/>
                </a:solidFill>
              </a:rPr>
              <a:t> </a:t>
            </a:r>
            <a:r>
              <a:rPr lang="fr-FR" sz="2800" b="1" dirty="0" err="1">
                <a:solidFill>
                  <a:srgbClr val="002060"/>
                </a:solidFill>
              </a:rPr>
              <a:t>بالاقتصاد</a:t>
            </a:r>
            <a:r>
              <a:rPr lang="fr-FR" sz="2800" b="1" dirty="0">
                <a:solidFill>
                  <a:srgbClr val="002060"/>
                </a:solidFill>
              </a:rPr>
              <a:t> </a:t>
            </a:r>
            <a:r>
              <a:rPr lang="fr-FR" sz="2800" b="1" dirty="0" err="1">
                <a:solidFill>
                  <a:srgbClr val="002060"/>
                </a:solidFill>
              </a:rPr>
              <a:t>الدائري</a:t>
            </a:r>
            <a:endParaRPr lang="fr-FR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3412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557;p38">
            <a:extLst>
              <a:ext uri="{FF2B5EF4-FFF2-40B4-BE49-F238E27FC236}">
                <a16:creationId xmlns:a16="http://schemas.microsoft.com/office/drawing/2014/main" id="{A2737CC1-3DBE-FB67-CA7B-A6ECC25AED19}"/>
              </a:ext>
            </a:extLst>
          </p:cNvPr>
          <p:cNvCxnSpPr>
            <a:cxnSpLocks/>
          </p:cNvCxnSpPr>
          <p:nvPr/>
        </p:nvCxnSpPr>
        <p:spPr>
          <a:xfrm>
            <a:off x="3505971" y="4173483"/>
            <a:ext cx="4867647" cy="35462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B457F779-0C53-3B0A-1869-0113781292BA}"/>
              </a:ext>
            </a:extLst>
          </p:cNvPr>
          <p:cNvSpPr txBox="1"/>
          <p:nvPr/>
        </p:nvSpPr>
        <p:spPr>
          <a:xfrm>
            <a:off x="923365" y="2156251"/>
            <a:ext cx="69566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/>
            <a:r>
              <a:rPr lang="fr-FR" sz="2400" dirty="0" err="1"/>
              <a:t>التنمية</a:t>
            </a:r>
            <a:r>
              <a:rPr lang="fr-FR" sz="2400" dirty="0"/>
              <a:t> </a:t>
            </a:r>
            <a:r>
              <a:rPr lang="fr-FR" sz="2400" dirty="0" err="1"/>
              <a:t>المستدامة</a:t>
            </a:r>
            <a:r>
              <a:rPr lang="fr-FR" sz="2400" dirty="0"/>
              <a:t> </a:t>
            </a:r>
            <a:r>
              <a:rPr lang="fr-FR" sz="2400" dirty="0" err="1"/>
              <a:t>هي</a:t>
            </a:r>
            <a:r>
              <a:rPr lang="fr-FR" sz="2400" dirty="0"/>
              <a:t> </a:t>
            </a:r>
            <a:r>
              <a:rPr lang="fr-FR" sz="2400" dirty="0" err="1"/>
              <a:t>عملية</a:t>
            </a:r>
            <a:r>
              <a:rPr lang="fr-FR" sz="2400" dirty="0"/>
              <a:t> </a:t>
            </a:r>
            <a:r>
              <a:rPr lang="fr-FR" sz="2400" dirty="0" err="1"/>
              <a:t>تهدف</a:t>
            </a:r>
            <a:r>
              <a:rPr lang="fr-FR" sz="2400" dirty="0"/>
              <a:t> </a:t>
            </a:r>
            <a:r>
              <a:rPr lang="fr-FR" sz="2400" dirty="0" err="1"/>
              <a:t>إلى</a:t>
            </a:r>
            <a:r>
              <a:rPr lang="fr-FR" sz="2400" dirty="0"/>
              <a:t> </a:t>
            </a:r>
            <a:r>
              <a:rPr lang="fr-FR" sz="2400" dirty="0" err="1"/>
              <a:t>تلبية</a:t>
            </a:r>
            <a:r>
              <a:rPr lang="fr-FR" sz="2400" dirty="0"/>
              <a:t> </a:t>
            </a:r>
            <a:r>
              <a:rPr lang="fr-FR" sz="2400" dirty="0" err="1"/>
              <a:t>احتياجات</a:t>
            </a:r>
            <a:r>
              <a:rPr lang="fr-FR" sz="2400" dirty="0"/>
              <a:t> </a:t>
            </a:r>
            <a:r>
              <a:rPr lang="fr-FR" sz="2400" dirty="0" err="1"/>
              <a:t>الجيل</a:t>
            </a:r>
            <a:r>
              <a:rPr lang="fr-FR" sz="2400" dirty="0"/>
              <a:t> </a:t>
            </a:r>
            <a:r>
              <a:rPr lang="fr-FR" sz="2400" dirty="0" err="1"/>
              <a:t>الحالي</a:t>
            </a:r>
            <a:r>
              <a:rPr lang="fr-FR" sz="2400" dirty="0"/>
              <a:t> </a:t>
            </a:r>
            <a:r>
              <a:rPr lang="fr-FR" sz="2400" dirty="0" err="1"/>
              <a:t>دون</a:t>
            </a:r>
            <a:r>
              <a:rPr lang="fr-FR" sz="2400" dirty="0"/>
              <a:t> </a:t>
            </a:r>
            <a:r>
              <a:rPr lang="fr-FR" sz="2400" dirty="0" err="1"/>
              <a:t>المساس</a:t>
            </a:r>
            <a:r>
              <a:rPr lang="fr-FR" sz="2400" dirty="0"/>
              <a:t> </a:t>
            </a:r>
            <a:r>
              <a:rPr lang="fr-FR" sz="2400" dirty="0" err="1"/>
              <a:t>بقدرة</a:t>
            </a:r>
            <a:r>
              <a:rPr lang="fr-FR" sz="2400" dirty="0"/>
              <a:t> </a:t>
            </a:r>
            <a:r>
              <a:rPr lang="fr-FR" sz="2400" dirty="0" err="1"/>
              <a:t>الأجيال</a:t>
            </a:r>
            <a:r>
              <a:rPr lang="fr-FR" sz="2400" dirty="0"/>
              <a:t> </a:t>
            </a:r>
            <a:r>
              <a:rPr lang="fr-FR" sz="2400" dirty="0" err="1"/>
              <a:t>القادمة</a:t>
            </a:r>
            <a:r>
              <a:rPr lang="fr-FR" sz="2400" dirty="0"/>
              <a:t> </a:t>
            </a:r>
            <a:r>
              <a:rPr lang="fr-FR" sz="2400" dirty="0" err="1"/>
              <a:t>على</a:t>
            </a:r>
            <a:r>
              <a:rPr lang="fr-FR" sz="2400" dirty="0"/>
              <a:t> </a:t>
            </a:r>
            <a:r>
              <a:rPr lang="fr-FR" sz="2400" dirty="0" err="1"/>
              <a:t>تلبية</a:t>
            </a:r>
            <a:r>
              <a:rPr lang="fr-FR" sz="2400" dirty="0"/>
              <a:t> </a:t>
            </a:r>
            <a:r>
              <a:rPr lang="fr-FR" sz="2400" dirty="0" err="1"/>
              <a:t>احتياجاتها</a:t>
            </a:r>
            <a:r>
              <a:rPr lang="fr-FR" sz="2400" dirty="0"/>
              <a:t>. </a:t>
            </a:r>
            <a:r>
              <a:rPr lang="fr-FR" sz="2400" dirty="0" err="1"/>
              <a:t>بعبارة</a:t>
            </a:r>
            <a:r>
              <a:rPr lang="fr-FR" sz="2400" dirty="0"/>
              <a:t> </a:t>
            </a:r>
            <a:r>
              <a:rPr lang="fr-FR" sz="2400" dirty="0" err="1"/>
              <a:t>أخرى</a:t>
            </a:r>
            <a:r>
              <a:rPr lang="fr-FR" sz="2400" dirty="0"/>
              <a:t>، </a:t>
            </a:r>
            <a:r>
              <a:rPr lang="fr-FR" sz="2400" dirty="0" err="1"/>
              <a:t>هي</a:t>
            </a:r>
            <a:r>
              <a:rPr lang="fr-FR" sz="2400" dirty="0"/>
              <a:t> </a:t>
            </a:r>
            <a:r>
              <a:rPr lang="fr-FR" sz="2400" dirty="0" err="1"/>
              <a:t>نهج</a:t>
            </a:r>
            <a:r>
              <a:rPr lang="fr-FR" sz="2400" dirty="0"/>
              <a:t> </a:t>
            </a:r>
            <a:r>
              <a:rPr lang="fr-FR" sz="2400" dirty="0" err="1"/>
              <a:t>يتطلع</a:t>
            </a:r>
            <a:r>
              <a:rPr lang="fr-FR" sz="2400" dirty="0"/>
              <a:t> </a:t>
            </a:r>
            <a:r>
              <a:rPr lang="fr-FR" sz="2400" dirty="0" err="1"/>
              <a:t>إلى</a:t>
            </a:r>
            <a:r>
              <a:rPr lang="fr-FR" sz="2400" dirty="0"/>
              <a:t> </a:t>
            </a:r>
            <a:r>
              <a:rPr lang="fr-FR" sz="2400" dirty="0" err="1"/>
              <a:t>تحقيق</a:t>
            </a:r>
            <a:r>
              <a:rPr lang="fr-FR" sz="2400" dirty="0"/>
              <a:t> </a:t>
            </a:r>
            <a:r>
              <a:rPr lang="fr-FR" sz="2400" dirty="0" err="1"/>
              <a:t>التوازن</a:t>
            </a:r>
            <a:r>
              <a:rPr lang="fr-FR" sz="2400" dirty="0"/>
              <a:t> </a:t>
            </a:r>
            <a:r>
              <a:rPr lang="fr-FR" sz="2400" dirty="0" err="1"/>
              <a:t>بين</a:t>
            </a:r>
            <a:r>
              <a:rPr lang="fr-FR" sz="2400" dirty="0"/>
              <a:t> </a:t>
            </a:r>
            <a:r>
              <a:rPr lang="fr-FR" sz="2400" dirty="0" err="1"/>
              <a:t>النمو</a:t>
            </a:r>
            <a:r>
              <a:rPr lang="fr-FR" sz="2400" dirty="0"/>
              <a:t> </a:t>
            </a:r>
            <a:r>
              <a:rPr lang="fr-FR" sz="2400" dirty="0" err="1"/>
              <a:t>الاقتصادي</a:t>
            </a:r>
            <a:r>
              <a:rPr lang="fr-FR" sz="2400" dirty="0"/>
              <a:t>، </a:t>
            </a:r>
            <a:r>
              <a:rPr lang="fr-FR" sz="2400" dirty="0" err="1"/>
              <a:t>والعدالة</a:t>
            </a:r>
            <a:r>
              <a:rPr lang="fr-FR" sz="2400" dirty="0"/>
              <a:t> </a:t>
            </a:r>
            <a:r>
              <a:rPr lang="fr-FR" sz="2400" dirty="0" err="1"/>
              <a:t>الاجتماعية</a:t>
            </a:r>
            <a:r>
              <a:rPr lang="fr-FR" sz="2400" dirty="0"/>
              <a:t>، </a:t>
            </a:r>
            <a:r>
              <a:rPr lang="fr-FR" sz="2400" dirty="0" err="1"/>
              <a:t>والحفاظ</a:t>
            </a:r>
            <a:r>
              <a:rPr lang="fr-FR" sz="2400" dirty="0"/>
              <a:t> </a:t>
            </a:r>
            <a:r>
              <a:rPr lang="fr-FR" sz="2400" dirty="0" err="1"/>
              <a:t>على</a:t>
            </a:r>
            <a:r>
              <a:rPr lang="fr-FR" sz="2400" dirty="0"/>
              <a:t> </a:t>
            </a:r>
            <a:r>
              <a:rPr lang="fr-FR" sz="2400" dirty="0" err="1"/>
              <a:t>البيئة</a:t>
            </a:r>
            <a:r>
              <a:rPr lang="fr-FR" sz="2400" dirty="0"/>
              <a:t>.</a:t>
            </a:r>
          </a:p>
        </p:txBody>
      </p:sp>
      <p:sp>
        <p:nvSpPr>
          <p:cNvPr id="15" name="Organigramme : Entrée manuelle 14">
            <a:extLst>
              <a:ext uri="{FF2B5EF4-FFF2-40B4-BE49-F238E27FC236}">
                <a16:creationId xmlns:a16="http://schemas.microsoft.com/office/drawing/2014/main" id="{925B281C-8F2B-AACE-2DA9-8A2B84E7E3CE}"/>
              </a:ext>
            </a:extLst>
          </p:cNvPr>
          <p:cNvSpPr/>
          <p:nvPr/>
        </p:nvSpPr>
        <p:spPr>
          <a:xfrm>
            <a:off x="3078870" y="787575"/>
            <a:ext cx="5294748" cy="680662"/>
          </a:xfrm>
          <a:prstGeom prst="flowChartManualInpu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r-FR" sz="2400" b="1" dirty="0" err="1">
                <a:solidFill>
                  <a:srgbClr val="C00000"/>
                </a:solidFill>
              </a:rPr>
              <a:t>المطلب</a:t>
            </a:r>
            <a:r>
              <a:rPr lang="fr-FR" sz="2400" b="1" dirty="0">
                <a:solidFill>
                  <a:srgbClr val="C00000"/>
                </a:solidFill>
              </a:rPr>
              <a:t> </a:t>
            </a:r>
            <a:r>
              <a:rPr lang="fr-FR" sz="2400" b="1" dirty="0" err="1">
                <a:solidFill>
                  <a:srgbClr val="C00000"/>
                </a:solidFill>
              </a:rPr>
              <a:t>الأول</a:t>
            </a:r>
            <a:r>
              <a:rPr lang="fr-FR" sz="2400" b="1" dirty="0">
                <a:solidFill>
                  <a:srgbClr val="C00000"/>
                </a:solidFill>
              </a:rPr>
              <a:t>: </a:t>
            </a:r>
            <a:r>
              <a:rPr lang="fr-FR" sz="2400" b="1" dirty="0" err="1">
                <a:solidFill>
                  <a:srgbClr val="C00000"/>
                </a:solidFill>
              </a:rPr>
              <a:t>مفهوم</a:t>
            </a:r>
            <a:r>
              <a:rPr lang="fr-FR" sz="2400" b="1" dirty="0">
                <a:solidFill>
                  <a:srgbClr val="C00000"/>
                </a:solidFill>
              </a:rPr>
              <a:t> </a:t>
            </a:r>
            <a:r>
              <a:rPr lang="fr-FR" sz="2400" b="1" dirty="0" err="1">
                <a:solidFill>
                  <a:srgbClr val="C00000"/>
                </a:solidFill>
              </a:rPr>
              <a:t>التنمية</a:t>
            </a:r>
            <a:r>
              <a:rPr lang="fr-FR" sz="2400" b="1" dirty="0">
                <a:solidFill>
                  <a:srgbClr val="C00000"/>
                </a:solidFill>
              </a:rPr>
              <a:t> </a:t>
            </a:r>
            <a:r>
              <a:rPr lang="fr-FR" sz="2400" b="1" dirty="0" err="1">
                <a:solidFill>
                  <a:srgbClr val="C00000"/>
                </a:solidFill>
              </a:rPr>
              <a:t>المستدامة</a:t>
            </a:r>
            <a:endParaRPr lang="fr-FR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276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745;p45" title="Chart">
            <a:hlinkClick r:id="rId2"/>
            <a:extLst>
              <a:ext uri="{FF2B5EF4-FFF2-40B4-BE49-F238E27FC236}">
                <a16:creationId xmlns:a16="http://schemas.microsoft.com/office/drawing/2014/main" id="{FF51EC59-7FCE-BBF7-D6E7-51DEF8CE7BE5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227745" y="905729"/>
            <a:ext cx="4344255" cy="430948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2BAD34ED-7ED7-CDD2-8F18-49C21D023990}"/>
              </a:ext>
            </a:extLst>
          </p:cNvPr>
          <p:cNvSpPr txBox="1"/>
          <p:nvPr/>
        </p:nvSpPr>
        <p:spPr>
          <a:xfrm>
            <a:off x="772325" y="2267694"/>
            <a:ext cx="324728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r-FR" sz="2000" b="1" u="sng" dirty="0" err="1">
                <a:solidFill>
                  <a:srgbClr val="C00000"/>
                </a:solidFill>
              </a:rPr>
              <a:t>الجانب</a:t>
            </a:r>
            <a:r>
              <a:rPr lang="fr-FR" sz="2000" b="1" u="sng" dirty="0">
                <a:solidFill>
                  <a:srgbClr val="C00000"/>
                </a:solidFill>
              </a:rPr>
              <a:t> </a:t>
            </a:r>
            <a:r>
              <a:rPr lang="fr-FR" sz="2000" b="1" u="sng" dirty="0" err="1">
                <a:solidFill>
                  <a:srgbClr val="C00000"/>
                </a:solidFill>
              </a:rPr>
              <a:t>الاقتصادي</a:t>
            </a:r>
            <a:r>
              <a:rPr lang="fr-FR" sz="2000" b="1" u="sng" dirty="0">
                <a:solidFill>
                  <a:srgbClr val="C00000"/>
                </a:solidFill>
              </a:rPr>
              <a:t>:</a:t>
            </a:r>
          </a:p>
          <a:p>
            <a:pPr algn="justLow" rtl="1"/>
            <a:r>
              <a:rPr lang="fr-FR" sz="1800" dirty="0"/>
              <a:t>
 </a:t>
            </a:r>
            <a:r>
              <a:rPr lang="fr-FR" sz="1800" dirty="0" err="1"/>
              <a:t>يشمل</a:t>
            </a:r>
            <a:r>
              <a:rPr lang="fr-FR" sz="1800" dirty="0"/>
              <a:t> </a:t>
            </a:r>
            <a:r>
              <a:rPr lang="fr-FR" sz="1800" dirty="0" err="1"/>
              <a:t>النمو</a:t>
            </a:r>
            <a:r>
              <a:rPr lang="fr-FR" sz="1800" dirty="0"/>
              <a:t> </a:t>
            </a:r>
            <a:r>
              <a:rPr lang="fr-FR" sz="1800" dirty="0" err="1"/>
              <a:t>الاقتصادي</a:t>
            </a:r>
            <a:r>
              <a:rPr lang="fr-FR" sz="1800" dirty="0"/>
              <a:t> </a:t>
            </a:r>
            <a:r>
              <a:rPr lang="fr-FR" sz="1800" dirty="0" err="1"/>
              <a:t>المستدام</a:t>
            </a:r>
            <a:r>
              <a:rPr lang="fr-FR" sz="1800" dirty="0"/>
              <a:t>، </a:t>
            </a:r>
            <a:r>
              <a:rPr lang="fr-FR" sz="1800" dirty="0" err="1"/>
              <a:t>خلق</a:t>
            </a:r>
            <a:r>
              <a:rPr lang="fr-FR" sz="1800" dirty="0"/>
              <a:t> </a:t>
            </a:r>
            <a:r>
              <a:rPr lang="fr-FR" sz="1800" dirty="0" err="1"/>
              <a:t>فرص</a:t>
            </a:r>
            <a:r>
              <a:rPr lang="fr-FR" sz="1800" dirty="0"/>
              <a:t> </a:t>
            </a:r>
            <a:r>
              <a:rPr lang="fr-FR" sz="1800" dirty="0" err="1"/>
              <a:t>العمل</a:t>
            </a:r>
            <a:r>
              <a:rPr lang="fr-FR" sz="1800" dirty="0"/>
              <a:t>، </a:t>
            </a:r>
            <a:r>
              <a:rPr lang="fr-FR" sz="1800" dirty="0" err="1"/>
              <a:t>القضاء</a:t>
            </a:r>
            <a:r>
              <a:rPr lang="fr-FR" sz="1800" dirty="0"/>
              <a:t> </a:t>
            </a:r>
            <a:r>
              <a:rPr lang="fr-FR" sz="1800" dirty="0" err="1"/>
              <a:t>على</a:t>
            </a:r>
            <a:r>
              <a:rPr lang="fr-FR" sz="1800" dirty="0"/>
              <a:t> </a:t>
            </a:r>
            <a:r>
              <a:rPr lang="fr-FR" sz="1800" dirty="0" err="1"/>
              <a:t>الفقر</a:t>
            </a:r>
            <a:r>
              <a:rPr lang="fr-FR" sz="1800" dirty="0"/>
              <a:t>، </a:t>
            </a:r>
            <a:r>
              <a:rPr lang="fr-FR" sz="1800" dirty="0" err="1"/>
              <a:t>وتحسين</a:t>
            </a:r>
            <a:r>
              <a:rPr lang="fr-FR" sz="1800" dirty="0"/>
              <a:t> </a:t>
            </a:r>
            <a:r>
              <a:rPr lang="fr-FR" sz="1800" dirty="0" err="1"/>
              <a:t>مستوى</a:t>
            </a:r>
            <a:r>
              <a:rPr lang="fr-FR" sz="1800" dirty="0"/>
              <a:t> </a:t>
            </a:r>
            <a:r>
              <a:rPr lang="fr-FR" sz="1800" dirty="0" err="1"/>
              <a:t>المعيشة</a:t>
            </a:r>
            <a:r>
              <a:rPr lang="fr-FR" sz="1800" dirty="0"/>
              <a:t>.</a:t>
            </a:r>
          </a:p>
        </p:txBody>
      </p:sp>
      <p:grpSp>
        <p:nvGrpSpPr>
          <p:cNvPr id="13" name="Google Shape;1058;p35">
            <a:extLst>
              <a:ext uri="{FF2B5EF4-FFF2-40B4-BE49-F238E27FC236}">
                <a16:creationId xmlns:a16="http://schemas.microsoft.com/office/drawing/2014/main" id="{4F670584-63F6-F865-88DB-05E113002E53}"/>
              </a:ext>
            </a:extLst>
          </p:cNvPr>
          <p:cNvGrpSpPr/>
          <p:nvPr/>
        </p:nvGrpSpPr>
        <p:grpSpPr>
          <a:xfrm>
            <a:off x="4659649" y="905729"/>
            <a:ext cx="3300850" cy="709299"/>
            <a:chOff x="3391825" y="1261775"/>
            <a:chExt cx="2334517" cy="489975"/>
          </a:xfrm>
        </p:grpSpPr>
        <p:grpSp>
          <p:nvGrpSpPr>
            <p:cNvPr id="9" name="Google Shape;1059;p35">
              <a:extLst>
                <a:ext uri="{FF2B5EF4-FFF2-40B4-BE49-F238E27FC236}">
                  <a16:creationId xmlns:a16="http://schemas.microsoft.com/office/drawing/2014/main" id="{371880A0-A380-01EB-AC80-61F3BCBD28E0}"/>
                </a:ext>
              </a:extLst>
            </p:cNvPr>
            <p:cNvGrpSpPr/>
            <p:nvPr/>
          </p:nvGrpSpPr>
          <p:grpSpPr>
            <a:xfrm>
              <a:off x="3391825" y="1261775"/>
              <a:ext cx="2334517" cy="489975"/>
              <a:chOff x="3391825" y="1261775"/>
              <a:chExt cx="2334517" cy="489975"/>
            </a:xfrm>
          </p:grpSpPr>
          <p:sp>
            <p:nvSpPr>
              <p:cNvPr id="11" name="Google Shape;1060;p35">
                <a:extLst>
                  <a:ext uri="{FF2B5EF4-FFF2-40B4-BE49-F238E27FC236}">
                    <a16:creationId xmlns:a16="http://schemas.microsoft.com/office/drawing/2014/main" id="{E7FEA772-988A-C30C-E730-A31DDDE5B461}"/>
                  </a:ext>
                </a:extLst>
              </p:cNvPr>
              <p:cNvSpPr/>
              <p:nvPr/>
            </p:nvSpPr>
            <p:spPr>
              <a:xfrm>
                <a:off x="3391825" y="1261775"/>
                <a:ext cx="2334517" cy="489975"/>
              </a:xfrm>
              <a:custGeom>
                <a:avLst/>
                <a:gdLst/>
                <a:ahLst/>
                <a:cxnLst/>
                <a:rect l="l" t="t" r="r" b="b"/>
                <a:pathLst>
                  <a:path w="69176" h="15907" extrusionOk="0">
                    <a:moveTo>
                      <a:pt x="61234" y="298"/>
                    </a:moveTo>
                    <a:cubicBezTo>
                      <a:pt x="65449" y="298"/>
                      <a:pt x="68878" y="3727"/>
                      <a:pt x="68878" y="7953"/>
                    </a:cubicBezTo>
                    <a:cubicBezTo>
                      <a:pt x="68878" y="12180"/>
                      <a:pt x="65449" y="15609"/>
                      <a:pt x="61234" y="15609"/>
                    </a:cubicBezTo>
                    <a:lnTo>
                      <a:pt x="7954" y="15609"/>
                    </a:lnTo>
                    <a:cubicBezTo>
                      <a:pt x="3727" y="15609"/>
                      <a:pt x="298" y="12180"/>
                      <a:pt x="298" y="7953"/>
                    </a:cubicBezTo>
                    <a:cubicBezTo>
                      <a:pt x="298" y="3727"/>
                      <a:pt x="3727" y="298"/>
                      <a:pt x="7954" y="298"/>
                    </a:cubicBezTo>
                    <a:close/>
                    <a:moveTo>
                      <a:pt x="7954" y="0"/>
                    </a:moveTo>
                    <a:cubicBezTo>
                      <a:pt x="3560" y="0"/>
                      <a:pt x="0" y="3560"/>
                      <a:pt x="0" y="7953"/>
                    </a:cubicBezTo>
                    <a:cubicBezTo>
                      <a:pt x="0" y="12347"/>
                      <a:pt x="3560" y="15907"/>
                      <a:pt x="7954" y="15907"/>
                    </a:cubicBezTo>
                    <a:lnTo>
                      <a:pt x="61234" y="15907"/>
                    </a:lnTo>
                    <a:cubicBezTo>
                      <a:pt x="65616" y="15907"/>
                      <a:pt x="69176" y="12347"/>
                      <a:pt x="69176" y="7953"/>
                    </a:cubicBezTo>
                    <a:cubicBezTo>
                      <a:pt x="69176" y="3560"/>
                      <a:pt x="65616" y="0"/>
                      <a:pt x="612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2" name="Google Shape;1061;p35">
                <a:extLst>
                  <a:ext uri="{FF2B5EF4-FFF2-40B4-BE49-F238E27FC236}">
                    <a16:creationId xmlns:a16="http://schemas.microsoft.com/office/drawing/2014/main" id="{2779B291-006B-A48D-66D9-38A1C6EDDBDD}"/>
                  </a:ext>
                </a:extLst>
              </p:cNvPr>
              <p:cNvSpPr/>
              <p:nvPr/>
            </p:nvSpPr>
            <p:spPr>
              <a:xfrm>
                <a:off x="3432794" y="1302434"/>
                <a:ext cx="2252578" cy="408657"/>
              </a:xfrm>
              <a:custGeom>
                <a:avLst/>
                <a:gdLst/>
                <a:ahLst/>
                <a:cxnLst/>
                <a:rect l="l" t="t" r="r" b="b"/>
                <a:pathLst>
                  <a:path w="66748" h="13267" extrusionOk="0">
                    <a:moveTo>
                      <a:pt x="60128" y="894"/>
                    </a:moveTo>
                    <a:cubicBezTo>
                      <a:pt x="63282" y="894"/>
                      <a:pt x="65854" y="3467"/>
                      <a:pt x="65854" y="6633"/>
                    </a:cubicBezTo>
                    <a:cubicBezTo>
                      <a:pt x="65854" y="9807"/>
                      <a:pt x="63271" y="12373"/>
                      <a:pt x="60107" y="12373"/>
                    </a:cubicBezTo>
                    <a:cubicBezTo>
                      <a:pt x="60078" y="12373"/>
                      <a:pt x="60049" y="12373"/>
                      <a:pt x="60020" y="12372"/>
                    </a:cubicBezTo>
                    <a:lnTo>
                      <a:pt x="6740" y="12372"/>
                    </a:lnTo>
                    <a:cubicBezTo>
                      <a:pt x="6711" y="12373"/>
                      <a:pt x="6681" y="12373"/>
                      <a:pt x="6652" y="12373"/>
                    </a:cubicBezTo>
                    <a:cubicBezTo>
                      <a:pt x="3477" y="12373"/>
                      <a:pt x="894" y="9807"/>
                      <a:pt x="894" y="6633"/>
                    </a:cubicBezTo>
                    <a:cubicBezTo>
                      <a:pt x="894" y="3467"/>
                      <a:pt x="3466" y="894"/>
                      <a:pt x="6631" y="894"/>
                    </a:cubicBezTo>
                    <a:cubicBezTo>
                      <a:pt x="6667" y="894"/>
                      <a:pt x="6704" y="894"/>
                      <a:pt x="6740" y="895"/>
                    </a:cubicBezTo>
                    <a:lnTo>
                      <a:pt x="60020" y="895"/>
                    </a:lnTo>
                    <a:cubicBezTo>
                      <a:pt x="60056" y="894"/>
                      <a:pt x="60092" y="894"/>
                      <a:pt x="60128" y="894"/>
                    </a:cubicBezTo>
                    <a:close/>
                    <a:moveTo>
                      <a:pt x="6631" y="1"/>
                    </a:moveTo>
                    <a:cubicBezTo>
                      <a:pt x="2978" y="1"/>
                      <a:pt x="1" y="2967"/>
                      <a:pt x="1" y="6633"/>
                    </a:cubicBezTo>
                    <a:cubicBezTo>
                      <a:pt x="1" y="10300"/>
                      <a:pt x="2978" y="13266"/>
                      <a:pt x="6631" y="13266"/>
                    </a:cubicBezTo>
                    <a:cubicBezTo>
                      <a:pt x="6667" y="13266"/>
                      <a:pt x="6703" y="13266"/>
                      <a:pt x="6740" y="13265"/>
                    </a:cubicBezTo>
                    <a:lnTo>
                      <a:pt x="60020" y="13265"/>
                    </a:lnTo>
                    <a:cubicBezTo>
                      <a:pt x="60056" y="13266"/>
                      <a:pt x="60092" y="13266"/>
                      <a:pt x="60129" y="13266"/>
                    </a:cubicBezTo>
                    <a:cubicBezTo>
                      <a:pt x="63770" y="13266"/>
                      <a:pt x="66747" y="10300"/>
                      <a:pt x="66747" y="6633"/>
                    </a:cubicBezTo>
                    <a:cubicBezTo>
                      <a:pt x="66747" y="2967"/>
                      <a:pt x="63770" y="1"/>
                      <a:pt x="60129" y="1"/>
                    </a:cubicBezTo>
                    <a:cubicBezTo>
                      <a:pt x="60092" y="1"/>
                      <a:pt x="60056" y="1"/>
                      <a:pt x="60020" y="2"/>
                    </a:cubicBezTo>
                    <a:lnTo>
                      <a:pt x="6740" y="2"/>
                    </a:lnTo>
                    <a:cubicBezTo>
                      <a:pt x="6703" y="1"/>
                      <a:pt x="6667" y="1"/>
                      <a:pt x="663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10" name="Google Shape;1062;p35">
              <a:extLst>
                <a:ext uri="{FF2B5EF4-FFF2-40B4-BE49-F238E27FC236}">
                  <a16:creationId xmlns:a16="http://schemas.microsoft.com/office/drawing/2014/main" id="{248C6734-A22C-7139-E942-58FFB176E8FD}"/>
                </a:ext>
              </a:extLst>
            </p:cNvPr>
            <p:cNvSpPr txBox="1"/>
            <p:nvPr/>
          </p:nvSpPr>
          <p:spPr>
            <a:xfrm>
              <a:off x="3506468" y="1349925"/>
              <a:ext cx="2130900" cy="31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2000" b="1" dirty="0" err="1">
                  <a:solidFill>
                    <a:srgbClr val="002060"/>
                  </a:solidFill>
                  <a:latin typeface="Roboto"/>
                  <a:ea typeface="Roboto"/>
                  <a:cs typeface="Roboto"/>
                  <a:sym typeface="Roboto"/>
                </a:rPr>
                <a:t>الأبعاد</a:t>
              </a:r>
              <a:r>
                <a:rPr lang="fr-FR" sz="2000" b="1" dirty="0">
                  <a:solidFill>
                    <a:srgbClr val="002060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fr-FR" sz="2000" b="1" dirty="0" err="1">
                  <a:solidFill>
                    <a:srgbClr val="002060"/>
                  </a:solidFill>
                  <a:latin typeface="Roboto"/>
                  <a:ea typeface="Roboto"/>
                  <a:cs typeface="Roboto"/>
                  <a:sym typeface="Roboto"/>
                </a:rPr>
                <a:t>الرئيسية</a:t>
              </a:r>
              <a:r>
                <a:rPr lang="fr-FR" sz="2000" b="1" dirty="0">
                  <a:solidFill>
                    <a:srgbClr val="002060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fr-FR" sz="2000" b="1" dirty="0" err="1">
                  <a:solidFill>
                    <a:srgbClr val="002060"/>
                  </a:solidFill>
                  <a:latin typeface="Roboto"/>
                  <a:ea typeface="Roboto"/>
                  <a:cs typeface="Roboto"/>
                  <a:sym typeface="Roboto"/>
                </a:rPr>
                <a:t>للتنمية</a:t>
              </a:r>
              <a:r>
                <a:rPr lang="fr-FR" sz="2000" b="1" dirty="0">
                  <a:solidFill>
                    <a:srgbClr val="002060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fr-FR" sz="2000" b="1" dirty="0" err="1">
                  <a:solidFill>
                    <a:srgbClr val="002060"/>
                  </a:solidFill>
                  <a:latin typeface="Roboto"/>
                  <a:ea typeface="Roboto"/>
                  <a:cs typeface="Roboto"/>
                  <a:sym typeface="Roboto"/>
                </a:rPr>
                <a:t>المستدامة</a:t>
              </a:r>
              <a:endParaRPr sz="2000" b="1" dirty="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95701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745;p45" title="Chart">
            <a:hlinkClick r:id="rId3"/>
            <a:extLst>
              <a:ext uri="{FF2B5EF4-FFF2-40B4-BE49-F238E27FC236}">
                <a16:creationId xmlns:a16="http://schemas.microsoft.com/office/drawing/2014/main" id="{598DBFBF-7ADF-31A3-8CBC-E146C66FD646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80168" y="63639"/>
            <a:ext cx="4344255" cy="430948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24" name="Google Shape;624;p40"/>
          <p:cNvCxnSpPr/>
          <p:nvPr/>
        </p:nvCxnSpPr>
        <p:spPr>
          <a:xfrm>
            <a:off x="772325" y="-23800"/>
            <a:ext cx="0" cy="4476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" name="ZoneTexte 15">
            <a:extLst>
              <a:ext uri="{FF2B5EF4-FFF2-40B4-BE49-F238E27FC236}">
                <a16:creationId xmlns:a16="http://schemas.microsoft.com/office/drawing/2014/main" id="{89F8D5E1-8849-2D09-D50C-55DE4788AAF3}"/>
              </a:ext>
            </a:extLst>
          </p:cNvPr>
          <p:cNvSpPr txBox="1"/>
          <p:nvPr/>
        </p:nvSpPr>
        <p:spPr>
          <a:xfrm>
            <a:off x="5592648" y="1375142"/>
            <a:ext cx="246859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r-FR" sz="2000" b="1" u="sng" dirty="0" err="1">
                <a:solidFill>
                  <a:srgbClr val="C00000"/>
                </a:solidFill>
              </a:rPr>
              <a:t>الجانب</a:t>
            </a:r>
            <a:r>
              <a:rPr lang="fr-FR" sz="2000" b="1" u="sng" dirty="0">
                <a:solidFill>
                  <a:srgbClr val="C00000"/>
                </a:solidFill>
              </a:rPr>
              <a:t> </a:t>
            </a:r>
            <a:r>
              <a:rPr lang="fr-FR" sz="2000" b="1" u="sng" dirty="0" err="1">
                <a:solidFill>
                  <a:srgbClr val="C00000"/>
                </a:solidFill>
              </a:rPr>
              <a:t>الاجتماعي</a:t>
            </a:r>
            <a:r>
              <a:rPr lang="fr-FR" sz="2000" b="1" u="sng" dirty="0">
                <a:solidFill>
                  <a:srgbClr val="C00000"/>
                </a:solidFill>
              </a:rPr>
              <a:t>: </a:t>
            </a:r>
          </a:p>
          <a:p>
            <a:pPr algn="justLow" rtl="1"/>
            <a:r>
              <a:rPr lang="fr-FR" sz="1800" dirty="0"/>
              <a:t>
</a:t>
            </a:r>
            <a:r>
              <a:rPr lang="fr-FR" sz="1800" dirty="0" err="1"/>
              <a:t>يتعلق</a:t>
            </a:r>
            <a:r>
              <a:rPr lang="fr-FR" sz="1800" dirty="0"/>
              <a:t> </a:t>
            </a:r>
            <a:r>
              <a:rPr lang="fr-FR" sz="1800" dirty="0" err="1"/>
              <a:t>بتحقيق</a:t>
            </a:r>
            <a:r>
              <a:rPr lang="fr-FR" sz="1800" dirty="0"/>
              <a:t> </a:t>
            </a:r>
            <a:r>
              <a:rPr lang="fr-FR" sz="1800" dirty="0" err="1"/>
              <a:t>المساواة</a:t>
            </a:r>
            <a:r>
              <a:rPr lang="fr-FR" sz="1800" dirty="0"/>
              <a:t>، </a:t>
            </a:r>
            <a:r>
              <a:rPr lang="fr-FR" sz="1800" dirty="0" err="1"/>
              <a:t>بناء</a:t>
            </a:r>
            <a:r>
              <a:rPr lang="fr-FR" sz="1800" dirty="0"/>
              <a:t> </a:t>
            </a:r>
            <a:r>
              <a:rPr lang="fr-FR" sz="1800" dirty="0" err="1"/>
              <a:t>مجتمعات</a:t>
            </a:r>
            <a:r>
              <a:rPr lang="fr-FR" sz="1800" dirty="0"/>
              <a:t> </a:t>
            </a:r>
            <a:r>
              <a:rPr lang="fr-FR" sz="1800" dirty="0" err="1"/>
              <a:t>متماسكة</a:t>
            </a:r>
            <a:r>
              <a:rPr lang="fr-FR" sz="1800" dirty="0"/>
              <a:t>، </a:t>
            </a:r>
            <a:r>
              <a:rPr lang="fr-FR" sz="1800" dirty="0" err="1"/>
              <a:t>ضمان</a:t>
            </a:r>
            <a:r>
              <a:rPr lang="fr-FR" sz="1800" dirty="0"/>
              <a:t> </a:t>
            </a:r>
            <a:r>
              <a:rPr lang="fr-FR" sz="1800" dirty="0" err="1"/>
              <a:t>حقوق</a:t>
            </a:r>
            <a:r>
              <a:rPr lang="fr-FR" sz="1800" dirty="0"/>
              <a:t> </a:t>
            </a:r>
            <a:r>
              <a:rPr lang="fr-FR" sz="1800" dirty="0" err="1"/>
              <a:t>الإنسان</a:t>
            </a:r>
            <a:r>
              <a:rPr lang="fr-FR" sz="1800" dirty="0"/>
              <a:t>، </a:t>
            </a:r>
            <a:r>
              <a:rPr lang="fr-FR" sz="1800" dirty="0" err="1"/>
              <a:t>وتعزيز</a:t>
            </a:r>
            <a:r>
              <a:rPr lang="fr-FR" sz="1800" dirty="0"/>
              <a:t> </a:t>
            </a:r>
            <a:r>
              <a:rPr lang="fr-FR" sz="1800" dirty="0" err="1"/>
              <a:t>الرعاية</a:t>
            </a:r>
            <a:r>
              <a:rPr lang="fr-FR" sz="1800" dirty="0"/>
              <a:t> </a:t>
            </a:r>
            <a:r>
              <a:rPr lang="fr-FR" sz="1800" dirty="0" err="1"/>
              <a:t>الصحية</a:t>
            </a:r>
            <a:r>
              <a:rPr lang="fr-FR" sz="1800" dirty="0"/>
              <a:t> </a:t>
            </a:r>
            <a:r>
              <a:rPr lang="fr-FR" sz="1800" dirty="0" err="1"/>
              <a:t>والتعليم</a:t>
            </a:r>
            <a:r>
              <a:rPr lang="fr-FR" sz="1800" dirty="0"/>
              <a:t>.</a:t>
            </a:r>
          </a:p>
        </p:txBody>
      </p:sp>
      <p:pic>
        <p:nvPicPr>
          <p:cNvPr id="20" name="Google Shape;745;p45" title="Chart">
            <a:hlinkClick r:id="rId3"/>
            <a:extLst>
              <a:ext uri="{FF2B5EF4-FFF2-40B4-BE49-F238E27FC236}">
                <a16:creationId xmlns:a16="http://schemas.microsoft.com/office/drawing/2014/main" id="{C3B64C33-1B17-B75F-694D-CCBBA546F898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227745" y="905729"/>
            <a:ext cx="4344255" cy="4309489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6B95DB58-9AA0-890C-9DB0-507A0821F55A}"/>
              </a:ext>
            </a:extLst>
          </p:cNvPr>
          <p:cNvSpPr txBox="1"/>
          <p:nvPr/>
        </p:nvSpPr>
        <p:spPr>
          <a:xfrm>
            <a:off x="772325" y="2267694"/>
            <a:ext cx="324728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r-FR" sz="2000" b="1" u="sng" dirty="0" err="1">
                <a:solidFill>
                  <a:srgbClr val="C00000"/>
                </a:solidFill>
              </a:rPr>
              <a:t>الجانب</a:t>
            </a:r>
            <a:r>
              <a:rPr lang="fr-FR" sz="2000" b="1" u="sng" dirty="0">
                <a:solidFill>
                  <a:srgbClr val="C00000"/>
                </a:solidFill>
              </a:rPr>
              <a:t> </a:t>
            </a:r>
            <a:r>
              <a:rPr lang="fr-FR" sz="2000" b="1" u="sng" dirty="0" err="1">
                <a:solidFill>
                  <a:srgbClr val="C00000"/>
                </a:solidFill>
              </a:rPr>
              <a:t>البيئي</a:t>
            </a:r>
            <a:r>
              <a:rPr lang="fr-FR" sz="2000" b="1" u="sng" dirty="0">
                <a:solidFill>
                  <a:srgbClr val="C00000"/>
                </a:solidFill>
              </a:rPr>
              <a:t>:</a:t>
            </a:r>
          </a:p>
          <a:p>
            <a:pPr algn="justLow" rtl="1"/>
            <a:r>
              <a:rPr lang="fr-FR" sz="1800" dirty="0"/>
              <a:t>
 </a:t>
            </a:r>
            <a:r>
              <a:rPr lang="fr-FR" sz="1800" dirty="0" err="1"/>
              <a:t>يركز</a:t>
            </a:r>
            <a:r>
              <a:rPr lang="fr-FR" sz="1800" dirty="0"/>
              <a:t> </a:t>
            </a:r>
            <a:r>
              <a:rPr lang="fr-FR" sz="1800" dirty="0" err="1"/>
              <a:t>على</a:t>
            </a:r>
            <a:r>
              <a:rPr lang="fr-FR" sz="1800" dirty="0"/>
              <a:t> </a:t>
            </a:r>
            <a:r>
              <a:rPr lang="fr-FR" sz="1800" dirty="0" err="1"/>
              <a:t>حماية</a:t>
            </a:r>
            <a:r>
              <a:rPr lang="fr-FR" sz="1800" dirty="0"/>
              <a:t> </a:t>
            </a:r>
            <a:r>
              <a:rPr lang="fr-FR" sz="1800" dirty="0" err="1"/>
              <a:t>البيئة</a:t>
            </a:r>
            <a:r>
              <a:rPr lang="fr-FR" sz="1800" dirty="0"/>
              <a:t>، </a:t>
            </a:r>
            <a:r>
              <a:rPr lang="fr-FR" sz="1800" dirty="0" err="1"/>
              <a:t>الحفاظ</a:t>
            </a:r>
            <a:r>
              <a:rPr lang="fr-FR" sz="1800" dirty="0"/>
              <a:t> </a:t>
            </a:r>
            <a:r>
              <a:rPr lang="fr-FR" sz="1800" dirty="0" err="1"/>
              <a:t>على</a:t>
            </a:r>
            <a:r>
              <a:rPr lang="fr-FR" sz="1800" dirty="0"/>
              <a:t> </a:t>
            </a:r>
            <a:r>
              <a:rPr lang="fr-FR" sz="1800" dirty="0" err="1"/>
              <a:t>الموارد</a:t>
            </a:r>
            <a:r>
              <a:rPr lang="fr-FR" sz="1800" dirty="0"/>
              <a:t> </a:t>
            </a:r>
            <a:r>
              <a:rPr lang="fr-FR" sz="1800" dirty="0" err="1"/>
              <a:t>الطبيعية</a:t>
            </a:r>
            <a:r>
              <a:rPr lang="fr-FR" sz="1800" dirty="0"/>
              <a:t>، </a:t>
            </a:r>
            <a:r>
              <a:rPr lang="fr-FR" sz="1800" dirty="0" err="1"/>
              <a:t>مكافحة</a:t>
            </a:r>
            <a:r>
              <a:rPr lang="fr-FR" sz="1800" dirty="0"/>
              <a:t> </a:t>
            </a:r>
            <a:r>
              <a:rPr lang="fr-FR" sz="1800" dirty="0" err="1"/>
              <a:t>التغير</a:t>
            </a:r>
            <a:r>
              <a:rPr lang="fr-FR" sz="1800" dirty="0"/>
              <a:t> </a:t>
            </a:r>
            <a:r>
              <a:rPr lang="fr-FR" sz="1800" dirty="0" err="1"/>
              <a:t>المناخي</a:t>
            </a:r>
            <a:r>
              <a:rPr lang="fr-FR" sz="1800" dirty="0"/>
              <a:t>، </a:t>
            </a:r>
            <a:r>
              <a:rPr lang="fr-FR" sz="1800" dirty="0" err="1"/>
              <a:t>والحد</a:t>
            </a:r>
            <a:r>
              <a:rPr lang="fr-FR" sz="1800" dirty="0"/>
              <a:t> </a:t>
            </a:r>
            <a:r>
              <a:rPr lang="fr-FR" sz="1800" dirty="0" err="1"/>
              <a:t>من</a:t>
            </a:r>
            <a:r>
              <a:rPr lang="fr-FR" sz="1800" dirty="0"/>
              <a:t> </a:t>
            </a:r>
            <a:r>
              <a:rPr lang="fr-FR" sz="1800" dirty="0" err="1"/>
              <a:t>التلوث</a:t>
            </a:r>
            <a:r>
              <a:rPr lang="fr-FR" sz="1800" dirty="0"/>
              <a:t>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04DBA8A-3C40-1199-6EF7-5C06D1FEBF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7577" y="-6854152"/>
            <a:ext cx="9941859" cy="12916335"/>
          </a:xfrm>
          <a:prstGeom prst="rect">
            <a:avLst/>
          </a:prstGeom>
        </p:spPr>
      </p:pic>
      <p:sp>
        <p:nvSpPr>
          <p:cNvPr id="5" name="Rectangle à coins arrondis 20">
            <a:extLst>
              <a:ext uri="{FF2B5EF4-FFF2-40B4-BE49-F238E27FC236}">
                <a16:creationId xmlns:a16="http://schemas.microsoft.com/office/drawing/2014/main" id="{3401188B-1077-4383-61D4-D4DCD667E9E5}"/>
              </a:ext>
            </a:extLst>
          </p:cNvPr>
          <p:cNvSpPr/>
          <p:nvPr/>
        </p:nvSpPr>
        <p:spPr>
          <a:xfrm>
            <a:off x="540685" y="1791968"/>
            <a:ext cx="6203576" cy="3056818"/>
          </a:xfrm>
          <a:prstGeom prst="roundRect">
            <a:avLst/>
          </a:prstGeom>
          <a:ln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296A86E-C59D-33C1-8426-18CA79DFAA05}"/>
              </a:ext>
            </a:extLst>
          </p:cNvPr>
          <p:cNvSpPr txBox="1"/>
          <p:nvPr/>
        </p:nvSpPr>
        <p:spPr>
          <a:xfrm>
            <a:off x="713816" y="2057467"/>
            <a:ext cx="5857314" cy="25258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 rtl="1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fr-FR" sz="18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الحفاظ</a:t>
            </a:r>
            <a:r>
              <a:rPr lang="fr-FR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8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على</a:t>
            </a:r>
            <a:r>
              <a:rPr lang="fr-FR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8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الموارد</a:t>
            </a:r>
            <a:r>
              <a:rPr lang="fr-FR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8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الطبيعية</a:t>
            </a:r>
            <a:r>
              <a:rPr lang="fr-FR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fr-F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يقلل</a:t>
            </a:r>
            <a:r>
              <a:rPr lang="fr-F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من</a:t>
            </a:r>
            <a:r>
              <a:rPr lang="fr-F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الضغط</a:t>
            </a:r>
            <a:r>
              <a:rPr lang="fr-F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على</a:t>
            </a:r>
            <a:r>
              <a:rPr lang="fr-F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البيئة</a:t>
            </a:r>
            <a:r>
              <a:rPr lang="fr-F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ويحمي</a:t>
            </a:r>
            <a:r>
              <a:rPr lang="fr-F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التنوع</a:t>
            </a:r>
            <a:r>
              <a:rPr lang="fr-F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البيولوجي</a:t>
            </a:r>
            <a:r>
              <a:rPr lang="fr-F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 rtl="1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fr-FR" sz="1800" b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تقليل</a:t>
            </a:r>
            <a:r>
              <a:rPr lang="fr-FR" sz="1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800" b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التلوث</a:t>
            </a:r>
            <a:r>
              <a:rPr lang="fr-FR" sz="1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fr-FR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8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يخفض</a:t>
            </a:r>
            <a:r>
              <a:rPr lang="fr-FR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8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كمية</a:t>
            </a:r>
            <a:r>
              <a:rPr lang="fr-FR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8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النفايات</a:t>
            </a:r>
            <a:r>
              <a:rPr lang="fr-FR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8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والانبعاثات</a:t>
            </a:r>
            <a:r>
              <a:rPr lang="fr-FR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8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الضارة</a:t>
            </a:r>
            <a:r>
              <a:rPr lang="fr-FR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 rtl="1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fr-FR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خلق</a:t>
            </a:r>
            <a:r>
              <a:rPr lang="fr-F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فرص</a:t>
            </a:r>
            <a:r>
              <a:rPr lang="fr-F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عمل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fr-F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يدعم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الاقتصاد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المحلي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ويولد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فرص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عمل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جديدة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 rtl="1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fr-FR" sz="18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تحسين</a:t>
            </a:r>
            <a:r>
              <a:rPr lang="fr-FR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8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الصحة</a:t>
            </a:r>
            <a:r>
              <a:rPr lang="fr-FR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8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العامة</a:t>
            </a:r>
            <a:r>
              <a:rPr lang="fr-F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fr-F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يقلل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من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التعرض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للمواد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الكيميائية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الضارة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 rtl="1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fr-FR" sz="18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زيادة</a:t>
            </a:r>
            <a:r>
              <a:rPr lang="fr-FR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8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الكفاءة</a:t>
            </a:r>
            <a:r>
              <a:rPr lang="fr-FR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fr-FR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من</a:t>
            </a:r>
            <a:r>
              <a:rPr lang="fr-F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تكاليف</a:t>
            </a:r>
            <a:r>
              <a:rPr lang="fr-F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الإنتاج</a:t>
            </a:r>
            <a:r>
              <a:rPr lang="fr-F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ويحسن</a:t>
            </a:r>
            <a:r>
              <a:rPr lang="fr-F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الأداء</a:t>
            </a:r>
            <a:r>
              <a:rPr lang="fr-F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الاقتصادي</a:t>
            </a:r>
            <a:r>
              <a:rPr lang="fr-FR" sz="1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fr-FR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Organigramme : Entrée manuelle 8">
            <a:extLst>
              <a:ext uri="{FF2B5EF4-FFF2-40B4-BE49-F238E27FC236}">
                <a16:creationId xmlns:a16="http://schemas.microsoft.com/office/drawing/2014/main" id="{3D675BDB-64CE-1A3D-CBD5-C0A5DB9290A9}"/>
              </a:ext>
            </a:extLst>
          </p:cNvPr>
          <p:cNvSpPr/>
          <p:nvPr/>
        </p:nvSpPr>
        <p:spPr>
          <a:xfrm>
            <a:off x="1613647" y="476131"/>
            <a:ext cx="6626495" cy="779075"/>
          </a:xfrm>
          <a:prstGeom prst="flowChartManualInpu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r-FR" sz="2400" b="1" dirty="0" err="1">
                <a:solidFill>
                  <a:srgbClr val="C00000"/>
                </a:solidFill>
              </a:rPr>
              <a:t>المطلب</a:t>
            </a:r>
            <a:r>
              <a:rPr lang="fr-FR" sz="2400" b="1" dirty="0">
                <a:solidFill>
                  <a:srgbClr val="C00000"/>
                </a:solidFill>
              </a:rPr>
              <a:t> </a:t>
            </a:r>
            <a:r>
              <a:rPr lang="fr-FR" sz="2400" b="1" dirty="0" err="1">
                <a:solidFill>
                  <a:srgbClr val="C00000"/>
                </a:solidFill>
              </a:rPr>
              <a:t>الثاني</a:t>
            </a:r>
            <a:r>
              <a:rPr lang="fr-FR" sz="2400" b="1" dirty="0">
                <a:solidFill>
                  <a:srgbClr val="C00000"/>
                </a:solidFill>
              </a:rPr>
              <a:t>: </a:t>
            </a:r>
            <a:r>
              <a:rPr lang="fr-FR" sz="2400" b="1" dirty="0" err="1">
                <a:solidFill>
                  <a:srgbClr val="C00000"/>
                </a:solidFill>
              </a:rPr>
              <a:t>دور</a:t>
            </a:r>
            <a:r>
              <a:rPr lang="fr-FR" sz="2400" b="1" dirty="0">
                <a:solidFill>
                  <a:srgbClr val="C00000"/>
                </a:solidFill>
              </a:rPr>
              <a:t> </a:t>
            </a:r>
            <a:r>
              <a:rPr lang="fr-FR" sz="2400" b="1" dirty="0" err="1">
                <a:solidFill>
                  <a:srgbClr val="C00000"/>
                </a:solidFill>
              </a:rPr>
              <a:t>الاقتصاد</a:t>
            </a:r>
            <a:r>
              <a:rPr lang="fr-FR" sz="2400" b="1" dirty="0">
                <a:solidFill>
                  <a:srgbClr val="C00000"/>
                </a:solidFill>
              </a:rPr>
              <a:t> </a:t>
            </a:r>
            <a:r>
              <a:rPr lang="fr-FR" sz="2400" b="1" dirty="0" err="1">
                <a:solidFill>
                  <a:srgbClr val="C00000"/>
                </a:solidFill>
              </a:rPr>
              <a:t>الدائري</a:t>
            </a:r>
            <a:r>
              <a:rPr lang="fr-FR" sz="2400" b="1" dirty="0">
                <a:solidFill>
                  <a:srgbClr val="C00000"/>
                </a:solidFill>
              </a:rPr>
              <a:t> </a:t>
            </a:r>
            <a:r>
              <a:rPr lang="fr-FR" sz="2400" b="1" dirty="0" err="1">
                <a:solidFill>
                  <a:srgbClr val="C00000"/>
                </a:solidFill>
              </a:rPr>
              <a:t>في</a:t>
            </a:r>
            <a:r>
              <a:rPr lang="fr-FR" sz="2400" b="1" dirty="0">
                <a:solidFill>
                  <a:srgbClr val="C00000"/>
                </a:solidFill>
              </a:rPr>
              <a:t> </a:t>
            </a:r>
            <a:r>
              <a:rPr lang="fr-FR" sz="2400" b="1" dirty="0" err="1">
                <a:solidFill>
                  <a:srgbClr val="C00000"/>
                </a:solidFill>
              </a:rPr>
              <a:t>تعزيز</a:t>
            </a:r>
            <a:r>
              <a:rPr lang="fr-FR" sz="2400" b="1" dirty="0">
                <a:solidFill>
                  <a:srgbClr val="C00000"/>
                </a:solidFill>
              </a:rPr>
              <a:t> </a:t>
            </a:r>
            <a:r>
              <a:rPr lang="fr-FR" sz="2400" b="1" dirty="0" err="1">
                <a:solidFill>
                  <a:srgbClr val="C00000"/>
                </a:solidFill>
              </a:rPr>
              <a:t>التنمية</a:t>
            </a:r>
            <a:r>
              <a:rPr lang="fr-FR" sz="2400" b="1" dirty="0">
                <a:solidFill>
                  <a:srgbClr val="C00000"/>
                </a:solidFill>
              </a:rPr>
              <a:t> </a:t>
            </a:r>
            <a:r>
              <a:rPr lang="fr-FR" sz="2400" b="1" dirty="0" err="1">
                <a:solidFill>
                  <a:srgbClr val="C00000"/>
                </a:solidFill>
              </a:rPr>
              <a:t>المستدامة</a:t>
            </a:r>
            <a:endParaRPr lang="fr-FR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6406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Organigramme : Entrée manuelle 38">
            <a:extLst>
              <a:ext uri="{FF2B5EF4-FFF2-40B4-BE49-F238E27FC236}">
                <a16:creationId xmlns:a16="http://schemas.microsoft.com/office/drawing/2014/main" id="{E20F327E-0091-12D4-AF9B-2201F36B67D8}"/>
              </a:ext>
            </a:extLst>
          </p:cNvPr>
          <p:cNvSpPr/>
          <p:nvPr/>
        </p:nvSpPr>
        <p:spPr>
          <a:xfrm>
            <a:off x="2070847" y="199755"/>
            <a:ext cx="6195990" cy="929797"/>
          </a:xfrm>
          <a:prstGeom prst="flowChartManualInpu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r-FR" sz="2400" b="1" dirty="0" err="1">
                <a:solidFill>
                  <a:srgbClr val="C00000"/>
                </a:solidFill>
              </a:rPr>
              <a:t>المطلب</a:t>
            </a:r>
            <a:r>
              <a:rPr lang="fr-FR" sz="2400" b="1" dirty="0">
                <a:solidFill>
                  <a:srgbClr val="C00000"/>
                </a:solidFill>
              </a:rPr>
              <a:t> </a:t>
            </a:r>
            <a:r>
              <a:rPr lang="fr-FR" sz="2400" b="1" dirty="0" err="1">
                <a:solidFill>
                  <a:srgbClr val="C00000"/>
                </a:solidFill>
              </a:rPr>
              <a:t>الثالث</a:t>
            </a:r>
            <a:r>
              <a:rPr lang="fr-FR" sz="2400" b="1" dirty="0">
                <a:solidFill>
                  <a:srgbClr val="C00000"/>
                </a:solidFill>
              </a:rPr>
              <a:t>: </a:t>
            </a:r>
            <a:r>
              <a:rPr lang="fr-FR" sz="2400" b="1" dirty="0" err="1">
                <a:solidFill>
                  <a:srgbClr val="C00000"/>
                </a:solidFill>
              </a:rPr>
              <a:t>امثلة</a:t>
            </a:r>
            <a:r>
              <a:rPr lang="fr-FR" sz="2400" b="1" dirty="0">
                <a:solidFill>
                  <a:srgbClr val="C00000"/>
                </a:solidFill>
              </a:rPr>
              <a:t> </a:t>
            </a:r>
            <a:r>
              <a:rPr lang="fr-FR" sz="2400" b="1" dirty="0" err="1">
                <a:solidFill>
                  <a:srgbClr val="C00000"/>
                </a:solidFill>
              </a:rPr>
              <a:t>عالمية</a:t>
            </a:r>
            <a:r>
              <a:rPr lang="fr-FR" sz="2400" b="1" dirty="0">
                <a:solidFill>
                  <a:srgbClr val="C00000"/>
                </a:solidFill>
              </a:rPr>
              <a:t> </a:t>
            </a:r>
            <a:r>
              <a:rPr lang="fr-FR" sz="2400" b="1" dirty="0" err="1">
                <a:solidFill>
                  <a:srgbClr val="C00000"/>
                </a:solidFill>
              </a:rPr>
              <a:t>عن</a:t>
            </a:r>
            <a:r>
              <a:rPr lang="fr-FR" sz="2400" b="1" dirty="0">
                <a:solidFill>
                  <a:srgbClr val="C00000"/>
                </a:solidFill>
              </a:rPr>
              <a:t> </a:t>
            </a:r>
            <a:r>
              <a:rPr lang="fr-FR" sz="2400" b="1" dirty="0" err="1">
                <a:solidFill>
                  <a:srgbClr val="C00000"/>
                </a:solidFill>
              </a:rPr>
              <a:t>الاقتصاد</a:t>
            </a:r>
            <a:r>
              <a:rPr lang="fr-FR" sz="2400" b="1" dirty="0">
                <a:solidFill>
                  <a:srgbClr val="C00000"/>
                </a:solidFill>
              </a:rPr>
              <a:t> </a:t>
            </a:r>
            <a:r>
              <a:rPr lang="fr-FR" sz="2400" b="1" dirty="0" err="1">
                <a:solidFill>
                  <a:srgbClr val="C00000"/>
                </a:solidFill>
              </a:rPr>
              <a:t>الدائري</a:t>
            </a:r>
            <a:r>
              <a:rPr lang="fr-FR" sz="2400" b="1" dirty="0">
                <a:solidFill>
                  <a:srgbClr val="C00000"/>
                </a:solidFill>
              </a:rPr>
              <a:t> </a:t>
            </a:r>
            <a:r>
              <a:rPr lang="fr-FR" sz="2400" b="1" dirty="0" err="1">
                <a:solidFill>
                  <a:srgbClr val="C00000"/>
                </a:solidFill>
              </a:rPr>
              <a:t>في</a:t>
            </a:r>
            <a:r>
              <a:rPr lang="fr-FR" sz="2400" b="1" dirty="0">
                <a:solidFill>
                  <a:srgbClr val="C00000"/>
                </a:solidFill>
              </a:rPr>
              <a:t> </a:t>
            </a:r>
            <a:r>
              <a:rPr lang="fr-FR" sz="2400" b="1" dirty="0" err="1">
                <a:solidFill>
                  <a:srgbClr val="C00000"/>
                </a:solidFill>
              </a:rPr>
              <a:t>تحقيق</a:t>
            </a:r>
            <a:r>
              <a:rPr lang="fr-FR" sz="2400" b="1" dirty="0">
                <a:solidFill>
                  <a:srgbClr val="C00000"/>
                </a:solidFill>
              </a:rPr>
              <a:t> </a:t>
            </a:r>
            <a:r>
              <a:rPr lang="fr-FR" sz="2400" b="1" dirty="0" err="1">
                <a:solidFill>
                  <a:srgbClr val="C00000"/>
                </a:solidFill>
              </a:rPr>
              <a:t>التنمية</a:t>
            </a:r>
            <a:r>
              <a:rPr lang="fr-FR" sz="2400" b="1" dirty="0">
                <a:solidFill>
                  <a:srgbClr val="C00000"/>
                </a:solidFill>
              </a:rPr>
              <a:t> </a:t>
            </a:r>
            <a:r>
              <a:rPr lang="fr-FR" sz="2400" b="1" dirty="0" err="1">
                <a:solidFill>
                  <a:srgbClr val="C00000"/>
                </a:solidFill>
              </a:rPr>
              <a:t>المستدامة</a:t>
            </a:r>
            <a:endParaRPr lang="fr-FR" sz="2400" b="1" dirty="0">
              <a:solidFill>
                <a:srgbClr val="C00000"/>
              </a:solidFill>
            </a:endParaRPr>
          </a:p>
        </p:txBody>
      </p:sp>
      <p:pic>
        <p:nvPicPr>
          <p:cNvPr id="16" name="Google Shape;745;p45" title="Chart">
            <a:hlinkClick r:id="rId3"/>
            <a:extLst>
              <a:ext uri="{FF2B5EF4-FFF2-40B4-BE49-F238E27FC236}">
                <a16:creationId xmlns:a16="http://schemas.microsoft.com/office/drawing/2014/main" id="{5B1263AB-6397-E379-A95B-40B08C926B3E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86775" y="1565259"/>
            <a:ext cx="1989378" cy="1006491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797B7642-B9E3-8DEA-00E2-7FDD24F01A31}"/>
              </a:ext>
            </a:extLst>
          </p:cNvPr>
          <p:cNvSpPr txBox="1"/>
          <p:nvPr/>
        </p:nvSpPr>
        <p:spPr>
          <a:xfrm>
            <a:off x="7322633" y="1881026"/>
            <a:ext cx="1771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r-FR" sz="1800" b="1" dirty="0" err="1"/>
              <a:t>شركات</a:t>
            </a:r>
            <a:r>
              <a:rPr lang="fr-FR" sz="1800" b="1" dirty="0"/>
              <a:t> </a:t>
            </a:r>
            <a:r>
              <a:rPr lang="fr-FR" sz="1800" b="1" dirty="0" err="1"/>
              <a:t>التكنولوجيا</a:t>
            </a:r>
            <a:endParaRPr lang="fr-FR" sz="1800" b="1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CB9C6658-7ED5-1C0F-B07F-31A2BB42AC84}"/>
              </a:ext>
            </a:extLst>
          </p:cNvPr>
          <p:cNvSpPr txBox="1"/>
          <p:nvPr/>
        </p:nvSpPr>
        <p:spPr>
          <a:xfrm>
            <a:off x="5761419" y="1881026"/>
            <a:ext cx="1310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r-FR" sz="1800" b="1" dirty="0" err="1"/>
              <a:t>صناعة</a:t>
            </a:r>
            <a:r>
              <a:rPr lang="fr-FR" sz="1800" b="1" dirty="0"/>
              <a:t> </a:t>
            </a:r>
            <a:r>
              <a:rPr lang="fr-FR" sz="1800" b="1" dirty="0" err="1"/>
              <a:t>الأزياء</a:t>
            </a:r>
            <a:endParaRPr lang="fr-FR" sz="1800" b="1" dirty="0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4AE72DB7-D19F-48C2-99F8-6B7261AEC824}"/>
              </a:ext>
            </a:extLst>
          </p:cNvPr>
          <p:cNvSpPr txBox="1"/>
          <p:nvPr/>
        </p:nvSpPr>
        <p:spPr>
          <a:xfrm>
            <a:off x="1817517" y="1881026"/>
            <a:ext cx="1607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r-FR" sz="1800" b="1" dirty="0" err="1"/>
              <a:t>صناعة</a:t>
            </a:r>
            <a:r>
              <a:rPr lang="fr-FR" sz="1800" b="1" dirty="0"/>
              <a:t> </a:t>
            </a:r>
            <a:r>
              <a:rPr lang="fr-FR" sz="1800" b="1" dirty="0" err="1"/>
              <a:t>السيارات</a:t>
            </a:r>
            <a:endParaRPr lang="fr-FR" sz="1800" b="1" dirty="0"/>
          </a:p>
        </p:txBody>
      </p:sp>
      <p:pic>
        <p:nvPicPr>
          <p:cNvPr id="25" name="Google Shape;745;p45" title="Chart">
            <a:hlinkClick r:id="rId3"/>
            <a:extLst>
              <a:ext uri="{FF2B5EF4-FFF2-40B4-BE49-F238E27FC236}">
                <a16:creationId xmlns:a16="http://schemas.microsoft.com/office/drawing/2014/main" id="{19C13F26-F91D-E569-E021-C112302C98DE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22116" y="1564556"/>
            <a:ext cx="1989378" cy="1006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745;p45" title="Chart">
            <a:hlinkClick r:id="rId3"/>
            <a:extLst>
              <a:ext uri="{FF2B5EF4-FFF2-40B4-BE49-F238E27FC236}">
                <a16:creationId xmlns:a16="http://schemas.microsoft.com/office/drawing/2014/main" id="{22CCECAC-03CF-922C-3E29-74B2DF9F9574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57457" y="1563853"/>
            <a:ext cx="1989378" cy="1006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745;p45" title="Chart">
            <a:hlinkClick r:id="rId3"/>
            <a:extLst>
              <a:ext uri="{FF2B5EF4-FFF2-40B4-BE49-F238E27FC236}">
                <a16:creationId xmlns:a16="http://schemas.microsoft.com/office/drawing/2014/main" id="{83FDE5A7-8072-9C1B-EB84-5C2D3E5F2DBE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92798" y="1563150"/>
            <a:ext cx="1989378" cy="1006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745;p45" title="Chart">
            <a:hlinkClick r:id="rId3"/>
            <a:extLst>
              <a:ext uri="{FF2B5EF4-FFF2-40B4-BE49-F238E27FC236}">
                <a16:creationId xmlns:a16="http://schemas.microsoft.com/office/drawing/2014/main" id="{28872AEA-3ADB-81F1-2648-C1104A2DD9B0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71861" y="1562447"/>
            <a:ext cx="1989378" cy="1006491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ZoneTexte 32">
            <a:extLst>
              <a:ext uri="{FF2B5EF4-FFF2-40B4-BE49-F238E27FC236}">
                <a16:creationId xmlns:a16="http://schemas.microsoft.com/office/drawing/2014/main" id="{4540BFDC-96FD-F2B0-F509-A64E6476ABD1}"/>
              </a:ext>
            </a:extLst>
          </p:cNvPr>
          <p:cNvSpPr txBox="1"/>
          <p:nvPr/>
        </p:nvSpPr>
        <p:spPr>
          <a:xfrm>
            <a:off x="3666312" y="1742526"/>
            <a:ext cx="177166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fr-FR" sz="1800" b="1" dirty="0" err="1"/>
              <a:t>صناعة</a:t>
            </a:r>
            <a:r>
              <a:rPr lang="fr-FR" sz="1800" b="1" dirty="0"/>
              <a:t> </a:t>
            </a:r>
            <a:r>
              <a:rPr lang="fr-FR" sz="1800" b="1" dirty="0" err="1"/>
              <a:t>البناء</a:t>
            </a:r>
            <a:r>
              <a:rPr lang="fr-FR" sz="1800" b="1" dirty="0"/>
              <a:t> </a:t>
            </a:r>
            <a:r>
              <a:rPr lang="fr-FR" sz="1800" b="1" dirty="0" err="1"/>
              <a:t>والتشييد</a:t>
            </a:r>
            <a:endParaRPr lang="fr-FR" sz="1800" b="1" dirty="0"/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F2578CBE-86FF-9E8B-5FD5-201A8B744401}"/>
              </a:ext>
            </a:extLst>
          </p:cNvPr>
          <p:cNvSpPr txBox="1"/>
          <p:nvPr/>
        </p:nvSpPr>
        <p:spPr>
          <a:xfrm>
            <a:off x="320834" y="1881025"/>
            <a:ext cx="101816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fr-FR" sz="1800" b="1" dirty="0" err="1"/>
              <a:t>الزراعة</a:t>
            </a:r>
            <a:r>
              <a:rPr lang="fr-FR" sz="1800" b="1" dirty="0"/>
              <a:t> </a:t>
            </a:r>
          </a:p>
        </p:txBody>
      </p:sp>
      <p:sp>
        <p:nvSpPr>
          <p:cNvPr id="3" name="Google Shape;2446;p41">
            <a:extLst>
              <a:ext uri="{FF2B5EF4-FFF2-40B4-BE49-F238E27FC236}">
                <a16:creationId xmlns:a16="http://schemas.microsoft.com/office/drawing/2014/main" id="{054A4F3D-1E42-639D-6AEE-022779C93865}"/>
              </a:ext>
            </a:extLst>
          </p:cNvPr>
          <p:cNvSpPr/>
          <p:nvPr/>
        </p:nvSpPr>
        <p:spPr>
          <a:xfrm>
            <a:off x="3837158" y="2813790"/>
            <a:ext cx="1429976" cy="2027145"/>
          </a:xfrm>
          <a:prstGeom prst="roundRect">
            <a:avLst>
              <a:gd name="adj" fmla="val 4313"/>
            </a:avLst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" name="Google Shape;2446;p41">
            <a:extLst>
              <a:ext uri="{FF2B5EF4-FFF2-40B4-BE49-F238E27FC236}">
                <a16:creationId xmlns:a16="http://schemas.microsoft.com/office/drawing/2014/main" id="{AAEC2619-D512-F50C-B0C0-733F8822AC2D}"/>
              </a:ext>
            </a:extLst>
          </p:cNvPr>
          <p:cNvSpPr/>
          <p:nvPr/>
        </p:nvSpPr>
        <p:spPr>
          <a:xfrm>
            <a:off x="5701817" y="2813795"/>
            <a:ext cx="1429976" cy="2027145"/>
          </a:xfrm>
          <a:prstGeom prst="roundRect">
            <a:avLst>
              <a:gd name="adj" fmla="val 4313"/>
            </a:avLst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" name="Google Shape;2446;p41">
            <a:extLst>
              <a:ext uri="{FF2B5EF4-FFF2-40B4-BE49-F238E27FC236}">
                <a16:creationId xmlns:a16="http://schemas.microsoft.com/office/drawing/2014/main" id="{3F99C0EA-55CD-AF2C-D1AC-F575BE2EC50B}"/>
              </a:ext>
            </a:extLst>
          </p:cNvPr>
          <p:cNvSpPr/>
          <p:nvPr/>
        </p:nvSpPr>
        <p:spPr>
          <a:xfrm>
            <a:off x="7551849" y="2813789"/>
            <a:ext cx="1429976" cy="2027145"/>
          </a:xfrm>
          <a:prstGeom prst="roundRect">
            <a:avLst>
              <a:gd name="adj" fmla="val 4313"/>
            </a:avLst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" name="Google Shape;2446;p41">
            <a:extLst>
              <a:ext uri="{FF2B5EF4-FFF2-40B4-BE49-F238E27FC236}">
                <a16:creationId xmlns:a16="http://schemas.microsoft.com/office/drawing/2014/main" id="{BA68E348-030E-2D8A-3805-E33BC770CED0}"/>
              </a:ext>
            </a:extLst>
          </p:cNvPr>
          <p:cNvSpPr/>
          <p:nvPr/>
        </p:nvSpPr>
        <p:spPr>
          <a:xfrm>
            <a:off x="1972499" y="2813791"/>
            <a:ext cx="1429976" cy="2027145"/>
          </a:xfrm>
          <a:prstGeom prst="roundRect">
            <a:avLst>
              <a:gd name="adj" fmla="val 4313"/>
            </a:avLst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" name="Google Shape;2446;p41">
            <a:extLst>
              <a:ext uri="{FF2B5EF4-FFF2-40B4-BE49-F238E27FC236}">
                <a16:creationId xmlns:a16="http://schemas.microsoft.com/office/drawing/2014/main" id="{6E200AB5-B176-F836-1854-FF1791ADF1CE}"/>
              </a:ext>
            </a:extLst>
          </p:cNvPr>
          <p:cNvSpPr/>
          <p:nvPr/>
        </p:nvSpPr>
        <p:spPr>
          <a:xfrm>
            <a:off x="107840" y="2813793"/>
            <a:ext cx="1429976" cy="2027145"/>
          </a:xfrm>
          <a:prstGeom prst="roundRect">
            <a:avLst>
              <a:gd name="adj" fmla="val 4313"/>
            </a:avLst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9E568C59-68B2-FEEF-CF45-292F144F84EE}"/>
              </a:ext>
            </a:extLst>
          </p:cNvPr>
          <p:cNvCxnSpPr>
            <a:cxnSpLocks/>
            <a:stCxn id="25" idx="2"/>
            <a:endCxn id="9" idx="0"/>
          </p:cNvCxnSpPr>
          <p:nvPr/>
        </p:nvCxnSpPr>
        <p:spPr>
          <a:xfrm>
            <a:off x="6416805" y="2571047"/>
            <a:ext cx="0" cy="242748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A67CA818-B49B-E274-F46A-12079106EEF5}"/>
              </a:ext>
            </a:extLst>
          </p:cNvPr>
          <p:cNvCxnSpPr>
            <a:cxnSpLocks/>
            <a:stCxn id="16" idx="2"/>
            <a:endCxn id="11" idx="0"/>
          </p:cNvCxnSpPr>
          <p:nvPr/>
        </p:nvCxnSpPr>
        <p:spPr>
          <a:xfrm flipH="1">
            <a:off x="8266837" y="2571750"/>
            <a:ext cx="14627" cy="242039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>
            <a:extLst>
              <a:ext uri="{FF2B5EF4-FFF2-40B4-BE49-F238E27FC236}">
                <a16:creationId xmlns:a16="http://schemas.microsoft.com/office/drawing/2014/main" id="{D7B06C2C-58B3-4F8A-29D1-FC7D3343F396}"/>
              </a:ext>
            </a:extLst>
          </p:cNvPr>
          <p:cNvCxnSpPr>
            <a:cxnSpLocks/>
            <a:stCxn id="3" idx="0"/>
            <a:endCxn id="27" idx="2"/>
          </p:cNvCxnSpPr>
          <p:nvPr/>
        </p:nvCxnSpPr>
        <p:spPr>
          <a:xfrm flipV="1">
            <a:off x="4552146" y="2570344"/>
            <a:ext cx="0" cy="243446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avec flèche 46">
            <a:extLst>
              <a:ext uri="{FF2B5EF4-FFF2-40B4-BE49-F238E27FC236}">
                <a16:creationId xmlns:a16="http://schemas.microsoft.com/office/drawing/2014/main" id="{BFB7FC6A-6BFB-6626-8DE2-45A28935BB18}"/>
              </a:ext>
            </a:extLst>
          </p:cNvPr>
          <p:cNvCxnSpPr>
            <a:cxnSpLocks/>
            <a:stCxn id="29" idx="2"/>
            <a:endCxn id="13" idx="0"/>
          </p:cNvCxnSpPr>
          <p:nvPr/>
        </p:nvCxnSpPr>
        <p:spPr>
          <a:xfrm>
            <a:off x="2687487" y="2569641"/>
            <a:ext cx="0" cy="244150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avec flèche 57">
            <a:extLst>
              <a:ext uri="{FF2B5EF4-FFF2-40B4-BE49-F238E27FC236}">
                <a16:creationId xmlns:a16="http://schemas.microsoft.com/office/drawing/2014/main" id="{A65B0CBB-8B75-8179-E5C1-A43C82D7FC12}"/>
              </a:ext>
            </a:extLst>
          </p:cNvPr>
          <p:cNvCxnSpPr>
            <a:cxnSpLocks/>
            <a:stCxn id="31" idx="2"/>
            <a:endCxn id="15" idx="0"/>
          </p:cNvCxnSpPr>
          <p:nvPr/>
        </p:nvCxnSpPr>
        <p:spPr>
          <a:xfrm>
            <a:off x="822828" y="2568938"/>
            <a:ext cx="0" cy="244855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ZoneTexte 63">
            <a:extLst>
              <a:ext uri="{FF2B5EF4-FFF2-40B4-BE49-F238E27FC236}">
                <a16:creationId xmlns:a16="http://schemas.microsoft.com/office/drawing/2014/main" id="{08252BFE-8153-6A0E-13E5-40E298DA6B3E}"/>
              </a:ext>
            </a:extLst>
          </p:cNvPr>
          <p:cNvSpPr txBox="1"/>
          <p:nvPr/>
        </p:nvSpPr>
        <p:spPr>
          <a:xfrm>
            <a:off x="5730849" y="2989003"/>
            <a:ext cx="140094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/>
            <a:r>
              <a:rPr lang="fr-FR" dirty="0" err="1"/>
              <a:t>بدأت</a:t>
            </a:r>
            <a:r>
              <a:rPr lang="fr-FR" dirty="0"/>
              <a:t> </a:t>
            </a:r>
            <a:r>
              <a:rPr lang="fr-FR" dirty="0" err="1"/>
              <a:t>بعض</a:t>
            </a:r>
            <a:r>
              <a:rPr lang="fr-FR" dirty="0"/>
              <a:t> </a:t>
            </a:r>
            <a:r>
              <a:rPr lang="fr-FR" dirty="0" err="1"/>
              <a:t>شركات</a:t>
            </a:r>
            <a:r>
              <a:rPr lang="fr-FR" dirty="0"/>
              <a:t> </a:t>
            </a:r>
            <a:r>
              <a:rPr lang="fr-FR" dirty="0" err="1"/>
              <a:t>الأزياء</a:t>
            </a:r>
            <a:r>
              <a:rPr lang="fr-FR" dirty="0"/>
              <a:t> </a:t>
            </a:r>
            <a:r>
              <a:rPr lang="fr-FR" dirty="0" err="1"/>
              <a:t>في</a:t>
            </a:r>
            <a:r>
              <a:rPr lang="fr-FR" dirty="0"/>
              <a:t> </a:t>
            </a:r>
            <a:r>
              <a:rPr lang="fr-FR" dirty="0" err="1"/>
              <a:t>استخدام</a:t>
            </a:r>
            <a:r>
              <a:rPr lang="fr-FR" dirty="0"/>
              <a:t> </a:t>
            </a:r>
            <a:r>
              <a:rPr lang="fr-FR" dirty="0" err="1"/>
              <a:t>مواد</a:t>
            </a:r>
            <a:r>
              <a:rPr lang="fr-FR" dirty="0"/>
              <a:t> </a:t>
            </a:r>
            <a:r>
              <a:rPr lang="fr-FR" dirty="0" err="1"/>
              <a:t>مستدامة</a:t>
            </a:r>
            <a:r>
              <a:rPr lang="fr-FR" dirty="0"/>
              <a:t> </a:t>
            </a:r>
            <a:r>
              <a:rPr lang="fr-FR" dirty="0" err="1"/>
              <a:t>مثل</a:t>
            </a:r>
            <a:r>
              <a:rPr lang="fr-FR" dirty="0"/>
              <a:t> </a:t>
            </a:r>
            <a:r>
              <a:rPr lang="fr-FR" dirty="0" err="1"/>
              <a:t>القطن</a:t>
            </a:r>
            <a:r>
              <a:rPr lang="fr-FR" dirty="0"/>
              <a:t> </a:t>
            </a:r>
            <a:r>
              <a:rPr lang="fr-FR" dirty="0" err="1"/>
              <a:t>العضوي</a:t>
            </a:r>
            <a:r>
              <a:rPr lang="fr-FR" dirty="0"/>
              <a:t> </a:t>
            </a:r>
            <a:r>
              <a:rPr lang="fr-FR" dirty="0" err="1"/>
              <a:t>والكتان</a:t>
            </a:r>
            <a:r>
              <a:rPr lang="fr-FR" dirty="0"/>
              <a:t>، </a:t>
            </a:r>
            <a:r>
              <a:rPr lang="fr-FR" dirty="0" err="1"/>
              <a:t>وتشجيع</a:t>
            </a:r>
            <a:r>
              <a:rPr lang="fr-FR" dirty="0"/>
              <a:t> </a:t>
            </a:r>
            <a:r>
              <a:rPr lang="fr-FR" dirty="0" err="1"/>
              <a:t>إعادة</a:t>
            </a:r>
            <a:r>
              <a:rPr lang="fr-FR" dirty="0"/>
              <a:t> </a:t>
            </a:r>
            <a:r>
              <a:rPr lang="fr-FR" dirty="0" err="1"/>
              <a:t>تدوير</a:t>
            </a:r>
            <a:r>
              <a:rPr lang="fr-FR" dirty="0"/>
              <a:t> </a:t>
            </a:r>
            <a:r>
              <a:rPr lang="fr-FR" dirty="0" err="1"/>
              <a:t>الملابس</a:t>
            </a:r>
            <a:r>
              <a:rPr lang="fr-FR" dirty="0"/>
              <a:t> </a:t>
            </a:r>
            <a:r>
              <a:rPr lang="fr-FR" dirty="0" err="1"/>
              <a:t>القديمة</a:t>
            </a:r>
            <a:endParaRPr lang="fr-FR" dirty="0"/>
          </a:p>
        </p:txBody>
      </p:sp>
      <p:sp>
        <p:nvSpPr>
          <p:cNvPr id="71" name="ZoneTexte 70">
            <a:extLst>
              <a:ext uri="{FF2B5EF4-FFF2-40B4-BE49-F238E27FC236}">
                <a16:creationId xmlns:a16="http://schemas.microsoft.com/office/drawing/2014/main" id="{82A06AD7-100B-BAAA-5B2C-86AC504674CD}"/>
              </a:ext>
            </a:extLst>
          </p:cNvPr>
          <p:cNvSpPr txBox="1"/>
          <p:nvPr/>
        </p:nvSpPr>
        <p:spPr>
          <a:xfrm>
            <a:off x="7580881" y="2919420"/>
            <a:ext cx="14009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/>
            <a:r>
              <a:rPr lang="fr-FR" dirty="0" err="1"/>
              <a:t>تقوم</a:t>
            </a:r>
            <a:r>
              <a:rPr lang="fr-FR" dirty="0"/>
              <a:t> </a:t>
            </a:r>
            <a:r>
              <a:rPr lang="fr-FR" dirty="0" err="1"/>
              <a:t>العديد</a:t>
            </a:r>
            <a:r>
              <a:rPr lang="fr-FR" dirty="0"/>
              <a:t> </a:t>
            </a:r>
            <a:r>
              <a:rPr lang="fr-FR" dirty="0" err="1"/>
              <a:t>من</a:t>
            </a:r>
            <a:r>
              <a:rPr lang="fr-FR" dirty="0"/>
              <a:t> </a:t>
            </a:r>
            <a:r>
              <a:rPr lang="fr-FR" dirty="0" err="1"/>
              <a:t>شركات</a:t>
            </a:r>
            <a:r>
              <a:rPr lang="fr-FR" dirty="0"/>
              <a:t> </a:t>
            </a:r>
            <a:r>
              <a:rPr lang="fr-FR" dirty="0" err="1"/>
              <a:t>التكنولوجيا</a:t>
            </a:r>
            <a:r>
              <a:rPr lang="fr-FR" dirty="0"/>
              <a:t> </a:t>
            </a:r>
            <a:r>
              <a:rPr lang="fr-FR" dirty="0" err="1"/>
              <a:t>بإعادة</a:t>
            </a:r>
            <a:r>
              <a:rPr lang="fr-FR" dirty="0"/>
              <a:t> </a:t>
            </a:r>
            <a:r>
              <a:rPr lang="fr-FR" dirty="0" err="1"/>
              <a:t>تدوير</a:t>
            </a:r>
            <a:r>
              <a:rPr lang="fr-FR" dirty="0"/>
              <a:t> </a:t>
            </a:r>
            <a:r>
              <a:rPr lang="fr-FR" dirty="0" err="1"/>
              <a:t>الهواتف</a:t>
            </a:r>
            <a:r>
              <a:rPr lang="fr-FR" dirty="0"/>
              <a:t> </a:t>
            </a:r>
            <a:r>
              <a:rPr lang="fr-FR" dirty="0" err="1"/>
              <a:t>المحمولة</a:t>
            </a:r>
            <a:r>
              <a:rPr lang="fr-FR" dirty="0"/>
              <a:t> </a:t>
            </a:r>
            <a:r>
              <a:rPr lang="fr-FR" dirty="0" err="1"/>
              <a:t>والأجهزة</a:t>
            </a:r>
            <a:r>
              <a:rPr lang="fr-FR" dirty="0"/>
              <a:t> </a:t>
            </a:r>
            <a:r>
              <a:rPr lang="fr-FR" dirty="0" err="1"/>
              <a:t>الإلكترونية</a:t>
            </a:r>
            <a:r>
              <a:rPr lang="fr-FR" dirty="0"/>
              <a:t> </a:t>
            </a:r>
            <a:r>
              <a:rPr lang="fr-FR" dirty="0" err="1"/>
              <a:t>الأخرى</a:t>
            </a:r>
            <a:r>
              <a:rPr lang="fr-FR" dirty="0"/>
              <a:t>، </a:t>
            </a:r>
            <a:r>
              <a:rPr lang="fr-FR" dirty="0" err="1"/>
              <a:t>واستخدام</a:t>
            </a:r>
            <a:r>
              <a:rPr lang="fr-FR" dirty="0"/>
              <a:t> </a:t>
            </a:r>
            <a:r>
              <a:rPr lang="fr-FR" dirty="0" err="1"/>
              <a:t>المواد</a:t>
            </a:r>
            <a:r>
              <a:rPr lang="fr-FR" dirty="0"/>
              <a:t> </a:t>
            </a:r>
            <a:r>
              <a:rPr lang="fr-FR" dirty="0" err="1"/>
              <a:t>المعاد</a:t>
            </a:r>
            <a:r>
              <a:rPr lang="fr-FR" dirty="0"/>
              <a:t> </a:t>
            </a:r>
            <a:r>
              <a:rPr lang="fr-FR" dirty="0" err="1"/>
              <a:t>تدويرها</a:t>
            </a:r>
            <a:r>
              <a:rPr lang="fr-FR" dirty="0"/>
              <a:t> </a:t>
            </a:r>
            <a:r>
              <a:rPr lang="fr-FR" dirty="0" err="1"/>
              <a:t>في</a:t>
            </a:r>
            <a:r>
              <a:rPr lang="fr-FR" dirty="0"/>
              <a:t> </a:t>
            </a:r>
            <a:r>
              <a:rPr lang="fr-FR" dirty="0" err="1"/>
              <a:t>منتجات</a:t>
            </a:r>
            <a:r>
              <a:rPr lang="fr-FR" dirty="0"/>
              <a:t> </a:t>
            </a:r>
            <a:r>
              <a:rPr lang="fr-FR" dirty="0" err="1"/>
              <a:t>جديدة</a:t>
            </a:r>
            <a:endParaRPr lang="fr-FR" dirty="0"/>
          </a:p>
        </p:txBody>
      </p:sp>
      <p:sp>
        <p:nvSpPr>
          <p:cNvPr id="73" name="ZoneTexte 72">
            <a:extLst>
              <a:ext uri="{FF2B5EF4-FFF2-40B4-BE49-F238E27FC236}">
                <a16:creationId xmlns:a16="http://schemas.microsoft.com/office/drawing/2014/main" id="{52D54F27-39C5-B42B-287D-C877887416B0}"/>
              </a:ext>
            </a:extLst>
          </p:cNvPr>
          <p:cNvSpPr txBox="1"/>
          <p:nvPr/>
        </p:nvSpPr>
        <p:spPr>
          <a:xfrm>
            <a:off x="3851673" y="2989003"/>
            <a:ext cx="14009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/>
            <a:r>
              <a:rPr lang="fr-FR" dirty="0" err="1"/>
              <a:t>يتم</a:t>
            </a:r>
            <a:r>
              <a:rPr lang="fr-FR" dirty="0"/>
              <a:t> </a:t>
            </a:r>
            <a:r>
              <a:rPr lang="fr-FR" dirty="0" err="1"/>
              <a:t>استخدام</a:t>
            </a:r>
            <a:r>
              <a:rPr lang="fr-FR" dirty="0"/>
              <a:t> </a:t>
            </a:r>
            <a:r>
              <a:rPr lang="fr-FR" dirty="0" err="1"/>
              <a:t>مواد</a:t>
            </a:r>
            <a:r>
              <a:rPr lang="fr-FR" dirty="0"/>
              <a:t> </a:t>
            </a:r>
            <a:r>
              <a:rPr lang="fr-FR" dirty="0" err="1"/>
              <a:t>بناء</a:t>
            </a:r>
            <a:r>
              <a:rPr lang="fr-FR" dirty="0"/>
              <a:t> </a:t>
            </a:r>
            <a:r>
              <a:rPr lang="fr-FR" dirty="0" err="1"/>
              <a:t>معاد</a:t>
            </a:r>
            <a:r>
              <a:rPr lang="fr-FR" dirty="0"/>
              <a:t> </a:t>
            </a:r>
            <a:r>
              <a:rPr lang="fr-FR" dirty="0" err="1"/>
              <a:t>تدويرها</a:t>
            </a:r>
            <a:r>
              <a:rPr lang="fr-FR" dirty="0"/>
              <a:t> </a:t>
            </a:r>
            <a:r>
              <a:rPr lang="fr-FR" dirty="0" err="1"/>
              <a:t>مثل</a:t>
            </a:r>
            <a:r>
              <a:rPr lang="fr-FR" dirty="0"/>
              <a:t> </a:t>
            </a:r>
            <a:r>
              <a:rPr lang="fr-FR" dirty="0" err="1"/>
              <a:t>الخشب</a:t>
            </a:r>
            <a:r>
              <a:rPr lang="fr-FR" dirty="0"/>
              <a:t> </a:t>
            </a:r>
            <a:r>
              <a:rPr lang="fr-FR" dirty="0" err="1"/>
              <a:t>والخرسانة</a:t>
            </a:r>
            <a:r>
              <a:rPr lang="fr-FR" dirty="0"/>
              <a:t>، </a:t>
            </a:r>
            <a:r>
              <a:rPr lang="fr-FR" dirty="0" err="1"/>
              <a:t>وتصميم</a:t>
            </a:r>
            <a:r>
              <a:rPr lang="fr-FR" dirty="0"/>
              <a:t> </a:t>
            </a:r>
            <a:r>
              <a:rPr lang="fr-FR" dirty="0" err="1"/>
              <a:t>المباني</a:t>
            </a:r>
            <a:r>
              <a:rPr lang="fr-FR" dirty="0"/>
              <a:t> </a:t>
            </a:r>
            <a:r>
              <a:rPr lang="fr-FR" dirty="0" err="1"/>
              <a:t>بطريقة</a:t>
            </a:r>
            <a:r>
              <a:rPr lang="fr-FR" dirty="0"/>
              <a:t> </a:t>
            </a:r>
            <a:r>
              <a:rPr lang="fr-FR" dirty="0" err="1"/>
              <a:t>تقلل</a:t>
            </a:r>
            <a:r>
              <a:rPr lang="fr-FR" dirty="0"/>
              <a:t> </a:t>
            </a:r>
            <a:r>
              <a:rPr lang="fr-FR" dirty="0" err="1"/>
              <a:t>استهلاك</a:t>
            </a:r>
            <a:r>
              <a:rPr lang="fr-FR" dirty="0"/>
              <a:t> </a:t>
            </a:r>
            <a:r>
              <a:rPr lang="fr-FR" dirty="0" err="1"/>
              <a:t>الطاقة</a:t>
            </a:r>
            <a:r>
              <a:rPr lang="fr-FR" dirty="0"/>
              <a:t> </a:t>
            </a:r>
            <a:r>
              <a:rPr lang="fr-FR" dirty="0" err="1"/>
              <a:t>والمياه</a:t>
            </a:r>
            <a:r>
              <a:rPr lang="fr-FR" dirty="0"/>
              <a:t>.</a:t>
            </a:r>
          </a:p>
        </p:txBody>
      </p:sp>
      <p:sp>
        <p:nvSpPr>
          <p:cNvPr id="75" name="ZoneTexte 74">
            <a:extLst>
              <a:ext uri="{FF2B5EF4-FFF2-40B4-BE49-F238E27FC236}">
                <a16:creationId xmlns:a16="http://schemas.microsoft.com/office/drawing/2014/main" id="{1908C4D0-63AE-27E6-9234-9A9DE0B33FE6}"/>
              </a:ext>
            </a:extLst>
          </p:cNvPr>
          <p:cNvSpPr txBox="1"/>
          <p:nvPr/>
        </p:nvSpPr>
        <p:spPr>
          <a:xfrm>
            <a:off x="2016046" y="3057941"/>
            <a:ext cx="14009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/>
            <a:r>
              <a:rPr lang="fr-FR" dirty="0" err="1"/>
              <a:t>تسعى</a:t>
            </a:r>
            <a:r>
              <a:rPr lang="fr-FR" dirty="0"/>
              <a:t> </a:t>
            </a:r>
            <a:r>
              <a:rPr lang="fr-FR" dirty="0" err="1"/>
              <a:t>شركات</a:t>
            </a:r>
            <a:r>
              <a:rPr lang="fr-FR" dirty="0"/>
              <a:t> </a:t>
            </a:r>
            <a:r>
              <a:rPr lang="fr-FR" dirty="0" err="1"/>
              <a:t>السيارات</a:t>
            </a:r>
            <a:r>
              <a:rPr lang="fr-FR" dirty="0"/>
              <a:t> </a:t>
            </a:r>
            <a:r>
              <a:rPr lang="fr-FR" dirty="0" err="1"/>
              <a:t>إلى</a:t>
            </a:r>
            <a:r>
              <a:rPr lang="fr-FR" dirty="0"/>
              <a:t> </a:t>
            </a:r>
            <a:r>
              <a:rPr lang="fr-FR" dirty="0" err="1"/>
              <a:t>إنتاج</a:t>
            </a:r>
            <a:r>
              <a:rPr lang="fr-FR" dirty="0"/>
              <a:t> </a:t>
            </a:r>
            <a:r>
              <a:rPr lang="fr-FR" dirty="0" err="1"/>
              <a:t>سيارات</a:t>
            </a:r>
            <a:r>
              <a:rPr lang="fr-FR" dirty="0"/>
              <a:t> </a:t>
            </a:r>
            <a:r>
              <a:rPr lang="fr-FR" dirty="0" err="1"/>
              <a:t>كهربائية</a:t>
            </a:r>
            <a:r>
              <a:rPr lang="fr-FR" dirty="0"/>
              <a:t> </a:t>
            </a:r>
            <a:r>
              <a:rPr lang="fr-FR" dirty="0" err="1"/>
              <a:t>واعتماد</a:t>
            </a:r>
            <a:r>
              <a:rPr lang="fr-FR" dirty="0"/>
              <a:t> </a:t>
            </a:r>
            <a:r>
              <a:rPr lang="fr-FR" dirty="0" err="1"/>
              <a:t>مواد</a:t>
            </a:r>
            <a:r>
              <a:rPr lang="fr-FR" dirty="0"/>
              <a:t> </a:t>
            </a:r>
            <a:r>
              <a:rPr lang="fr-FR" dirty="0" err="1"/>
              <a:t>خفيفة</a:t>
            </a:r>
            <a:r>
              <a:rPr lang="fr-FR" dirty="0"/>
              <a:t> </a:t>
            </a:r>
            <a:r>
              <a:rPr lang="fr-FR" dirty="0" err="1"/>
              <a:t>الوزن</a:t>
            </a:r>
            <a:r>
              <a:rPr lang="fr-FR" dirty="0"/>
              <a:t> </a:t>
            </a:r>
            <a:r>
              <a:rPr lang="fr-FR" dirty="0" err="1"/>
              <a:t>قابلة</a:t>
            </a:r>
            <a:r>
              <a:rPr lang="fr-FR" dirty="0"/>
              <a:t> </a:t>
            </a:r>
            <a:r>
              <a:rPr lang="fr-FR" dirty="0" err="1"/>
              <a:t>لإعادة</a:t>
            </a:r>
            <a:r>
              <a:rPr lang="fr-FR" dirty="0"/>
              <a:t> </a:t>
            </a:r>
            <a:r>
              <a:rPr lang="fr-FR" dirty="0" err="1"/>
              <a:t>التدوير</a:t>
            </a:r>
            <a:r>
              <a:rPr lang="fr-FR" dirty="0"/>
              <a:t>.</a:t>
            </a:r>
          </a:p>
        </p:txBody>
      </p:sp>
      <p:sp>
        <p:nvSpPr>
          <p:cNvPr id="77" name="ZoneTexte 76">
            <a:extLst>
              <a:ext uri="{FF2B5EF4-FFF2-40B4-BE49-F238E27FC236}">
                <a16:creationId xmlns:a16="http://schemas.microsoft.com/office/drawing/2014/main" id="{173BE293-0D52-D297-F5BA-FDA110F0F898}"/>
              </a:ext>
            </a:extLst>
          </p:cNvPr>
          <p:cNvSpPr txBox="1"/>
          <p:nvPr/>
        </p:nvSpPr>
        <p:spPr>
          <a:xfrm>
            <a:off x="122356" y="3057940"/>
            <a:ext cx="14009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/>
            <a:r>
              <a:rPr lang="fr-FR" dirty="0" err="1"/>
              <a:t>تعتمد</a:t>
            </a:r>
            <a:r>
              <a:rPr lang="fr-FR" dirty="0"/>
              <a:t> </a:t>
            </a:r>
            <a:r>
              <a:rPr lang="fr-FR" dirty="0" err="1"/>
              <a:t>بعض</a:t>
            </a:r>
            <a:r>
              <a:rPr lang="fr-FR" dirty="0"/>
              <a:t> </a:t>
            </a:r>
            <a:r>
              <a:rPr lang="fr-FR" dirty="0" err="1"/>
              <a:t>المزارع</a:t>
            </a:r>
            <a:r>
              <a:rPr lang="fr-FR" dirty="0"/>
              <a:t> </a:t>
            </a:r>
            <a:r>
              <a:rPr lang="fr-FR" dirty="0" err="1"/>
              <a:t>على</a:t>
            </a:r>
            <a:r>
              <a:rPr lang="fr-FR" dirty="0"/>
              <a:t> </a:t>
            </a:r>
            <a:r>
              <a:rPr lang="fr-FR" dirty="0" err="1"/>
              <a:t>الزراعة</a:t>
            </a:r>
            <a:r>
              <a:rPr lang="fr-FR" dirty="0"/>
              <a:t> </a:t>
            </a:r>
            <a:r>
              <a:rPr lang="fr-FR" dirty="0" err="1"/>
              <a:t>الدائرية</a:t>
            </a:r>
            <a:r>
              <a:rPr lang="fr-FR" dirty="0"/>
              <a:t> </a:t>
            </a:r>
            <a:r>
              <a:rPr lang="fr-FR" dirty="0" err="1"/>
              <a:t>التي</a:t>
            </a:r>
            <a:r>
              <a:rPr lang="fr-FR" dirty="0"/>
              <a:t> </a:t>
            </a:r>
            <a:r>
              <a:rPr lang="fr-FR" dirty="0" err="1"/>
              <a:t>تستخدم</a:t>
            </a:r>
            <a:r>
              <a:rPr lang="fr-FR" dirty="0"/>
              <a:t> </a:t>
            </a:r>
            <a:r>
              <a:rPr lang="fr-FR" dirty="0" err="1"/>
              <a:t>النفايات</a:t>
            </a:r>
            <a:r>
              <a:rPr lang="fr-FR" dirty="0"/>
              <a:t> </a:t>
            </a:r>
            <a:r>
              <a:rPr lang="fr-FR" dirty="0" err="1"/>
              <a:t>العضوية</a:t>
            </a:r>
            <a:r>
              <a:rPr lang="fr-FR" dirty="0"/>
              <a:t> </a:t>
            </a:r>
            <a:r>
              <a:rPr lang="fr-FR" dirty="0" err="1"/>
              <a:t>كسماد</a:t>
            </a:r>
            <a:r>
              <a:rPr lang="fr-FR" dirty="0"/>
              <a:t>، </a:t>
            </a:r>
            <a:r>
              <a:rPr lang="fr-FR" dirty="0" err="1"/>
              <a:t>وتقلل</a:t>
            </a:r>
            <a:r>
              <a:rPr lang="fr-FR" dirty="0"/>
              <a:t> </a:t>
            </a:r>
            <a:r>
              <a:rPr lang="fr-FR" dirty="0" err="1"/>
              <a:t>من</a:t>
            </a:r>
            <a:r>
              <a:rPr lang="fr-FR" dirty="0"/>
              <a:t> </a:t>
            </a:r>
            <a:r>
              <a:rPr lang="fr-FR" dirty="0" err="1"/>
              <a:t>استخدام</a:t>
            </a:r>
            <a:r>
              <a:rPr lang="fr-FR" dirty="0"/>
              <a:t> </a:t>
            </a:r>
            <a:r>
              <a:rPr lang="fr-FR" dirty="0" err="1"/>
              <a:t>المبيدات</a:t>
            </a:r>
            <a:r>
              <a:rPr lang="fr-FR" dirty="0"/>
              <a:t> </a:t>
            </a:r>
            <a:r>
              <a:rPr lang="fr-FR" dirty="0" err="1"/>
              <a:t>الكيميائية</a:t>
            </a:r>
            <a:endParaRPr lang="fr-F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575025EA-2318-5A56-2DF1-26C8EA6D449F}"/>
              </a:ext>
            </a:extLst>
          </p:cNvPr>
          <p:cNvSpPr/>
          <p:nvPr/>
        </p:nvSpPr>
        <p:spPr>
          <a:xfrm>
            <a:off x="1111623" y="1067919"/>
            <a:ext cx="7043367" cy="3819291"/>
          </a:xfrm>
          <a:prstGeom prst="roundRect">
            <a:avLst/>
          </a:prstGeom>
          <a:ln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1"/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و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للختام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يمكننا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القول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ان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الاقتصاد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الدائري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يعتبر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نموذجا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اقتصاديا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مبتكرًا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حيث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تعقد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عليه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الامال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في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القضاء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على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مساوئ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الاقتصاد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الخطي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السائد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حيث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هدفت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الدراسة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الى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إلى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تسليط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الضوء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على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الأدوار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التي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يمكن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أن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يلعبها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الاقتصاد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الدائري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للوصول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إلى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تنمية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مستدامة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فعلية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من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خلال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التطرق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إلى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أهم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المساهمات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الاقتصادية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والبيئية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التي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يمكن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للاقتصاد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الدائري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أن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يقدمها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بتحويل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النفايات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من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عبئ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إلى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مورد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اقتصادي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باستطاعته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خلق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قيمة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مضافة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للاقتصاديات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والحد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من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الأخطار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التي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تشكلها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النفايات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على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صحة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واستدامة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المجتمعات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.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لخصت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الدراسة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إلى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أن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الاقتصاد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الدائري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يمتلك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من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الإمكانات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ما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تمكنه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أن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يقضي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على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يقضي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على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عيوب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الاقتصاد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الخطي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القائم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على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استخراج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الموارد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لتصنيع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المنتجات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التي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يتم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التخلص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منها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برميها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في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الطبيعة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والتي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تشكل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خطرا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على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البيئة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والإنسان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،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وذلك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من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خلال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إعادة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تدوير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واستخدام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النفايات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وخلق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فرص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اقتصادية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والتقليل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من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استنزاف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الموارد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وتخفيض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الأخطار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البيئية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الناتجة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عن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زيادة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النفايات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.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0F48AC8A-3BF3-E4E9-A1CE-28FAC9332187}"/>
              </a:ext>
            </a:extLst>
          </p:cNvPr>
          <p:cNvSpPr/>
          <p:nvPr/>
        </p:nvSpPr>
        <p:spPr>
          <a:xfrm>
            <a:off x="3473046" y="408788"/>
            <a:ext cx="2197905" cy="978824"/>
          </a:xfrm>
          <a:prstGeom prst="roundRect">
            <a:avLst/>
          </a:prstGeom>
          <a:solidFill>
            <a:schemeClr val="accent2">
              <a:lumMod val="90000"/>
            </a:schemeClr>
          </a:solidFill>
          <a:ln>
            <a:solidFill>
              <a:schemeClr val="tx2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r-FR" sz="2400" b="1" dirty="0" err="1">
                <a:solidFill>
                  <a:srgbClr val="C00000"/>
                </a:solidFill>
              </a:rPr>
              <a:t>خاتمة</a:t>
            </a:r>
            <a:r>
              <a:rPr lang="fr-FR" sz="2400" b="1" dirty="0">
                <a:solidFill>
                  <a:srgbClr val="C00000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0" name="Google Shape;160;p31"/>
          <p:cNvCxnSpPr/>
          <p:nvPr/>
        </p:nvCxnSpPr>
        <p:spPr>
          <a:xfrm>
            <a:off x="772325" y="-23800"/>
            <a:ext cx="0" cy="4476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2FB82674-9D0A-F65F-82E0-60074A7B0E0F}"/>
              </a:ext>
            </a:extLst>
          </p:cNvPr>
          <p:cNvSpPr/>
          <p:nvPr/>
        </p:nvSpPr>
        <p:spPr>
          <a:xfrm>
            <a:off x="1388150" y="1103402"/>
            <a:ext cx="6690119" cy="3808231"/>
          </a:xfrm>
          <a:prstGeom prst="round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fr-FR" sz="1800" dirty="0">
              <a:solidFill>
                <a:schemeClr val="bg1">
                  <a:lumMod val="10000"/>
                </a:schemeClr>
              </a:solidFill>
            </a:endParaRPr>
          </a:p>
          <a:p>
            <a:pPr algn="ctr" rtl="1"/>
            <a:endParaRPr lang="fr-FR" sz="1600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F9E006E-3C9C-10CF-4BB3-CBEE356CD19F}"/>
              </a:ext>
            </a:extLst>
          </p:cNvPr>
          <p:cNvSpPr txBox="1"/>
          <p:nvPr/>
        </p:nvSpPr>
        <p:spPr>
          <a:xfrm>
            <a:off x="2021672" y="1437856"/>
            <a:ext cx="510065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/>
            <a:r>
              <a:rPr lang="fr-FR" sz="1800" b="1" dirty="0" err="1"/>
              <a:t>مقدمة</a:t>
            </a:r>
            <a:r>
              <a:rPr lang="fr-FR" sz="1800" dirty="0"/>
              <a:t>
 </a:t>
            </a:r>
            <a:r>
              <a:rPr lang="fr-FR" sz="1800" b="1" dirty="0" err="1"/>
              <a:t>المبحث</a:t>
            </a:r>
            <a:r>
              <a:rPr lang="fr-FR" sz="1800" b="1" dirty="0"/>
              <a:t> </a:t>
            </a:r>
            <a:r>
              <a:rPr lang="fr-FR" sz="1800" b="1" dirty="0" err="1"/>
              <a:t>الاول</a:t>
            </a:r>
            <a:r>
              <a:rPr lang="fr-FR" sz="1800" b="1" dirty="0"/>
              <a:t> :</a:t>
            </a:r>
            <a:r>
              <a:rPr lang="fr-FR" sz="1800" dirty="0"/>
              <a:t> </a:t>
            </a:r>
            <a:r>
              <a:rPr lang="fr-FR" sz="1800" dirty="0" err="1"/>
              <a:t>مفهوم</a:t>
            </a:r>
            <a:r>
              <a:rPr lang="fr-FR" sz="1800" dirty="0"/>
              <a:t> </a:t>
            </a:r>
            <a:r>
              <a:rPr lang="fr-FR" sz="1800" dirty="0" err="1"/>
              <a:t>الاقتصاد</a:t>
            </a:r>
            <a:r>
              <a:rPr lang="fr-FR" sz="1800" dirty="0"/>
              <a:t> </a:t>
            </a:r>
            <a:r>
              <a:rPr lang="fr-FR" sz="1800" dirty="0" err="1"/>
              <a:t>الدائري</a:t>
            </a:r>
            <a:r>
              <a:rPr lang="fr-FR" sz="1800" dirty="0"/>
              <a:t> 
</a:t>
            </a:r>
            <a:r>
              <a:rPr lang="fr-FR" sz="1800" dirty="0" err="1"/>
              <a:t>المطلب</a:t>
            </a:r>
            <a:r>
              <a:rPr lang="fr-FR" sz="1800" dirty="0"/>
              <a:t> </a:t>
            </a:r>
            <a:r>
              <a:rPr lang="fr-FR" sz="1800" dirty="0" err="1"/>
              <a:t>الاول</a:t>
            </a:r>
            <a:r>
              <a:rPr lang="fr-FR" sz="1800" dirty="0"/>
              <a:t>: </a:t>
            </a:r>
            <a:r>
              <a:rPr lang="fr-FR" sz="1800" dirty="0" err="1"/>
              <a:t>تعريف</a:t>
            </a:r>
            <a:r>
              <a:rPr lang="fr-FR" sz="1800" dirty="0"/>
              <a:t> </a:t>
            </a:r>
            <a:r>
              <a:rPr lang="fr-FR" sz="1800" dirty="0" err="1"/>
              <a:t>الاقتصاد</a:t>
            </a:r>
            <a:r>
              <a:rPr lang="fr-FR" sz="1800" dirty="0"/>
              <a:t> </a:t>
            </a:r>
            <a:r>
              <a:rPr lang="fr-FR" sz="1800" dirty="0" err="1"/>
              <a:t>الدائري</a:t>
            </a:r>
            <a:r>
              <a:rPr lang="fr-FR" sz="1800" dirty="0"/>
              <a:t> 
</a:t>
            </a:r>
            <a:r>
              <a:rPr lang="fr-FR" sz="1800" dirty="0" err="1"/>
              <a:t>المطلب</a:t>
            </a:r>
            <a:r>
              <a:rPr lang="fr-FR" sz="1800" dirty="0"/>
              <a:t> </a:t>
            </a:r>
            <a:r>
              <a:rPr lang="fr-FR" sz="1800" dirty="0" err="1"/>
              <a:t>الثاني</a:t>
            </a:r>
            <a:r>
              <a:rPr lang="fr-FR" sz="1800" dirty="0"/>
              <a:t>: </a:t>
            </a:r>
            <a:r>
              <a:rPr lang="fr-FR" sz="1800" dirty="0" err="1"/>
              <a:t>مبادئ</a:t>
            </a:r>
            <a:r>
              <a:rPr lang="fr-FR" sz="1800" dirty="0"/>
              <a:t> </a:t>
            </a:r>
            <a:r>
              <a:rPr lang="fr-FR" sz="1800" dirty="0" err="1"/>
              <a:t>الاقتصاد</a:t>
            </a:r>
            <a:r>
              <a:rPr lang="fr-FR" sz="1800" dirty="0"/>
              <a:t> </a:t>
            </a:r>
            <a:r>
              <a:rPr lang="fr-FR" sz="1800" dirty="0" err="1"/>
              <a:t>الدائري</a:t>
            </a:r>
            <a:r>
              <a:rPr lang="fr-FR" sz="1800" dirty="0"/>
              <a:t> 
</a:t>
            </a:r>
            <a:r>
              <a:rPr lang="fr-FR" sz="1800" dirty="0" err="1"/>
              <a:t>المطلب</a:t>
            </a:r>
            <a:r>
              <a:rPr lang="fr-FR" sz="1800" dirty="0"/>
              <a:t> </a:t>
            </a:r>
            <a:r>
              <a:rPr lang="fr-FR" sz="1800" dirty="0" err="1"/>
              <a:t>الثالث</a:t>
            </a:r>
            <a:r>
              <a:rPr lang="fr-FR" sz="1800" dirty="0"/>
              <a:t>: </a:t>
            </a:r>
            <a:r>
              <a:rPr lang="fr-FR" sz="1800" dirty="0" err="1"/>
              <a:t>اهداف</a:t>
            </a:r>
            <a:r>
              <a:rPr lang="fr-FR" sz="1800" dirty="0"/>
              <a:t> </a:t>
            </a:r>
            <a:r>
              <a:rPr lang="fr-FR" sz="1800" dirty="0" err="1"/>
              <a:t>الاقتصاد</a:t>
            </a:r>
            <a:r>
              <a:rPr lang="fr-FR" sz="1800" dirty="0"/>
              <a:t> </a:t>
            </a:r>
            <a:r>
              <a:rPr lang="fr-FR" sz="1800" dirty="0" err="1"/>
              <a:t>الدائري</a:t>
            </a:r>
            <a:r>
              <a:rPr lang="fr-FR" sz="1800" dirty="0"/>
              <a:t> 
</a:t>
            </a:r>
            <a:r>
              <a:rPr lang="fr-FR" sz="1800" b="1" dirty="0" err="1"/>
              <a:t>المبحث</a:t>
            </a:r>
            <a:r>
              <a:rPr lang="fr-FR" sz="1800" b="1" dirty="0"/>
              <a:t> </a:t>
            </a:r>
            <a:r>
              <a:rPr lang="fr-FR" sz="1800" b="1" dirty="0" err="1"/>
              <a:t>الثاني</a:t>
            </a:r>
            <a:r>
              <a:rPr lang="fr-FR" sz="1800" dirty="0"/>
              <a:t>: </a:t>
            </a:r>
            <a:r>
              <a:rPr lang="fr-FR" sz="1800" dirty="0" err="1"/>
              <a:t>التنمية</a:t>
            </a:r>
            <a:r>
              <a:rPr lang="fr-FR" sz="1800" dirty="0"/>
              <a:t> </a:t>
            </a:r>
            <a:r>
              <a:rPr lang="fr-FR" sz="1800" dirty="0" err="1"/>
              <a:t>المستدامة</a:t>
            </a:r>
            <a:r>
              <a:rPr lang="fr-FR" sz="1800" dirty="0"/>
              <a:t> و </a:t>
            </a:r>
            <a:r>
              <a:rPr lang="fr-FR" sz="1800" dirty="0" err="1"/>
              <a:t>علاقتها</a:t>
            </a:r>
            <a:r>
              <a:rPr lang="fr-FR" sz="1800" dirty="0"/>
              <a:t> </a:t>
            </a:r>
            <a:r>
              <a:rPr lang="fr-FR" sz="1800" dirty="0" err="1"/>
              <a:t>بالاقتصاد</a:t>
            </a:r>
            <a:r>
              <a:rPr lang="fr-FR" sz="1800" dirty="0"/>
              <a:t> </a:t>
            </a:r>
            <a:r>
              <a:rPr lang="fr-FR" sz="1800" dirty="0" err="1"/>
              <a:t>الدائري</a:t>
            </a:r>
            <a:r>
              <a:rPr lang="fr-FR" sz="1800" dirty="0"/>
              <a:t> 
</a:t>
            </a:r>
            <a:r>
              <a:rPr lang="fr-FR" sz="1800" dirty="0" err="1"/>
              <a:t>المطلب</a:t>
            </a:r>
            <a:r>
              <a:rPr lang="fr-FR" sz="1800" dirty="0"/>
              <a:t> </a:t>
            </a:r>
            <a:r>
              <a:rPr lang="fr-FR" sz="1800" dirty="0" err="1"/>
              <a:t>الاول</a:t>
            </a:r>
            <a:r>
              <a:rPr lang="fr-FR" sz="1800" dirty="0"/>
              <a:t>: </a:t>
            </a:r>
            <a:r>
              <a:rPr lang="fr-FR" sz="1800" dirty="0" err="1"/>
              <a:t>تعريف</a:t>
            </a:r>
            <a:r>
              <a:rPr lang="fr-FR" sz="1800" dirty="0"/>
              <a:t> </a:t>
            </a:r>
            <a:r>
              <a:rPr lang="fr-FR" sz="1800" dirty="0" err="1"/>
              <a:t>التنمية</a:t>
            </a:r>
            <a:r>
              <a:rPr lang="fr-FR" sz="1800" dirty="0"/>
              <a:t> </a:t>
            </a:r>
            <a:r>
              <a:rPr lang="fr-FR" sz="1800" dirty="0" err="1"/>
              <a:t>المستدامة</a:t>
            </a:r>
            <a:r>
              <a:rPr lang="fr-FR" sz="1800" dirty="0"/>
              <a:t> 
</a:t>
            </a:r>
            <a:r>
              <a:rPr lang="fr-FR" sz="1800" dirty="0" err="1"/>
              <a:t>المطلب</a:t>
            </a:r>
            <a:r>
              <a:rPr lang="fr-FR" sz="1800" dirty="0"/>
              <a:t> </a:t>
            </a:r>
            <a:r>
              <a:rPr lang="fr-FR" sz="1800" dirty="0" err="1"/>
              <a:t>الثاني</a:t>
            </a:r>
            <a:r>
              <a:rPr lang="fr-FR" sz="1800" dirty="0"/>
              <a:t>: </a:t>
            </a:r>
            <a:r>
              <a:rPr lang="fr-FR" sz="1800" dirty="0" err="1"/>
              <a:t>دور</a:t>
            </a:r>
            <a:r>
              <a:rPr lang="fr-FR" sz="1800" dirty="0"/>
              <a:t> </a:t>
            </a:r>
            <a:r>
              <a:rPr lang="fr-FR" sz="1800" dirty="0" err="1"/>
              <a:t>الاقتصاد</a:t>
            </a:r>
            <a:r>
              <a:rPr lang="fr-FR" sz="1800" dirty="0"/>
              <a:t> </a:t>
            </a:r>
            <a:r>
              <a:rPr lang="fr-FR" sz="1800" dirty="0" err="1"/>
              <a:t>الدائري</a:t>
            </a:r>
            <a:r>
              <a:rPr lang="fr-FR" sz="1800" dirty="0"/>
              <a:t> </a:t>
            </a:r>
            <a:r>
              <a:rPr lang="fr-FR" sz="1800" dirty="0" err="1"/>
              <a:t>في</a:t>
            </a:r>
            <a:r>
              <a:rPr lang="fr-FR" sz="1800" dirty="0"/>
              <a:t> </a:t>
            </a:r>
            <a:r>
              <a:rPr lang="fr-FR" sz="1800" dirty="0" err="1"/>
              <a:t>تعزيز</a:t>
            </a:r>
            <a:r>
              <a:rPr lang="fr-FR" sz="1800" dirty="0"/>
              <a:t> </a:t>
            </a:r>
            <a:r>
              <a:rPr lang="fr-FR" sz="1800" dirty="0" err="1"/>
              <a:t>التنمية</a:t>
            </a:r>
            <a:r>
              <a:rPr lang="fr-FR" sz="1800" dirty="0"/>
              <a:t> </a:t>
            </a:r>
            <a:r>
              <a:rPr lang="fr-FR" sz="1800" dirty="0" err="1"/>
              <a:t>المستدامة</a:t>
            </a:r>
            <a:r>
              <a:rPr lang="fr-FR" sz="1800" dirty="0"/>
              <a:t> 
</a:t>
            </a:r>
            <a:r>
              <a:rPr lang="fr-FR" sz="1800" dirty="0" err="1"/>
              <a:t>المطلب</a:t>
            </a:r>
            <a:r>
              <a:rPr lang="fr-FR" sz="1800" dirty="0"/>
              <a:t> </a:t>
            </a:r>
            <a:r>
              <a:rPr lang="fr-FR" sz="1800" dirty="0" err="1"/>
              <a:t>الثالث</a:t>
            </a:r>
            <a:r>
              <a:rPr lang="fr-FR" sz="1800" dirty="0"/>
              <a:t>: </a:t>
            </a:r>
            <a:r>
              <a:rPr lang="fr-FR" sz="1800" dirty="0" err="1"/>
              <a:t>امثلة</a:t>
            </a:r>
            <a:r>
              <a:rPr lang="fr-FR" sz="1800" dirty="0"/>
              <a:t> </a:t>
            </a:r>
            <a:r>
              <a:rPr lang="fr-FR" sz="1800" dirty="0" err="1"/>
              <a:t>عالمية</a:t>
            </a:r>
            <a:r>
              <a:rPr lang="fr-FR" sz="1800" dirty="0"/>
              <a:t> </a:t>
            </a:r>
            <a:r>
              <a:rPr lang="fr-FR" sz="1800" dirty="0" err="1"/>
              <a:t>على</a:t>
            </a:r>
            <a:r>
              <a:rPr lang="fr-FR" sz="1800" dirty="0"/>
              <a:t> </a:t>
            </a:r>
            <a:r>
              <a:rPr lang="fr-FR" sz="1800" dirty="0" err="1"/>
              <a:t>الاقتصاد</a:t>
            </a:r>
            <a:r>
              <a:rPr lang="fr-FR" sz="1800" dirty="0"/>
              <a:t> </a:t>
            </a:r>
            <a:r>
              <a:rPr lang="fr-FR" sz="1800" dirty="0" err="1"/>
              <a:t>الدائري</a:t>
            </a:r>
            <a:r>
              <a:rPr lang="fr-FR" sz="1800" dirty="0"/>
              <a:t> </a:t>
            </a:r>
            <a:r>
              <a:rPr lang="fr-FR" sz="1800" dirty="0" err="1"/>
              <a:t>في</a:t>
            </a:r>
            <a:r>
              <a:rPr lang="fr-FR" sz="1800" dirty="0"/>
              <a:t> </a:t>
            </a:r>
            <a:r>
              <a:rPr lang="fr-FR" sz="1800" dirty="0" err="1"/>
              <a:t>تحقيق</a:t>
            </a:r>
            <a:r>
              <a:rPr lang="fr-FR" sz="1800" dirty="0"/>
              <a:t>  </a:t>
            </a:r>
            <a:r>
              <a:rPr lang="fr-FR" sz="1800" dirty="0" err="1"/>
              <a:t>التنمية</a:t>
            </a:r>
            <a:r>
              <a:rPr lang="fr-FR" sz="1800" dirty="0"/>
              <a:t> </a:t>
            </a:r>
            <a:r>
              <a:rPr lang="fr-FR" sz="1800" dirty="0" err="1"/>
              <a:t>المستدامة</a:t>
            </a:r>
            <a:r>
              <a:rPr lang="fr-FR" sz="1800" dirty="0"/>
              <a:t> 
</a:t>
            </a:r>
            <a:r>
              <a:rPr lang="fr-FR" sz="1800" b="1" dirty="0" err="1"/>
              <a:t>الخاتمة</a:t>
            </a:r>
            <a:r>
              <a:rPr lang="fr-FR" sz="1800" dirty="0"/>
              <a:t> </a:t>
            </a: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DDF3B5A2-D8DD-66AB-D711-AF3EF092C57C}"/>
              </a:ext>
            </a:extLst>
          </p:cNvPr>
          <p:cNvSpPr/>
          <p:nvPr/>
        </p:nvSpPr>
        <p:spPr>
          <a:xfrm>
            <a:off x="3509204" y="100779"/>
            <a:ext cx="2125591" cy="870917"/>
          </a:xfrm>
          <a:prstGeom prst="round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r-FR" sz="2400" dirty="0">
                <a:solidFill>
                  <a:srgbClr val="002060"/>
                </a:solidFill>
              </a:rPr>
              <a:t>خطة البحث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8B56C957-92B3-43DC-E24B-AEF3C5D61060}"/>
              </a:ext>
            </a:extLst>
          </p:cNvPr>
          <p:cNvSpPr/>
          <p:nvPr/>
        </p:nvSpPr>
        <p:spPr>
          <a:xfrm>
            <a:off x="3473046" y="408788"/>
            <a:ext cx="2197905" cy="978824"/>
          </a:xfrm>
          <a:prstGeom prst="roundRect">
            <a:avLst/>
          </a:prstGeom>
          <a:solidFill>
            <a:schemeClr val="accent2">
              <a:lumMod val="90000"/>
            </a:schemeClr>
          </a:solidFill>
          <a:ln>
            <a:solidFill>
              <a:schemeClr val="tx2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r-FR" sz="2400" b="1" dirty="0" err="1">
                <a:solidFill>
                  <a:srgbClr val="C00000"/>
                </a:solidFill>
              </a:rPr>
              <a:t>تمهيد</a:t>
            </a:r>
            <a:r>
              <a:rPr lang="fr-FR" sz="2400" b="1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A4A05B1-756E-1A63-BA4C-90676F3B764E}"/>
              </a:ext>
            </a:extLst>
          </p:cNvPr>
          <p:cNvSpPr txBox="1"/>
          <p:nvPr/>
        </p:nvSpPr>
        <p:spPr>
          <a:xfrm>
            <a:off x="713059" y="1511656"/>
            <a:ext cx="7412924" cy="322305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Low" rtl="1"/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إن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الاستنفاذ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العالمي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للعديد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من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مواد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الخام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يلوح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في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الأفق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وهذا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يعود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لانتهاج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الاقتصاد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التقليدي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فهوينظر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إلى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عملية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الانتاج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على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أنها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نظاما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مغلقا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يلخص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في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« 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استخلاص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،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انتاج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،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استهلاك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و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رمي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،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والنمو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الاقتصاد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يعد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مؤشرقياس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اداء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الاقتصاد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والرفاهية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بغض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النظرعلى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اضرارذلك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على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البيئة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وما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ينجر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على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ذلك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ومن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هنا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ظهرت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تفرقة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بين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التنمية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الاقتصادية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و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التنمية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المستدامة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ومن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هنا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لجأت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الدول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إلى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البحث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عن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البديل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لهذا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النظام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الذي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ينتهي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بنهاية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عقيمة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إلى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نهاية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مثمرة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وعملا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على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التخلص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من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ثقافة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الرمي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.
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فكيف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تعزز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استارتيجية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الإقتصاد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الدائري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التنمية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المستدامة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والاقتصاد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الاخضر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؟ 
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ندرج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ضمن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هذه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الإشكالية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الأسئلة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الفرعية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التالية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:</a:t>
            </a:r>
          </a:p>
          <a:p>
            <a:pPr marL="342900" indent="-342900" algn="justLow" rtl="1">
              <a:buAutoNum type="arabicPeriod"/>
            </a:pP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ما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هو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الإقتصاد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الدائري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،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التنمية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المستدامة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؟ </a:t>
            </a:r>
          </a:p>
          <a:p>
            <a:pPr marL="342900" indent="-342900" algn="justLow" rtl="1">
              <a:buAutoNum type="arabicPeriod"/>
            </a:pP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ما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علاقة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اللإقتصاد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الدائري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بالتنمية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المستدامة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
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ما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هو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واقع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الإقتصاد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الدائري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في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الجازئر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في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إطار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الاستارتيجية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الوطنية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؟</a:t>
            </a:r>
          </a:p>
        </p:txBody>
      </p:sp>
    </p:spTree>
    <p:extLst>
      <p:ext uri="{BB962C8B-B14F-4D97-AF65-F5344CB8AC3E}">
        <p14:creationId xmlns:p14="http://schemas.microsoft.com/office/powerpoint/2010/main" val="2240960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rganigramme : Entrée manuelle 15">
            <a:extLst>
              <a:ext uri="{FF2B5EF4-FFF2-40B4-BE49-F238E27FC236}">
                <a16:creationId xmlns:a16="http://schemas.microsoft.com/office/drawing/2014/main" id="{9DB34E05-B5C9-3C3A-5751-793C7EF3D299}"/>
              </a:ext>
            </a:extLst>
          </p:cNvPr>
          <p:cNvSpPr/>
          <p:nvPr/>
        </p:nvSpPr>
        <p:spPr>
          <a:xfrm>
            <a:off x="6088643" y="869254"/>
            <a:ext cx="1928374" cy="733647"/>
          </a:xfrm>
          <a:prstGeom prst="flowChartManualInpu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r-FR" sz="2000" b="1" dirty="0" err="1">
                <a:solidFill>
                  <a:srgbClr val="C00000"/>
                </a:solidFill>
              </a:rPr>
              <a:t>فرضيات</a:t>
            </a:r>
            <a:r>
              <a:rPr lang="fr-FR" sz="2000" b="1" dirty="0">
                <a:solidFill>
                  <a:srgbClr val="C00000"/>
                </a:solidFill>
              </a:rPr>
              <a:t> </a:t>
            </a:r>
            <a:r>
              <a:rPr lang="fr-FR" sz="2000" b="1" dirty="0" err="1">
                <a:solidFill>
                  <a:srgbClr val="C00000"/>
                </a:solidFill>
              </a:rPr>
              <a:t>الدارسة</a:t>
            </a:r>
            <a:endParaRPr lang="fr-FR" sz="2000" b="1" dirty="0">
              <a:solidFill>
                <a:srgbClr val="C00000"/>
              </a:solidFill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60F8E28C-5B3F-C57A-5912-36B257329092}"/>
              </a:ext>
            </a:extLst>
          </p:cNvPr>
          <p:cNvSpPr txBox="1"/>
          <p:nvPr/>
        </p:nvSpPr>
        <p:spPr>
          <a:xfrm>
            <a:off x="1246094" y="1724102"/>
            <a:ext cx="631756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r-FR" sz="2000" dirty="0" err="1">
                <a:solidFill>
                  <a:schemeClr val="bg1">
                    <a:lumMod val="10000"/>
                  </a:schemeClr>
                </a:solidFill>
              </a:rPr>
              <a:t>بناء</a:t>
            </a:r>
            <a:r>
              <a:rPr lang="fr-FR" sz="20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bg1">
                    <a:lumMod val="10000"/>
                  </a:schemeClr>
                </a:solidFill>
              </a:rPr>
              <a:t>على</a:t>
            </a:r>
            <a:r>
              <a:rPr lang="fr-FR" sz="20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bg1">
                    <a:lumMod val="10000"/>
                  </a:schemeClr>
                </a:solidFill>
              </a:rPr>
              <a:t>ما</a:t>
            </a:r>
            <a:r>
              <a:rPr lang="fr-FR" sz="20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bg1">
                    <a:lumMod val="10000"/>
                  </a:schemeClr>
                </a:solidFill>
              </a:rPr>
              <a:t>سبق</a:t>
            </a:r>
            <a:r>
              <a:rPr lang="fr-FR" sz="20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bg1">
                    <a:lumMod val="10000"/>
                  </a:schemeClr>
                </a:solidFill>
              </a:rPr>
              <a:t>نقترح</a:t>
            </a:r>
            <a:r>
              <a:rPr lang="fr-FR" sz="20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bg1">
                    <a:lumMod val="10000"/>
                  </a:schemeClr>
                </a:solidFill>
              </a:rPr>
              <a:t>الفرضيات</a:t>
            </a:r>
            <a:r>
              <a:rPr lang="fr-FR" sz="20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bg1">
                    <a:lumMod val="10000"/>
                  </a:schemeClr>
                </a:solidFill>
              </a:rPr>
              <a:t>التالية</a:t>
            </a:r>
            <a:r>
              <a:rPr lang="fr-FR" sz="20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bg1">
                    <a:lumMod val="10000"/>
                  </a:schemeClr>
                </a:solidFill>
              </a:rPr>
              <a:t>للإجابة</a:t>
            </a:r>
            <a:r>
              <a:rPr lang="fr-FR" sz="20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bg1">
                    <a:lumMod val="10000"/>
                  </a:schemeClr>
                </a:solidFill>
              </a:rPr>
              <a:t>على</a:t>
            </a:r>
            <a:r>
              <a:rPr lang="fr-FR" sz="20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bg1">
                    <a:lumMod val="10000"/>
                  </a:schemeClr>
                </a:solidFill>
              </a:rPr>
              <a:t>الإشكالية</a:t>
            </a:r>
            <a:r>
              <a:rPr lang="fr-FR" sz="20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bg1">
                    <a:lumMod val="10000"/>
                  </a:schemeClr>
                </a:solidFill>
              </a:rPr>
              <a:t>المطروحة</a:t>
            </a:r>
            <a:r>
              <a:rPr lang="fr-FR" sz="2000" dirty="0">
                <a:solidFill>
                  <a:schemeClr val="bg1">
                    <a:lumMod val="10000"/>
                  </a:schemeClr>
                </a:solidFill>
              </a:rPr>
              <a:t>:</a:t>
            </a:r>
          </a:p>
          <a:p>
            <a:pPr algn="r" rtl="1"/>
            <a:endParaRPr lang="fr-FR" sz="2000" dirty="0">
              <a:solidFill>
                <a:schemeClr val="bg1">
                  <a:lumMod val="10000"/>
                </a:schemeClr>
              </a:solidFill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r-FR" sz="2000" dirty="0" err="1">
                <a:solidFill>
                  <a:schemeClr val="bg1">
                    <a:lumMod val="10000"/>
                  </a:schemeClr>
                </a:solidFill>
              </a:rPr>
              <a:t>الاقتصاد</a:t>
            </a:r>
            <a:r>
              <a:rPr lang="fr-FR" sz="20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bg1">
                    <a:lumMod val="10000"/>
                  </a:schemeClr>
                </a:solidFill>
              </a:rPr>
              <a:t>الدائري</a:t>
            </a:r>
            <a:r>
              <a:rPr lang="fr-FR" sz="20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bg1">
                    <a:lumMod val="10000"/>
                  </a:schemeClr>
                </a:solidFill>
              </a:rPr>
              <a:t>هو</a:t>
            </a:r>
            <a:r>
              <a:rPr lang="fr-FR" sz="20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bg1">
                    <a:lumMod val="10000"/>
                  </a:schemeClr>
                </a:solidFill>
              </a:rPr>
              <a:t>إعادة</a:t>
            </a:r>
            <a:r>
              <a:rPr lang="fr-FR" sz="20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bg1">
                    <a:lumMod val="10000"/>
                  </a:schemeClr>
                </a:solidFill>
              </a:rPr>
              <a:t>التدوير</a:t>
            </a:r>
            <a:r>
              <a:rPr lang="fr-FR" sz="2000" dirty="0">
                <a:solidFill>
                  <a:schemeClr val="bg1">
                    <a:lumMod val="10000"/>
                  </a:schemeClr>
                </a:solidFill>
              </a:rPr>
              <a:t>، </a:t>
            </a:r>
            <a:r>
              <a:rPr lang="fr-FR" sz="2000" dirty="0" err="1">
                <a:solidFill>
                  <a:schemeClr val="bg1">
                    <a:lumMod val="10000"/>
                  </a:schemeClr>
                </a:solidFill>
              </a:rPr>
              <a:t>يعنى</a:t>
            </a:r>
            <a:r>
              <a:rPr lang="fr-FR" sz="20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bg1">
                    <a:lumMod val="10000"/>
                  </a:schemeClr>
                </a:solidFill>
              </a:rPr>
              <a:t>بالتنمية</a:t>
            </a:r>
            <a:r>
              <a:rPr lang="fr-FR" sz="20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bg1">
                    <a:lumMod val="10000"/>
                  </a:schemeClr>
                </a:solidFill>
              </a:rPr>
              <a:t>المستدامة</a:t>
            </a:r>
            <a:r>
              <a:rPr lang="fr-FR" sz="20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bg1">
                    <a:lumMod val="10000"/>
                  </a:schemeClr>
                </a:solidFill>
              </a:rPr>
              <a:t>كل</a:t>
            </a:r>
            <a:r>
              <a:rPr lang="fr-FR" sz="20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bg1">
                    <a:lumMod val="10000"/>
                  </a:schemeClr>
                </a:solidFill>
              </a:rPr>
              <a:t>ما</a:t>
            </a:r>
            <a:r>
              <a:rPr lang="fr-FR" sz="20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bg1">
                    <a:lumMod val="10000"/>
                  </a:schemeClr>
                </a:solidFill>
              </a:rPr>
              <a:t>هو</a:t>
            </a:r>
            <a:r>
              <a:rPr lang="fr-FR" sz="20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bg1">
                    <a:lumMod val="10000"/>
                  </a:schemeClr>
                </a:solidFill>
              </a:rPr>
              <a:t>مستدام</a:t>
            </a:r>
            <a:r>
              <a:rPr lang="fr-FR" sz="20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bg1">
                    <a:lumMod val="10000"/>
                  </a:schemeClr>
                </a:solidFill>
              </a:rPr>
              <a:t>من</a:t>
            </a:r>
            <a:r>
              <a:rPr lang="fr-FR" sz="20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bg1">
                    <a:lumMod val="10000"/>
                  </a:schemeClr>
                </a:solidFill>
              </a:rPr>
              <a:t>الموارد</a:t>
            </a:r>
            <a:r>
              <a:rPr lang="fr-FR" sz="2000" dirty="0">
                <a:solidFill>
                  <a:schemeClr val="bg1">
                    <a:lumMod val="10000"/>
                  </a:schemeClr>
                </a:solidFill>
              </a:rPr>
              <a:t> .
</a:t>
            </a:r>
            <a:r>
              <a:rPr lang="fr-FR" sz="2000" dirty="0" err="1">
                <a:solidFill>
                  <a:schemeClr val="bg1">
                    <a:lumMod val="10000"/>
                  </a:schemeClr>
                </a:solidFill>
              </a:rPr>
              <a:t>يساهم</a:t>
            </a:r>
            <a:r>
              <a:rPr lang="fr-FR" sz="20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bg1">
                    <a:lumMod val="10000"/>
                  </a:schemeClr>
                </a:solidFill>
              </a:rPr>
              <a:t>الاقتصاد</a:t>
            </a:r>
            <a:r>
              <a:rPr lang="fr-FR" sz="20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bg1">
                    <a:lumMod val="10000"/>
                  </a:schemeClr>
                </a:solidFill>
              </a:rPr>
              <a:t>الدائري</a:t>
            </a:r>
            <a:r>
              <a:rPr lang="fr-FR" sz="20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bg1">
                    <a:lumMod val="10000"/>
                  </a:schemeClr>
                </a:solidFill>
              </a:rPr>
              <a:t>في</a:t>
            </a:r>
            <a:r>
              <a:rPr lang="fr-FR" sz="20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bg1">
                    <a:lumMod val="10000"/>
                  </a:schemeClr>
                </a:solidFill>
              </a:rPr>
              <a:t>تحقيق</a:t>
            </a:r>
            <a:r>
              <a:rPr lang="fr-FR" sz="20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bg1">
                    <a:lumMod val="10000"/>
                  </a:schemeClr>
                </a:solidFill>
              </a:rPr>
              <a:t>التنمية</a:t>
            </a:r>
            <a:r>
              <a:rPr lang="fr-FR" sz="20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bg1">
                    <a:lumMod val="10000"/>
                  </a:schemeClr>
                </a:solidFill>
              </a:rPr>
              <a:t>المستدامة</a:t>
            </a:r>
            <a:r>
              <a:rPr lang="fr-FR" sz="2000" dirty="0">
                <a:solidFill>
                  <a:schemeClr val="bg1">
                    <a:lumMod val="10000"/>
                  </a:schemeClr>
                </a:solidFill>
              </a:rPr>
              <a:t> .
</a:t>
            </a:r>
            <a:r>
              <a:rPr lang="fr-FR" sz="2000" dirty="0" err="1">
                <a:solidFill>
                  <a:schemeClr val="bg1">
                    <a:lumMod val="10000"/>
                  </a:schemeClr>
                </a:solidFill>
              </a:rPr>
              <a:t>تبنت</a:t>
            </a:r>
            <a:r>
              <a:rPr lang="fr-FR" sz="20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bg1">
                    <a:lumMod val="10000"/>
                  </a:schemeClr>
                </a:solidFill>
              </a:rPr>
              <a:t>الجزائر</a:t>
            </a:r>
            <a:r>
              <a:rPr lang="fr-FR" sz="20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bg1">
                    <a:lumMod val="10000"/>
                  </a:schemeClr>
                </a:solidFill>
              </a:rPr>
              <a:t>العديد</a:t>
            </a:r>
            <a:r>
              <a:rPr lang="fr-FR" sz="20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bg1">
                    <a:lumMod val="10000"/>
                  </a:schemeClr>
                </a:solidFill>
              </a:rPr>
              <a:t>من</a:t>
            </a:r>
            <a:r>
              <a:rPr lang="fr-FR" sz="20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bg1">
                    <a:lumMod val="10000"/>
                  </a:schemeClr>
                </a:solidFill>
              </a:rPr>
              <a:t>البرامج</a:t>
            </a:r>
            <a:r>
              <a:rPr lang="fr-FR" sz="20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bg1">
                    <a:lumMod val="10000"/>
                  </a:schemeClr>
                </a:solidFill>
              </a:rPr>
              <a:t>التي</a:t>
            </a:r>
            <a:r>
              <a:rPr lang="fr-FR" sz="20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bg1">
                    <a:lumMod val="10000"/>
                  </a:schemeClr>
                </a:solidFill>
              </a:rPr>
              <a:t>من</a:t>
            </a:r>
            <a:r>
              <a:rPr lang="fr-FR" sz="20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bg1">
                    <a:lumMod val="10000"/>
                  </a:schemeClr>
                </a:solidFill>
              </a:rPr>
              <a:t>شأنها</a:t>
            </a:r>
            <a:r>
              <a:rPr lang="fr-FR" sz="20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bg1">
                    <a:lumMod val="10000"/>
                  </a:schemeClr>
                </a:solidFill>
              </a:rPr>
              <a:t>تنظيم</a:t>
            </a:r>
            <a:r>
              <a:rPr lang="fr-FR" sz="20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bg1">
                    <a:lumMod val="10000"/>
                  </a:schemeClr>
                </a:solidFill>
              </a:rPr>
              <a:t>عمل</a:t>
            </a:r>
            <a:r>
              <a:rPr lang="fr-FR" sz="20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bg1">
                    <a:lumMod val="10000"/>
                  </a:schemeClr>
                </a:solidFill>
              </a:rPr>
              <a:t>الاقتصاد</a:t>
            </a:r>
            <a:r>
              <a:rPr lang="fr-FR" sz="20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bg1">
                    <a:lumMod val="10000"/>
                  </a:schemeClr>
                </a:solidFill>
              </a:rPr>
              <a:t>الدائري</a:t>
            </a:r>
            <a:r>
              <a:rPr lang="fr-FR" sz="2000" dirty="0">
                <a:solidFill>
                  <a:schemeClr val="bg1">
                    <a:lumMod val="1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547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664;p43">
            <a:extLst>
              <a:ext uri="{FF2B5EF4-FFF2-40B4-BE49-F238E27FC236}">
                <a16:creationId xmlns:a16="http://schemas.microsoft.com/office/drawing/2014/main" id="{758DEF6A-D42C-CD97-4C82-D94D93BCDBD5}"/>
              </a:ext>
            </a:extLst>
          </p:cNvPr>
          <p:cNvSpPr/>
          <p:nvPr/>
        </p:nvSpPr>
        <p:spPr>
          <a:xfrm>
            <a:off x="-42267" y="-235687"/>
            <a:ext cx="1305391" cy="5614874"/>
          </a:xfrm>
          <a:prstGeom prst="snip1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239B589E-D921-D69F-8D4B-54B13F73233A}"/>
              </a:ext>
            </a:extLst>
          </p:cNvPr>
          <p:cNvSpPr txBox="1"/>
          <p:nvPr/>
        </p:nvSpPr>
        <p:spPr>
          <a:xfrm>
            <a:off x="1263123" y="2310398"/>
            <a:ext cx="67916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r-FR" sz="2000" dirty="0" err="1"/>
              <a:t>ابراز</a:t>
            </a:r>
            <a:r>
              <a:rPr lang="fr-FR" sz="2000" dirty="0"/>
              <a:t> </a:t>
            </a:r>
            <a:r>
              <a:rPr lang="fr-FR" sz="2000" dirty="0" err="1"/>
              <a:t>الاستثمارات</a:t>
            </a:r>
            <a:r>
              <a:rPr lang="fr-FR" sz="2000" dirty="0"/>
              <a:t> </a:t>
            </a:r>
            <a:r>
              <a:rPr lang="fr-FR" sz="2000" dirty="0" err="1"/>
              <a:t>العامة</a:t>
            </a:r>
            <a:r>
              <a:rPr lang="fr-FR" sz="2000" dirty="0"/>
              <a:t> </a:t>
            </a:r>
            <a:r>
              <a:rPr lang="fr-FR" sz="2000" dirty="0" err="1"/>
              <a:t>والخاصة</a:t>
            </a:r>
            <a:r>
              <a:rPr lang="fr-FR" sz="2000" dirty="0"/>
              <a:t> </a:t>
            </a:r>
            <a:r>
              <a:rPr lang="fr-FR" sz="2000" dirty="0" err="1"/>
              <a:t>في</a:t>
            </a:r>
            <a:r>
              <a:rPr lang="fr-FR" sz="2000" dirty="0"/>
              <a:t> </a:t>
            </a:r>
            <a:r>
              <a:rPr lang="fr-FR" sz="2000" dirty="0" err="1"/>
              <a:t>مجال</a:t>
            </a:r>
            <a:r>
              <a:rPr lang="fr-FR" sz="2000" dirty="0"/>
              <a:t> </a:t>
            </a:r>
            <a:r>
              <a:rPr lang="fr-FR" sz="2000" dirty="0" err="1"/>
              <a:t>الاقتصاد</a:t>
            </a:r>
            <a:r>
              <a:rPr lang="fr-FR" sz="2000" dirty="0"/>
              <a:t> </a:t>
            </a:r>
            <a:r>
              <a:rPr lang="fr-FR" sz="2000" dirty="0" err="1"/>
              <a:t>الدائري</a:t>
            </a:r>
            <a:r>
              <a:rPr lang="fr-FR" sz="2000" dirty="0"/>
              <a:t> </a:t>
            </a:r>
            <a:r>
              <a:rPr lang="fr-FR" sz="2000" dirty="0" err="1"/>
              <a:t>من</a:t>
            </a:r>
            <a:r>
              <a:rPr lang="fr-FR" sz="2000" dirty="0"/>
              <a:t> </a:t>
            </a:r>
            <a:r>
              <a:rPr lang="fr-FR" sz="2000" dirty="0" err="1"/>
              <a:t>أجل</a:t>
            </a:r>
            <a:r>
              <a:rPr lang="fr-FR" sz="2000" dirty="0"/>
              <a:t> </a:t>
            </a:r>
            <a:r>
              <a:rPr lang="fr-FR" sz="2000" dirty="0" err="1"/>
              <a:t>تعزيز</a:t>
            </a:r>
            <a:r>
              <a:rPr lang="fr-FR" sz="2000" dirty="0"/>
              <a:t> </a:t>
            </a:r>
            <a:r>
              <a:rPr lang="fr-FR" sz="2000" dirty="0" err="1"/>
              <a:t>التنمية</a:t>
            </a:r>
            <a:r>
              <a:rPr lang="fr-FR" sz="2000" dirty="0"/>
              <a:t> </a:t>
            </a:r>
            <a:r>
              <a:rPr lang="fr-FR" sz="2000" dirty="0" err="1"/>
              <a:t>المستدامة</a:t>
            </a:r>
            <a:r>
              <a:rPr lang="fr-FR" sz="2000" dirty="0"/>
              <a:t> </a:t>
            </a:r>
            <a:r>
              <a:rPr lang="fr-FR" sz="2000" dirty="0" err="1"/>
              <a:t>والاقتصاد</a:t>
            </a:r>
            <a:r>
              <a:rPr lang="fr-FR" sz="2000" dirty="0"/>
              <a:t> </a:t>
            </a:r>
            <a:r>
              <a:rPr lang="fr-FR" sz="2000" dirty="0" err="1"/>
              <a:t>والاخضر</a:t>
            </a:r>
            <a:r>
              <a:rPr lang="fr-FR" sz="2000" dirty="0"/>
              <a:t>.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r-FR" sz="2000" dirty="0" err="1"/>
              <a:t>ايضاح</a:t>
            </a:r>
            <a:r>
              <a:rPr lang="fr-FR" sz="2000" dirty="0"/>
              <a:t> </a:t>
            </a:r>
            <a:r>
              <a:rPr lang="fr-FR" sz="2000" dirty="0" err="1"/>
              <a:t>مدى</a:t>
            </a:r>
            <a:r>
              <a:rPr lang="fr-FR" sz="2000" dirty="0"/>
              <a:t> </a:t>
            </a:r>
            <a:r>
              <a:rPr lang="fr-FR" sz="2000" dirty="0" err="1"/>
              <a:t>تأثير</a:t>
            </a:r>
            <a:r>
              <a:rPr lang="fr-FR" sz="2000" dirty="0"/>
              <a:t> </a:t>
            </a:r>
            <a:r>
              <a:rPr lang="fr-FR" sz="2000" dirty="0" err="1"/>
              <a:t>الاقتصاد</a:t>
            </a:r>
            <a:r>
              <a:rPr lang="fr-FR" sz="2000" dirty="0"/>
              <a:t> </a:t>
            </a:r>
            <a:r>
              <a:rPr lang="fr-FR" sz="2000" dirty="0" err="1"/>
              <a:t>الدائري</a:t>
            </a:r>
            <a:r>
              <a:rPr lang="fr-FR" sz="2000" dirty="0"/>
              <a:t> </a:t>
            </a:r>
            <a:r>
              <a:rPr lang="fr-FR" sz="2000" dirty="0" err="1"/>
              <a:t>في</a:t>
            </a:r>
            <a:r>
              <a:rPr lang="fr-FR" sz="2000" dirty="0"/>
              <a:t> </a:t>
            </a:r>
            <a:r>
              <a:rPr lang="fr-FR" sz="2000" dirty="0" err="1"/>
              <a:t>الحد</a:t>
            </a:r>
            <a:r>
              <a:rPr lang="fr-FR" sz="2000" dirty="0"/>
              <a:t> </a:t>
            </a:r>
            <a:r>
              <a:rPr lang="fr-FR" sz="2000" dirty="0" err="1"/>
              <a:t>من</a:t>
            </a:r>
            <a:r>
              <a:rPr lang="fr-FR" sz="2000" dirty="0"/>
              <a:t>  </a:t>
            </a:r>
            <a:r>
              <a:rPr lang="fr-FR" sz="2000" dirty="0" err="1"/>
              <a:t>البصمة</a:t>
            </a:r>
            <a:r>
              <a:rPr lang="fr-FR" sz="2000" dirty="0"/>
              <a:t> </a:t>
            </a:r>
            <a:r>
              <a:rPr lang="fr-FR" sz="2000" dirty="0" err="1"/>
              <a:t>البيئية</a:t>
            </a:r>
            <a:r>
              <a:rPr lang="fr-FR" sz="2000" dirty="0"/>
              <a:t>.</a:t>
            </a:r>
          </a:p>
        </p:txBody>
      </p:sp>
      <p:cxnSp>
        <p:nvCxnSpPr>
          <p:cNvPr id="4" name="Google Shape;557;p38">
            <a:extLst>
              <a:ext uri="{FF2B5EF4-FFF2-40B4-BE49-F238E27FC236}">
                <a16:creationId xmlns:a16="http://schemas.microsoft.com/office/drawing/2014/main" id="{7ADF8BD7-1FCD-9E11-DCC5-D97DED0C2CFA}"/>
              </a:ext>
            </a:extLst>
          </p:cNvPr>
          <p:cNvCxnSpPr>
            <a:cxnSpLocks/>
          </p:cNvCxnSpPr>
          <p:nvPr/>
        </p:nvCxnSpPr>
        <p:spPr>
          <a:xfrm>
            <a:off x="3505971" y="4213526"/>
            <a:ext cx="5775064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" name="Organigramme : Entrée manuelle 4">
            <a:extLst>
              <a:ext uri="{FF2B5EF4-FFF2-40B4-BE49-F238E27FC236}">
                <a16:creationId xmlns:a16="http://schemas.microsoft.com/office/drawing/2014/main" id="{B19BB94E-54B7-D6AD-E0BC-1D5723371B0E}"/>
              </a:ext>
            </a:extLst>
          </p:cNvPr>
          <p:cNvSpPr/>
          <p:nvPr/>
        </p:nvSpPr>
        <p:spPr>
          <a:xfrm>
            <a:off x="6088643" y="869254"/>
            <a:ext cx="1928374" cy="733647"/>
          </a:xfrm>
          <a:prstGeom prst="flowChartManualInpu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r-FR" sz="2000" b="1" dirty="0" err="1">
                <a:solidFill>
                  <a:srgbClr val="C00000"/>
                </a:solidFill>
              </a:rPr>
              <a:t>أهمية</a:t>
            </a:r>
            <a:r>
              <a:rPr lang="fr-FR" sz="2000" b="1" dirty="0">
                <a:solidFill>
                  <a:srgbClr val="C00000"/>
                </a:solidFill>
              </a:rPr>
              <a:t> البحث</a:t>
            </a:r>
          </a:p>
        </p:txBody>
      </p:sp>
    </p:spTree>
    <p:extLst>
      <p:ext uri="{BB962C8B-B14F-4D97-AF65-F5344CB8AC3E}">
        <p14:creationId xmlns:p14="http://schemas.microsoft.com/office/powerpoint/2010/main" val="3822798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3" name="Google Shape;183;p32"/>
          <p:cNvCxnSpPr/>
          <p:nvPr/>
        </p:nvCxnSpPr>
        <p:spPr>
          <a:xfrm>
            <a:off x="772325" y="-23800"/>
            <a:ext cx="0" cy="4476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" name="ZoneTexte 27">
            <a:extLst>
              <a:ext uri="{FF2B5EF4-FFF2-40B4-BE49-F238E27FC236}">
                <a16:creationId xmlns:a16="http://schemas.microsoft.com/office/drawing/2014/main" id="{0118E17E-BA2F-9373-81F3-23C04812F371}"/>
              </a:ext>
            </a:extLst>
          </p:cNvPr>
          <p:cNvSpPr txBox="1"/>
          <p:nvPr/>
        </p:nvSpPr>
        <p:spPr>
          <a:xfrm>
            <a:off x="1559860" y="2217161"/>
            <a:ext cx="58155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r-FR" sz="2000" dirty="0" err="1">
                <a:solidFill>
                  <a:schemeClr val="bg1">
                    <a:lumMod val="10000"/>
                  </a:schemeClr>
                </a:solidFill>
              </a:rPr>
              <a:t>محاولة</a:t>
            </a:r>
            <a:r>
              <a:rPr lang="fr-FR" sz="20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bg1">
                    <a:lumMod val="10000"/>
                  </a:schemeClr>
                </a:solidFill>
              </a:rPr>
              <a:t>الوصول</a:t>
            </a:r>
            <a:r>
              <a:rPr lang="fr-FR" sz="20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bg1">
                    <a:lumMod val="10000"/>
                  </a:schemeClr>
                </a:solidFill>
              </a:rPr>
              <a:t>لدارسة</a:t>
            </a:r>
            <a:r>
              <a:rPr lang="fr-FR" sz="20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bg1">
                    <a:lumMod val="10000"/>
                  </a:schemeClr>
                </a:solidFill>
              </a:rPr>
              <a:t>تسمح</a:t>
            </a:r>
            <a:r>
              <a:rPr lang="fr-FR" sz="20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bg1">
                    <a:lumMod val="10000"/>
                  </a:schemeClr>
                </a:solidFill>
              </a:rPr>
              <a:t>بتفعيل</a:t>
            </a:r>
            <a:r>
              <a:rPr lang="fr-FR" sz="20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bg1">
                    <a:lumMod val="10000"/>
                  </a:schemeClr>
                </a:solidFill>
              </a:rPr>
              <a:t>الاقتصاد</a:t>
            </a:r>
            <a:r>
              <a:rPr lang="fr-FR" sz="20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bg1">
                    <a:lumMod val="10000"/>
                  </a:schemeClr>
                </a:solidFill>
              </a:rPr>
              <a:t>الدائري</a:t>
            </a:r>
            <a:r>
              <a:rPr lang="fr-FR" sz="2000" dirty="0">
                <a:solidFill>
                  <a:schemeClr val="bg1">
                    <a:lumMod val="10000"/>
                  </a:schemeClr>
                </a:solidFill>
              </a:rPr>
              <a:t>.
</a:t>
            </a:r>
            <a:r>
              <a:rPr lang="fr-FR" sz="2000" dirty="0" err="1">
                <a:solidFill>
                  <a:schemeClr val="bg1">
                    <a:lumMod val="10000"/>
                  </a:schemeClr>
                </a:solidFill>
              </a:rPr>
              <a:t>التفكير</a:t>
            </a:r>
            <a:r>
              <a:rPr lang="fr-FR" sz="20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bg1">
                    <a:lumMod val="10000"/>
                  </a:schemeClr>
                </a:solidFill>
              </a:rPr>
              <a:t>في</a:t>
            </a:r>
            <a:r>
              <a:rPr lang="fr-FR" sz="20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bg1">
                    <a:lumMod val="10000"/>
                  </a:schemeClr>
                </a:solidFill>
              </a:rPr>
              <a:t>حق</a:t>
            </a:r>
            <a:r>
              <a:rPr lang="fr-FR" sz="20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bg1">
                    <a:lumMod val="10000"/>
                  </a:schemeClr>
                </a:solidFill>
              </a:rPr>
              <a:t>الاجيال</a:t>
            </a:r>
            <a:r>
              <a:rPr lang="fr-FR" sz="20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bg1">
                    <a:lumMod val="10000"/>
                  </a:schemeClr>
                </a:solidFill>
              </a:rPr>
              <a:t>القادمة</a:t>
            </a:r>
            <a:r>
              <a:rPr lang="fr-FR" sz="20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bg1">
                    <a:lumMod val="10000"/>
                  </a:schemeClr>
                </a:solidFill>
              </a:rPr>
              <a:t>بمصدر</a:t>
            </a:r>
            <a:r>
              <a:rPr lang="fr-FR" sz="20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bg1">
                    <a:lumMod val="10000"/>
                  </a:schemeClr>
                </a:solidFill>
              </a:rPr>
              <a:t>جديد</a:t>
            </a:r>
            <a:r>
              <a:rPr lang="fr-FR" sz="20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bg1">
                    <a:lumMod val="10000"/>
                  </a:schemeClr>
                </a:solidFill>
              </a:rPr>
              <a:t>من</a:t>
            </a:r>
            <a:r>
              <a:rPr lang="fr-FR" sz="20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bg1">
                    <a:lumMod val="10000"/>
                  </a:schemeClr>
                </a:solidFill>
              </a:rPr>
              <a:t>الطاقة</a:t>
            </a:r>
            <a:r>
              <a:rPr lang="fr-FR" sz="20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bg1">
                    <a:lumMod val="10000"/>
                  </a:schemeClr>
                </a:solidFill>
              </a:rPr>
              <a:t>ومحاولة</a:t>
            </a:r>
            <a:r>
              <a:rPr lang="fr-FR" sz="20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bg1">
                    <a:lumMod val="10000"/>
                  </a:schemeClr>
                </a:solidFill>
              </a:rPr>
              <a:t>تحقيق</a:t>
            </a:r>
            <a:r>
              <a:rPr lang="fr-FR" sz="20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bg1">
                    <a:lumMod val="10000"/>
                  </a:schemeClr>
                </a:solidFill>
              </a:rPr>
              <a:t>التنمية</a:t>
            </a:r>
            <a:r>
              <a:rPr lang="fr-FR" sz="20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bg1">
                    <a:lumMod val="10000"/>
                  </a:schemeClr>
                </a:solidFill>
              </a:rPr>
              <a:t>المستدامة</a:t>
            </a:r>
            <a:r>
              <a:rPr lang="fr-FR" sz="20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bg1">
                    <a:lumMod val="10000"/>
                  </a:schemeClr>
                </a:solidFill>
              </a:rPr>
              <a:t>من</a:t>
            </a:r>
            <a:r>
              <a:rPr lang="fr-FR" sz="20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bg1">
                    <a:lumMod val="10000"/>
                  </a:schemeClr>
                </a:solidFill>
              </a:rPr>
              <a:t>خلال</a:t>
            </a:r>
            <a:r>
              <a:rPr lang="fr-FR" sz="20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bg1">
                    <a:lumMod val="10000"/>
                  </a:schemeClr>
                </a:solidFill>
              </a:rPr>
              <a:t>الاقتصاد</a:t>
            </a:r>
            <a:r>
              <a:rPr lang="fr-FR" sz="20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bg1">
                    <a:lumMod val="10000"/>
                  </a:schemeClr>
                </a:solidFill>
              </a:rPr>
              <a:t>الدائري</a:t>
            </a:r>
            <a:r>
              <a:rPr lang="fr-FR" sz="2000" dirty="0">
                <a:solidFill>
                  <a:schemeClr val="bg1">
                    <a:lumMod val="10000"/>
                  </a:schemeClr>
                </a:solidFill>
              </a:rPr>
              <a:t>.
</a:t>
            </a:r>
            <a:r>
              <a:rPr lang="fr-FR" sz="2000" dirty="0" err="1">
                <a:solidFill>
                  <a:schemeClr val="bg1">
                    <a:lumMod val="10000"/>
                  </a:schemeClr>
                </a:solidFill>
              </a:rPr>
              <a:t>الاستفادة</a:t>
            </a:r>
            <a:r>
              <a:rPr lang="fr-FR" sz="20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bg1">
                    <a:lumMod val="10000"/>
                  </a:schemeClr>
                </a:solidFill>
              </a:rPr>
              <a:t>من</a:t>
            </a:r>
            <a:r>
              <a:rPr lang="fr-FR" sz="20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bg1">
                    <a:lumMod val="10000"/>
                  </a:schemeClr>
                </a:solidFill>
              </a:rPr>
              <a:t>إعادة</a:t>
            </a:r>
            <a:r>
              <a:rPr lang="fr-FR" sz="20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bg1">
                    <a:lumMod val="10000"/>
                  </a:schemeClr>
                </a:solidFill>
              </a:rPr>
              <a:t>التدوير</a:t>
            </a:r>
            <a:r>
              <a:rPr lang="fr-FR" sz="20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bg1">
                    <a:lumMod val="10000"/>
                  </a:schemeClr>
                </a:solidFill>
              </a:rPr>
              <a:t>بهدف</a:t>
            </a:r>
            <a:r>
              <a:rPr lang="fr-FR" sz="20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bg1">
                    <a:lumMod val="10000"/>
                  </a:schemeClr>
                </a:solidFill>
              </a:rPr>
              <a:t>تحقيق</a:t>
            </a:r>
            <a:r>
              <a:rPr lang="fr-FR" sz="20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bg1">
                    <a:lumMod val="10000"/>
                  </a:schemeClr>
                </a:solidFill>
              </a:rPr>
              <a:t>ثروة</a:t>
            </a:r>
            <a:r>
              <a:rPr lang="fr-FR" sz="20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bg1">
                    <a:lumMod val="10000"/>
                  </a:schemeClr>
                </a:solidFill>
              </a:rPr>
              <a:t>مستقبلية</a:t>
            </a:r>
            <a:r>
              <a:rPr lang="fr-FR" sz="2000" dirty="0">
                <a:solidFill>
                  <a:schemeClr val="bg1">
                    <a:lumMod val="10000"/>
                  </a:schemeClr>
                </a:solidFill>
              </a:rPr>
              <a:t>.</a:t>
            </a:r>
          </a:p>
        </p:txBody>
      </p:sp>
      <p:sp>
        <p:nvSpPr>
          <p:cNvPr id="31" name="Organigramme : Entrée manuelle 30">
            <a:extLst>
              <a:ext uri="{FF2B5EF4-FFF2-40B4-BE49-F238E27FC236}">
                <a16:creationId xmlns:a16="http://schemas.microsoft.com/office/drawing/2014/main" id="{891F7B21-E1FF-9944-4A04-80FB5C4267A8}"/>
              </a:ext>
            </a:extLst>
          </p:cNvPr>
          <p:cNvSpPr/>
          <p:nvPr/>
        </p:nvSpPr>
        <p:spPr>
          <a:xfrm>
            <a:off x="6088643" y="869254"/>
            <a:ext cx="1928374" cy="733647"/>
          </a:xfrm>
          <a:prstGeom prst="flowChartManualInpu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r-FR" sz="2000" b="1" dirty="0" err="1">
                <a:solidFill>
                  <a:srgbClr val="C00000"/>
                </a:solidFill>
              </a:rPr>
              <a:t>أهداف</a:t>
            </a:r>
            <a:r>
              <a:rPr lang="fr-FR" sz="2000" b="1" dirty="0">
                <a:solidFill>
                  <a:srgbClr val="C00000"/>
                </a:solidFill>
              </a:rPr>
              <a:t> البحث</a:t>
            </a:r>
          </a:p>
        </p:txBody>
      </p:sp>
    </p:spTree>
    <p:extLst>
      <p:ext uri="{BB962C8B-B14F-4D97-AF65-F5344CB8AC3E}">
        <p14:creationId xmlns:p14="http://schemas.microsoft.com/office/powerpoint/2010/main" val="4080868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34" name="Google Shape;834;p49"/>
          <p:cNvCxnSpPr/>
          <p:nvPr/>
        </p:nvCxnSpPr>
        <p:spPr>
          <a:xfrm>
            <a:off x="772325" y="-23800"/>
            <a:ext cx="0" cy="4476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" name="Organigramme : Entrée manuelle 4">
            <a:extLst>
              <a:ext uri="{FF2B5EF4-FFF2-40B4-BE49-F238E27FC236}">
                <a16:creationId xmlns:a16="http://schemas.microsoft.com/office/drawing/2014/main" id="{72971B0C-C463-FEB2-3DD7-1B2D57604720}"/>
              </a:ext>
            </a:extLst>
          </p:cNvPr>
          <p:cNvSpPr/>
          <p:nvPr/>
        </p:nvSpPr>
        <p:spPr>
          <a:xfrm>
            <a:off x="6088643" y="869254"/>
            <a:ext cx="1928374" cy="733647"/>
          </a:xfrm>
          <a:prstGeom prst="flowChartManualInpu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r-FR" sz="2000" b="1" dirty="0" err="1">
                <a:solidFill>
                  <a:srgbClr val="C00000"/>
                </a:solidFill>
              </a:rPr>
              <a:t>منهج</a:t>
            </a:r>
            <a:r>
              <a:rPr lang="fr-FR" sz="2000" b="1" dirty="0">
                <a:solidFill>
                  <a:srgbClr val="C00000"/>
                </a:solidFill>
              </a:rPr>
              <a:t> البحث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9B55C2A-A8A1-DDFD-B208-6783E4D0554A}"/>
              </a:ext>
            </a:extLst>
          </p:cNvPr>
          <p:cNvSpPr txBox="1"/>
          <p:nvPr/>
        </p:nvSpPr>
        <p:spPr>
          <a:xfrm>
            <a:off x="1138999" y="2150095"/>
            <a:ext cx="6460684" cy="1131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1">
              <a:lnSpc>
                <a:spcPct val="115000"/>
              </a:lnSpc>
              <a:spcAft>
                <a:spcPts val="1000"/>
              </a:spcAft>
            </a:pPr>
            <a:r>
              <a:rPr lang="fr-FR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استخدمنا</a:t>
            </a: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المنهج</a:t>
            </a: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التحليلي</a:t>
            </a: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الوصفي</a:t>
            </a: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والذي</a:t>
            </a: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يحاول</a:t>
            </a: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تحليل</a:t>
            </a: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ووصف</a:t>
            </a: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الاقتصاد</a:t>
            </a: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الدائري</a:t>
            </a: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للانتقال</a:t>
            </a: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نحو</a:t>
            </a: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مستقبل</a:t>
            </a: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اكثر</a:t>
            </a: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استدامة</a:t>
            </a: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حيث</a:t>
            </a: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قمنا</a:t>
            </a: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بجمع</a:t>
            </a: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المعلومات</a:t>
            </a: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حول</a:t>
            </a: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وموضوع</a:t>
            </a: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الدارسة</a:t>
            </a: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وتحليلها</a:t>
            </a: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تحليلا</a:t>
            </a: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دقيقا</a:t>
            </a: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للخروج</a:t>
            </a: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بنتائج</a:t>
            </a: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عن</a:t>
            </a: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الاشكالية</a:t>
            </a: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العلمية</a:t>
            </a: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4061331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oneTexte 13">
            <a:extLst>
              <a:ext uri="{FF2B5EF4-FFF2-40B4-BE49-F238E27FC236}">
                <a16:creationId xmlns:a16="http://schemas.microsoft.com/office/drawing/2014/main" id="{89B7362D-0AD5-FB5B-5173-4A5F03F40323}"/>
              </a:ext>
            </a:extLst>
          </p:cNvPr>
          <p:cNvSpPr txBox="1"/>
          <p:nvPr/>
        </p:nvSpPr>
        <p:spPr>
          <a:xfrm>
            <a:off x="1448660" y="1968684"/>
            <a:ext cx="6246680" cy="175432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Low" rtl="1"/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يشهد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العالم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تحولات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عميقة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تتطلب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إعادة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النظر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في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الطرق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التي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ننتج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بها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ونستهلك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بها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.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يمثل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الاقتصاد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الدائري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تحولاً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جذرياً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في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التفكير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الاقتصادي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،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حيث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يركز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على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إغلاق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الدورات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الاقتصادية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وإعادة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استخدام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الموارد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قدر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الإمكان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.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يهدف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هذا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البحث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إلى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تسليط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الضوء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على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أهمية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الانتقال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إلى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الاقتصاد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الدائري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في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تحقيق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التنمية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المستدامة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،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ودور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هذا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النموذج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في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بناء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مستقبل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أكثر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استدامة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bg1">
                    <a:lumMod val="10000"/>
                  </a:schemeClr>
                </a:solidFill>
              </a:rPr>
              <a:t>للأجيال</a:t>
            </a:r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.</a:t>
            </a:r>
          </a:p>
          <a:p>
            <a:pPr algn="ctr" rtl="1"/>
            <a:r>
              <a:rPr lang="fr-FR" sz="1800" dirty="0">
                <a:solidFill>
                  <a:schemeClr val="bg1">
                    <a:lumMod val="10000"/>
                  </a:schemeClr>
                </a:solidFill>
              </a:rPr>
              <a:t> </a:t>
            </a:r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C176F21E-F699-4709-F0ED-46C78E791607}"/>
              </a:ext>
            </a:extLst>
          </p:cNvPr>
          <p:cNvSpPr/>
          <p:nvPr/>
        </p:nvSpPr>
        <p:spPr>
          <a:xfrm>
            <a:off x="3473046" y="408788"/>
            <a:ext cx="2197905" cy="978824"/>
          </a:xfrm>
          <a:prstGeom prst="roundRect">
            <a:avLst/>
          </a:prstGeom>
          <a:solidFill>
            <a:schemeClr val="accent2">
              <a:lumMod val="90000"/>
            </a:schemeClr>
          </a:solidFill>
          <a:ln>
            <a:solidFill>
              <a:schemeClr val="tx2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r-FR" sz="2400" b="1" dirty="0" err="1">
                <a:solidFill>
                  <a:srgbClr val="C00000"/>
                </a:solidFill>
              </a:rPr>
              <a:t>مقدمة</a:t>
            </a:r>
            <a:r>
              <a:rPr lang="fr-FR" sz="2400" b="1" dirty="0">
                <a:solidFill>
                  <a:srgbClr val="C00000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53C9304D-4AAA-88EC-A34B-3E55B0870C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42262" y="-1388114"/>
            <a:ext cx="10370356" cy="7636865"/>
          </a:xfrm>
          <a:prstGeom prst="rect">
            <a:avLst/>
          </a:prstGeom>
        </p:spPr>
      </p:pic>
      <p:sp>
        <p:nvSpPr>
          <p:cNvPr id="7" name="Organigramme : Connecteur page suivante 6">
            <a:extLst>
              <a:ext uri="{FF2B5EF4-FFF2-40B4-BE49-F238E27FC236}">
                <a16:creationId xmlns:a16="http://schemas.microsoft.com/office/drawing/2014/main" id="{195C74D5-A68B-F74C-E304-B5ECADE92DD6}"/>
              </a:ext>
            </a:extLst>
          </p:cNvPr>
          <p:cNvSpPr/>
          <p:nvPr/>
        </p:nvSpPr>
        <p:spPr>
          <a:xfrm>
            <a:off x="1370799" y="2110536"/>
            <a:ext cx="6402402" cy="922428"/>
          </a:xfrm>
          <a:prstGeom prst="flowChartOffpageConnector">
            <a:avLst/>
          </a:prstGeom>
          <a:solidFill>
            <a:schemeClr val="tx2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r-FR" sz="2800" b="1" dirty="0" err="1">
                <a:solidFill>
                  <a:srgbClr val="002060"/>
                </a:solidFill>
              </a:rPr>
              <a:t>المبحث</a:t>
            </a:r>
            <a:r>
              <a:rPr lang="fr-FR" sz="2800" b="1" dirty="0">
                <a:solidFill>
                  <a:srgbClr val="002060"/>
                </a:solidFill>
              </a:rPr>
              <a:t> الأول: </a:t>
            </a:r>
            <a:r>
              <a:rPr lang="fr-FR" sz="2800" b="1" dirty="0" err="1">
                <a:solidFill>
                  <a:srgbClr val="002060"/>
                </a:solidFill>
              </a:rPr>
              <a:t>مفهوم</a:t>
            </a:r>
            <a:r>
              <a:rPr lang="fr-FR" sz="2800" b="1" dirty="0">
                <a:solidFill>
                  <a:srgbClr val="002060"/>
                </a:solidFill>
              </a:rPr>
              <a:t> </a:t>
            </a:r>
            <a:r>
              <a:rPr lang="fr-FR" sz="2800" b="1" dirty="0" err="1">
                <a:solidFill>
                  <a:srgbClr val="002060"/>
                </a:solidFill>
              </a:rPr>
              <a:t>الاقتصاد</a:t>
            </a:r>
            <a:r>
              <a:rPr lang="fr-FR" sz="2800" b="1" dirty="0">
                <a:solidFill>
                  <a:srgbClr val="002060"/>
                </a:solidFill>
              </a:rPr>
              <a:t> </a:t>
            </a:r>
            <a:r>
              <a:rPr lang="fr-FR" sz="2800" b="1" dirty="0" err="1">
                <a:solidFill>
                  <a:srgbClr val="002060"/>
                </a:solidFill>
              </a:rPr>
              <a:t>الدائري</a:t>
            </a:r>
            <a:endParaRPr lang="fr-FR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rchitecture Studio by Slidesgo">
  <a:themeElements>
    <a:clrScheme name="Simple Light">
      <a:dk1>
        <a:srgbClr val="2E1B11"/>
      </a:dk1>
      <a:lt1>
        <a:srgbClr val="F4F4F4"/>
      </a:lt1>
      <a:dk2>
        <a:srgbClr val="595959"/>
      </a:dk2>
      <a:lt2>
        <a:srgbClr val="EEEEEE"/>
      </a:lt2>
      <a:accent1>
        <a:srgbClr val="B3A29A"/>
      </a:accent1>
      <a:accent2>
        <a:srgbClr val="EAE5E1"/>
      </a:accent2>
      <a:accent3>
        <a:srgbClr val="B3A29A"/>
      </a:accent3>
      <a:accent4>
        <a:srgbClr val="E6CEBC"/>
      </a:accent4>
      <a:accent5>
        <a:srgbClr val="AA9185"/>
      </a:accent5>
      <a:accent6>
        <a:srgbClr val="834D31"/>
      </a:accent6>
      <a:hlink>
        <a:srgbClr val="772E0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Affichage à l'écran (16:9)</PresentationFormat>
  <Slides>19</Slides>
  <Notes>14</Notes>
  <HiddenSlides>0</HiddenSlide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19</vt:i4>
      </vt:variant>
    </vt:vector>
  </HeadingPairs>
  <TitlesOfParts>
    <vt:vector size="21" baseType="lpstr">
      <vt:lpstr>Architecture Studio by Slidesgo</vt:lpstr>
      <vt:lpstr>SlidesGo Final Pages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ARCHITECTURE STUDIO</dc:title>
  <cp:lastModifiedBy>allikabdennour@gmail.com</cp:lastModifiedBy>
  <cp:revision>47</cp:revision>
  <dcterms:modified xsi:type="dcterms:W3CDTF">2024-10-19T11:17:43Z</dcterms:modified>
</cp:coreProperties>
</file>