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sldIdLst>
    <p:sldId id="300" r:id="rId2"/>
    <p:sldId id="278" r:id="rId3"/>
    <p:sldId id="279" r:id="rId4"/>
    <p:sldId id="311" r:id="rId5"/>
    <p:sldId id="303" r:id="rId6"/>
    <p:sldId id="313" r:id="rId7"/>
    <p:sldId id="294" r:id="rId8"/>
    <p:sldId id="310" r:id="rId9"/>
    <p:sldId id="312" r:id="rId10"/>
    <p:sldId id="277" r:id="rId11"/>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8" autoAdjust="0"/>
    <p:restoredTop sz="94660"/>
  </p:normalViewPr>
  <p:slideViewPr>
    <p:cSldViewPr snapToGrid="0">
      <p:cViewPr varScale="1">
        <p:scale>
          <a:sx n="76" d="100"/>
          <a:sy n="76" d="100"/>
        </p:scale>
        <p:origin x="8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959649-5C99-401C-81B4-1E7256F553DF}"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fr-DZ"/>
        </a:p>
      </dgm:t>
    </dgm:pt>
    <dgm:pt modelId="{B5D6A660-E6FE-4434-AB6D-B0840371BD5B}">
      <dgm:prSet phldrT="[Texte]"/>
      <dgm:spPr/>
      <dgm:t>
        <a:bodyPr/>
        <a:lstStyle/>
        <a:p>
          <a:r>
            <a:rPr lang="ar-SA" dirty="0"/>
            <a:t>تنشيط المبيعات</a:t>
          </a:r>
          <a:endParaRPr lang="fr-DZ" dirty="0"/>
        </a:p>
      </dgm:t>
    </dgm:pt>
    <dgm:pt modelId="{CD0EEABE-0EBB-479A-A359-E48BF78A498D}" type="parTrans" cxnId="{96CEE487-DB2D-42CA-83A4-E169B9A081D3}">
      <dgm:prSet/>
      <dgm:spPr/>
      <dgm:t>
        <a:bodyPr/>
        <a:lstStyle/>
        <a:p>
          <a:endParaRPr lang="fr-DZ"/>
        </a:p>
      </dgm:t>
    </dgm:pt>
    <dgm:pt modelId="{B4B863C2-14D8-4E30-BA69-5A05DE62733E}" type="sibTrans" cxnId="{96CEE487-DB2D-42CA-83A4-E169B9A081D3}">
      <dgm:prSet/>
      <dgm:spPr/>
      <dgm:t>
        <a:bodyPr/>
        <a:lstStyle/>
        <a:p>
          <a:endParaRPr lang="fr-DZ"/>
        </a:p>
      </dgm:t>
    </dgm:pt>
    <dgm:pt modelId="{78F1E30F-7BE8-4C0B-B4B0-AD1DF47D4290}">
      <dgm:prSet phldrT="[Texte]"/>
      <dgm:spPr/>
    </dgm:pt>
    <dgm:pt modelId="{D7BCDA32-4B46-4DFA-BD06-D45404112789}" type="parTrans" cxnId="{34601FAC-F20C-4576-B5C9-79F6E6E286C1}">
      <dgm:prSet/>
      <dgm:spPr/>
      <dgm:t>
        <a:bodyPr/>
        <a:lstStyle/>
        <a:p>
          <a:endParaRPr lang="fr-DZ"/>
        </a:p>
      </dgm:t>
    </dgm:pt>
    <dgm:pt modelId="{C13EF086-CC16-4F6D-8208-5E377B5FB192}" type="sibTrans" cxnId="{34601FAC-F20C-4576-B5C9-79F6E6E286C1}">
      <dgm:prSet/>
      <dgm:spPr/>
      <dgm:t>
        <a:bodyPr/>
        <a:lstStyle/>
        <a:p>
          <a:endParaRPr lang="fr-DZ"/>
        </a:p>
      </dgm:t>
    </dgm:pt>
    <dgm:pt modelId="{7D44A38E-E279-4E4B-8144-618294DB2584}">
      <dgm:prSet phldrT="[Texte]"/>
      <dgm:spPr/>
    </dgm:pt>
    <dgm:pt modelId="{A8F78D2C-6AC2-4528-B206-08EF67203B2A}" type="parTrans" cxnId="{916F7DC8-A4FE-4557-9B68-81871DA9669B}">
      <dgm:prSet/>
      <dgm:spPr/>
      <dgm:t>
        <a:bodyPr/>
        <a:lstStyle/>
        <a:p>
          <a:endParaRPr lang="fr-DZ"/>
        </a:p>
      </dgm:t>
    </dgm:pt>
    <dgm:pt modelId="{290EA971-73DB-4B64-8C2D-BAC82C78DD92}" type="sibTrans" cxnId="{916F7DC8-A4FE-4557-9B68-81871DA9669B}">
      <dgm:prSet/>
      <dgm:spPr/>
      <dgm:t>
        <a:bodyPr/>
        <a:lstStyle/>
        <a:p>
          <a:endParaRPr lang="fr-DZ"/>
        </a:p>
      </dgm:t>
    </dgm:pt>
    <dgm:pt modelId="{F74888A4-B4BA-4628-89E7-B5C893D33829}">
      <dgm:prSet phldrT="[Texte]"/>
      <dgm:spPr/>
    </dgm:pt>
    <dgm:pt modelId="{75558D79-6CA0-4D38-B402-7AF11A96C665}" type="parTrans" cxnId="{662F2C97-1F48-4DA2-97B0-198555F4C7D1}">
      <dgm:prSet/>
      <dgm:spPr/>
      <dgm:t>
        <a:bodyPr/>
        <a:lstStyle/>
        <a:p>
          <a:endParaRPr lang="fr-DZ"/>
        </a:p>
      </dgm:t>
    </dgm:pt>
    <dgm:pt modelId="{B552DA45-90E9-4820-8D30-B97A78054880}" type="sibTrans" cxnId="{662F2C97-1F48-4DA2-97B0-198555F4C7D1}">
      <dgm:prSet/>
      <dgm:spPr/>
      <dgm:t>
        <a:bodyPr/>
        <a:lstStyle/>
        <a:p>
          <a:endParaRPr lang="fr-DZ"/>
        </a:p>
      </dgm:t>
    </dgm:pt>
    <dgm:pt modelId="{6C449262-65BE-4A44-BEDF-DB8EFD1F4007}">
      <dgm:prSet phldrT="[Texte]"/>
      <dgm:spPr/>
    </dgm:pt>
    <dgm:pt modelId="{4FA470F9-5DE6-4BA3-A69D-11450F4FD1ED}" type="parTrans" cxnId="{2A7448B2-FD87-49B7-AE16-D74CCEF4B7DB}">
      <dgm:prSet/>
      <dgm:spPr/>
      <dgm:t>
        <a:bodyPr/>
        <a:lstStyle/>
        <a:p>
          <a:endParaRPr lang="fr-DZ"/>
        </a:p>
      </dgm:t>
    </dgm:pt>
    <dgm:pt modelId="{9F8D79DA-4974-4CE5-A088-7DF3E7606383}" type="sibTrans" cxnId="{2A7448B2-FD87-49B7-AE16-D74CCEF4B7DB}">
      <dgm:prSet/>
      <dgm:spPr/>
      <dgm:t>
        <a:bodyPr/>
        <a:lstStyle/>
        <a:p>
          <a:endParaRPr lang="fr-DZ"/>
        </a:p>
      </dgm:t>
    </dgm:pt>
    <dgm:pt modelId="{2B61684F-E55E-4601-92FE-46A20DAC24D1}">
      <dgm:prSet phldrT="[Texte]"/>
      <dgm:spPr/>
    </dgm:pt>
    <dgm:pt modelId="{01B08BF9-D973-4458-8C45-88ABC77E4402}" type="parTrans" cxnId="{A284ED2D-5C86-41DF-874B-B78871308D1B}">
      <dgm:prSet/>
      <dgm:spPr/>
      <dgm:t>
        <a:bodyPr/>
        <a:lstStyle/>
        <a:p>
          <a:endParaRPr lang="fr-DZ"/>
        </a:p>
      </dgm:t>
    </dgm:pt>
    <dgm:pt modelId="{B768C95E-783E-4715-B3B5-22D402883FDE}" type="sibTrans" cxnId="{A284ED2D-5C86-41DF-874B-B78871308D1B}">
      <dgm:prSet/>
      <dgm:spPr/>
      <dgm:t>
        <a:bodyPr/>
        <a:lstStyle/>
        <a:p>
          <a:endParaRPr lang="fr-DZ"/>
        </a:p>
      </dgm:t>
    </dgm:pt>
    <dgm:pt modelId="{1A51DB75-4F26-44EA-A66D-F4B6B4CBBE20}">
      <dgm:prSet phldrT="[Texte]"/>
      <dgm:spPr/>
      <dgm:t>
        <a:bodyPr/>
        <a:lstStyle/>
        <a:p>
          <a:r>
            <a:rPr lang="ar-SA" dirty="0"/>
            <a:t>تعزيز الوعي بالقضايا المجتمعية</a:t>
          </a:r>
          <a:endParaRPr lang="fr-DZ" dirty="0"/>
        </a:p>
      </dgm:t>
    </dgm:pt>
    <dgm:pt modelId="{0D6D4A59-1C53-4351-8DDA-A0150B82D5E7}" type="parTrans" cxnId="{DC01AED1-F431-4289-A83C-B4271177E3C9}">
      <dgm:prSet/>
      <dgm:spPr/>
      <dgm:t>
        <a:bodyPr/>
        <a:lstStyle/>
        <a:p>
          <a:endParaRPr lang="fr-DZ"/>
        </a:p>
      </dgm:t>
    </dgm:pt>
    <dgm:pt modelId="{E09BA6F0-F07F-46D1-A28B-BA8DEFCB010F}" type="sibTrans" cxnId="{DC01AED1-F431-4289-A83C-B4271177E3C9}">
      <dgm:prSet/>
      <dgm:spPr/>
      <dgm:t>
        <a:bodyPr/>
        <a:lstStyle/>
        <a:p>
          <a:endParaRPr lang="fr-DZ"/>
        </a:p>
      </dgm:t>
    </dgm:pt>
    <dgm:pt modelId="{1CE01362-6B19-407B-86A9-59749E3F529F}">
      <dgm:prSet phldrT="[Texte]"/>
      <dgm:spPr/>
      <dgm:t>
        <a:bodyPr/>
        <a:lstStyle/>
        <a:p>
          <a:r>
            <a:rPr lang="ar-SA" dirty="0"/>
            <a:t> تحسين صورة العلامة التجارية وصنع تميز في العلامة وكذا تعزيز مكانة العلامة</a:t>
          </a:r>
          <a:endParaRPr lang="fr-DZ" dirty="0"/>
        </a:p>
      </dgm:t>
    </dgm:pt>
    <dgm:pt modelId="{912BEF97-D2F8-4C21-80E1-5ABF03CC20AE}" type="parTrans" cxnId="{28FEB7F3-EFCC-414E-9246-B5244FE20F9D}">
      <dgm:prSet/>
      <dgm:spPr/>
      <dgm:t>
        <a:bodyPr/>
        <a:lstStyle/>
        <a:p>
          <a:endParaRPr lang="fr-DZ"/>
        </a:p>
      </dgm:t>
    </dgm:pt>
    <dgm:pt modelId="{02BDE237-3FF9-4AB2-8C10-3F1965B6001F}" type="sibTrans" cxnId="{28FEB7F3-EFCC-414E-9246-B5244FE20F9D}">
      <dgm:prSet/>
      <dgm:spPr/>
      <dgm:t>
        <a:bodyPr/>
        <a:lstStyle/>
        <a:p>
          <a:endParaRPr lang="fr-DZ"/>
        </a:p>
      </dgm:t>
    </dgm:pt>
    <dgm:pt modelId="{1561AD3E-EF77-42E9-8948-A9100E7531E1}">
      <dgm:prSet phldrT="[Texte]"/>
      <dgm:spPr/>
      <dgm:t>
        <a:bodyPr/>
        <a:lstStyle/>
        <a:p>
          <a:r>
            <a:rPr lang="ar-SA" dirty="0"/>
            <a:t> زيادة ولاء العملاء وملامسة عواطفهم وأرواحهم</a:t>
          </a:r>
          <a:endParaRPr lang="fr-DZ" dirty="0"/>
        </a:p>
      </dgm:t>
    </dgm:pt>
    <dgm:pt modelId="{642AB4A0-DFCC-4D5E-825D-2FF062BF3D58}" type="parTrans" cxnId="{F9682D96-6DEC-4D53-A8B4-A2548B40C0B1}">
      <dgm:prSet/>
      <dgm:spPr/>
      <dgm:t>
        <a:bodyPr/>
        <a:lstStyle/>
        <a:p>
          <a:endParaRPr lang="fr-DZ"/>
        </a:p>
      </dgm:t>
    </dgm:pt>
    <dgm:pt modelId="{E2B4872A-AF6A-4E19-B060-B9CB5CCBEF0C}" type="sibTrans" cxnId="{F9682D96-6DEC-4D53-A8B4-A2548B40C0B1}">
      <dgm:prSet/>
      <dgm:spPr/>
      <dgm:t>
        <a:bodyPr/>
        <a:lstStyle/>
        <a:p>
          <a:endParaRPr lang="fr-DZ"/>
        </a:p>
      </dgm:t>
    </dgm:pt>
    <dgm:pt modelId="{7D0D6047-63C1-4247-8187-B59386C57BD5}">
      <dgm:prSet phldrT="[Texte]"/>
      <dgm:spPr/>
      <dgm:t>
        <a:bodyPr/>
        <a:lstStyle/>
        <a:p>
          <a:r>
            <a:rPr lang="ar-SA" dirty="0"/>
            <a:t>جذب عملاء جدد</a:t>
          </a:r>
          <a:endParaRPr lang="fr-DZ" dirty="0"/>
        </a:p>
      </dgm:t>
    </dgm:pt>
    <dgm:pt modelId="{887D89ED-39AF-4D05-97EB-324A7261973F}" type="parTrans" cxnId="{B8D7CDA2-18DD-4FCB-BC3E-67562EBFDAA9}">
      <dgm:prSet/>
      <dgm:spPr/>
      <dgm:t>
        <a:bodyPr/>
        <a:lstStyle/>
        <a:p>
          <a:endParaRPr lang="fr-DZ"/>
        </a:p>
      </dgm:t>
    </dgm:pt>
    <dgm:pt modelId="{7BB7EF1E-F23E-43A5-B17C-8DDC8257445F}" type="sibTrans" cxnId="{B8D7CDA2-18DD-4FCB-BC3E-67562EBFDAA9}">
      <dgm:prSet/>
      <dgm:spPr/>
      <dgm:t>
        <a:bodyPr/>
        <a:lstStyle/>
        <a:p>
          <a:endParaRPr lang="fr-DZ"/>
        </a:p>
      </dgm:t>
    </dgm:pt>
    <dgm:pt modelId="{7182B747-2B14-402A-AA53-BB81426C6FD6}">
      <dgm:prSet phldrT="[Texte]"/>
      <dgm:spPr/>
      <dgm:t>
        <a:bodyPr/>
        <a:lstStyle/>
        <a:p>
          <a:r>
            <a:rPr lang="ar-SA" dirty="0"/>
            <a:t>خلق تأثير إيجابي مستدام</a:t>
          </a:r>
          <a:endParaRPr lang="fr-DZ" dirty="0"/>
        </a:p>
      </dgm:t>
    </dgm:pt>
    <dgm:pt modelId="{A381ED93-5629-4727-9CE2-08F7A9FCF70F}" type="parTrans" cxnId="{6F27DEE4-81B6-4EF3-9952-6B800F20B9D7}">
      <dgm:prSet/>
      <dgm:spPr/>
      <dgm:t>
        <a:bodyPr/>
        <a:lstStyle/>
        <a:p>
          <a:endParaRPr lang="fr-DZ"/>
        </a:p>
      </dgm:t>
    </dgm:pt>
    <dgm:pt modelId="{4580CD67-8578-4877-B8C6-826C25E5FD9C}" type="sibTrans" cxnId="{6F27DEE4-81B6-4EF3-9952-6B800F20B9D7}">
      <dgm:prSet/>
      <dgm:spPr/>
      <dgm:t>
        <a:bodyPr/>
        <a:lstStyle/>
        <a:p>
          <a:endParaRPr lang="fr-DZ"/>
        </a:p>
      </dgm:t>
    </dgm:pt>
    <dgm:pt modelId="{1A409B11-A367-43BA-96C8-8BE58A248AA4}">
      <dgm:prSet phldrT="[Texte]"/>
      <dgm:spPr/>
      <dgm:t>
        <a:bodyPr/>
        <a:lstStyle/>
        <a:p>
          <a:r>
            <a:rPr lang="ar-SA" dirty="0"/>
            <a:t>تعزيز ولاء الموظفين، كما يمكن بناء علاقات تعاونية بين عدة علامات تجارية خاصة الربحية والغير الربحية</a:t>
          </a:r>
          <a:endParaRPr lang="fr-DZ" dirty="0"/>
        </a:p>
      </dgm:t>
    </dgm:pt>
    <dgm:pt modelId="{F2816FC9-F32D-4580-8B81-5AA7511F5DDB}" type="parTrans" cxnId="{EA38B7E3-989F-4F68-BD02-ABB58B210104}">
      <dgm:prSet/>
      <dgm:spPr/>
      <dgm:t>
        <a:bodyPr/>
        <a:lstStyle/>
        <a:p>
          <a:endParaRPr lang="fr-DZ"/>
        </a:p>
      </dgm:t>
    </dgm:pt>
    <dgm:pt modelId="{291D0AF3-64AA-4F95-A093-E39DED6F3D95}" type="sibTrans" cxnId="{EA38B7E3-989F-4F68-BD02-ABB58B210104}">
      <dgm:prSet/>
      <dgm:spPr/>
      <dgm:t>
        <a:bodyPr/>
        <a:lstStyle/>
        <a:p>
          <a:endParaRPr lang="fr-DZ"/>
        </a:p>
      </dgm:t>
    </dgm:pt>
    <dgm:pt modelId="{BF7C0A42-969C-4E75-BB70-FF1A88F7C647}" type="pres">
      <dgm:prSet presAssocID="{68959649-5C99-401C-81B4-1E7256F553DF}" presName="Name0" presStyleCnt="0">
        <dgm:presLayoutVars>
          <dgm:chMax val="7"/>
          <dgm:chPref val="7"/>
          <dgm:dir/>
        </dgm:presLayoutVars>
      </dgm:prSet>
      <dgm:spPr/>
    </dgm:pt>
    <dgm:pt modelId="{12DF781D-87B5-4478-8B2D-1C6A67E4B752}" type="pres">
      <dgm:prSet presAssocID="{68959649-5C99-401C-81B4-1E7256F553DF}" presName="Name1" presStyleCnt="0"/>
      <dgm:spPr/>
    </dgm:pt>
    <dgm:pt modelId="{C743D116-7D38-47F2-9693-06E6343EDB19}" type="pres">
      <dgm:prSet presAssocID="{68959649-5C99-401C-81B4-1E7256F553DF}" presName="cycle" presStyleCnt="0"/>
      <dgm:spPr/>
    </dgm:pt>
    <dgm:pt modelId="{37BB463A-B812-413F-BEC3-B2729F90ACE9}" type="pres">
      <dgm:prSet presAssocID="{68959649-5C99-401C-81B4-1E7256F553DF}" presName="srcNode" presStyleLbl="node1" presStyleIdx="0" presStyleCnt="7"/>
      <dgm:spPr/>
    </dgm:pt>
    <dgm:pt modelId="{587FA040-794B-41FB-BB62-60952AC9D15B}" type="pres">
      <dgm:prSet presAssocID="{68959649-5C99-401C-81B4-1E7256F553DF}" presName="conn" presStyleLbl="parChTrans1D2" presStyleIdx="0" presStyleCnt="1"/>
      <dgm:spPr/>
    </dgm:pt>
    <dgm:pt modelId="{7F6CB186-5C6A-4D5B-AF53-06F8B98E29BA}" type="pres">
      <dgm:prSet presAssocID="{68959649-5C99-401C-81B4-1E7256F553DF}" presName="extraNode" presStyleLbl="node1" presStyleIdx="0" presStyleCnt="7"/>
      <dgm:spPr/>
    </dgm:pt>
    <dgm:pt modelId="{1B3E31DD-0E3D-4E19-B465-F8F8DF0745BB}" type="pres">
      <dgm:prSet presAssocID="{68959649-5C99-401C-81B4-1E7256F553DF}" presName="dstNode" presStyleLbl="node1" presStyleIdx="0" presStyleCnt="7"/>
      <dgm:spPr/>
    </dgm:pt>
    <dgm:pt modelId="{8B1298CC-A33D-46E3-83A7-2D98110028A4}" type="pres">
      <dgm:prSet presAssocID="{1A51DB75-4F26-44EA-A66D-F4B6B4CBBE20}" presName="text_1" presStyleLbl="node1" presStyleIdx="0" presStyleCnt="7">
        <dgm:presLayoutVars>
          <dgm:bulletEnabled val="1"/>
        </dgm:presLayoutVars>
      </dgm:prSet>
      <dgm:spPr/>
    </dgm:pt>
    <dgm:pt modelId="{D9C89289-9A5F-45B6-982E-52D8327A79F7}" type="pres">
      <dgm:prSet presAssocID="{1A51DB75-4F26-44EA-A66D-F4B6B4CBBE20}" presName="accent_1" presStyleCnt="0"/>
      <dgm:spPr/>
    </dgm:pt>
    <dgm:pt modelId="{6B1DF402-069B-4145-A657-C465F74F48C2}" type="pres">
      <dgm:prSet presAssocID="{1A51DB75-4F26-44EA-A66D-F4B6B4CBBE20}" presName="accentRepeatNode" presStyleLbl="solidFgAcc1" presStyleIdx="0" presStyleCnt="7"/>
      <dgm:spPr/>
    </dgm:pt>
    <dgm:pt modelId="{762F5543-4114-4F7E-B6A1-725E2AAE349A}" type="pres">
      <dgm:prSet presAssocID="{1CE01362-6B19-407B-86A9-59749E3F529F}" presName="text_2" presStyleLbl="node1" presStyleIdx="1" presStyleCnt="7">
        <dgm:presLayoutVars>
          <dgm:bulletEnabled val="1"/>
        </dgm:presLayoutVars>
      </dgm:prSet>
      <dgm:spPr/>
    </dgm:pt>
    <dgm:pt modelId="{4C4E41D7-3F60-4F2B-8CA4-F88D49ED94BD}" type="pres">
      <dgm:prSet presAssocID="{1CE01362-6B19-407B-86A9-59749E3F529F}" presName="accent_2" presStyleCnt="0"/>
      <dgm:spPr/>
    </dgm:pt>
    <dgm:pt modelId="{58A1F024-B848-4695-92D1-77105FA24D9F}" type="pres">
      <dgm:prSet presAssocID="{1CE01362-6B19-407B-86A9-59749E3F529F}" presName="accentRepeatNode" presStyleLbl="solidFgAcc1" presStyleIdx="1" presStyleCnt="7"/>
      <dgm:spPr/>
    </dgm:pt>
    <dgm:pt modelId="{8E4CDE2D-386E-43BB-9718-84B5525C2810}" type="pres">
      <dgm:prSet presAssocID="{1561AD3E-EF77-42E9-8948-A9100E7531E1}" presName="text_3" presStyleLbl="node1" presStyleIdx="2" presStyleCnt="7">
        <dgm:presLayoutVars>
          <dgm:bulletEnabled val="1"/>
        </dgm:presLayoutVars>
      </dgm:prSet>
      <dgm:spPr/>
    </dgm:pt>
    <dgm:pt modelId="{7171EA56-1D9F-4B3D-9F36-5A4DFEF9D1F9}" type="pres">
      <dgm:prSet presAssocID="{1561AD3E-EF77-42E9-8948-A9100E7531E1}" presName="accent_3" presStyleCnt="0"/>
      <dgm:spPr/>
    </dgm:pt>
    <dgm:pt modelId="{EBEC6F86-B328-45E6-A555-3C1625195F29}" type="pres">
      <dgm:prSet presAssocID="{1561AD3E-EF77-42E9-8948-A9100E7531E1}" presName="accentRepeatNode" presStyleLbl="solidFgAcc1" presStyleIdx="2" presStyleCnt="7"/>
      <dgm:spPr/>
    </dgm:pt>
    <dgm:pt modelId="{BBC58B0A-0D3B-4AAA-B053-4460E65B2C4D}" type="pres">
      <dgm:prSet presAssocID="{B5D6A660-E6FE-4434-AB6D-B0840371BD5B}" presName="text_4" presStyleLbl="node1" presStyleIdx="3" presStyleCnt="7">
        <dgm:presLayoutVars>
          <dgm:bulletEnabled val="1"/>
        </dgm:presLayoutVars>
      </dgm:prSet>
      <dgm:spPr/>
    </dgm:pt>
    <dgm:pt modelId="{0133C44A-9503-450B-A743-9741C00DADE2}" type="pres">
      <dgm:prSet presAssocID="{B5D6A660-E6FE-4434-AB6D-B0840371BD5B}" presName="accent_4" presStyleCnt="0"/>
      <dgm:spPr/>
    </dgm:pt>
    <dgm:pt modelId="{D365F586-9B1D-44C8-B70B-D30AD288FC9F}" type="pres">
      <dgm:prSet presAssocID="{B5D6A660-E6FE-4434-AB6D-B0840371BD5B}" presName="accentRepeatNode" presStyleLbl="solidFgAcc1" presStyleIdx="3" presStyleCnt="7"/>
      <dgm:spPr/>
    </dgm:pt>
    <dgm:pt modelId="{2500111B-AD39-48D8-A76B-5E04659F1FAF}" type="pres">
      <dgm:prSet presAssocID="{7D0D6047-63C1-4247-8187-B59386C57BD5}" presName="text_5" presStyleLbl="node1" presStyleIdx="4" presStyleCnt="7">
        <dgm:presLayoutVars>
          <dgm:bulletEnabled val="1"/>
        </dgm:presLayoutVars>
      </dgm:prSet>
      <dgm:spPr/>
    </dgm:pt>
    <dgm:pt modelId="{6DF6E0E7-9300-4212-B2D1-8F3E4A0BA2A9}" type="pres">
      <dgm:prSet presAssocID="{7D0D6047-63C1-4247-8187-B59386C57BD5}" presName="accent_5" presStyleCnt="0"/>
      <dgm:spPr/>
    </dgm:pt>
    <dgm:pt modelId="{728CD063-AE02-4AE1-9884-35318DDABB0A}" type="pres">
      <dgm:prSet presAssocID="{7D0D6047-63C1-4247-8187-B59386C57BD5}" presName="accentRepeatNode" presStyleLbl="solidFgAcc1" presStyleIdx="4" presStyleCnt="7"/>
      <dgm:spPr/>
    </dgm:pt>
    <dgm:pt modelId="{1E9C2649-2E7B-4B69-ABBF-A02B190121ED}" type="pres">
      <dgm:prSet presAssocID="{7182B747-2B14-402A-AA53-BB81426C6FD6}" presName="text_6" presStyleLbl="node1" presStyleIdx="5" presStyleCnt="7">
        <dgm:presLayoutVars>
          <dgm:bulletEnabled val="1"/>
        </dgm:presLayoutVars>
      </dgm:prSet>
      <dgm:spPr/>
    </dgm:pt>
    <dgm:pt modelId="{68CD8099-2A72-4D55-B80A-44BF2F3A5597}" type="pres">
      <dgm:prSet presAssocID="{7182B747-2B14-402A-AA53-BB81426C6FD6}" presName="accent_6" presStyleCnt="0"/>
      <dgm:spPr/>
    </dgm:pt>
    <dgm:pt modelId="{3156FD3B-6F1C-47CE-9AE2-490E52B3658D}" type="pres">
      <dgm:prSet presAssocID="{7182B747-2B14-402A-AA53-BB81426C6FD6}" presName="accentRepeatNode" presStyleLbl="solidFgAcc1" presStyleIdx="5" presStyleCnt="7"/>
      <dgm:spPr/>
    </dgm:pt>
    <dgm:pt modelId="{C9230AAB-6BFD-42D3-8768-CE4A70A79A51}" type="pres">
      <dgm:prSet presAssocID="{1A409B11-A367-43BA-96C8-8BE58A248AA4}" presName="text_7" presStyleLbl="node1" presStyleIdx="6" presStyleCnt="7">
        <dgm:presLayoutVars>
          <dgm:bulletEnabled val="1"/>
        </dgm:presLayoutVars>
      </dgm:prSet>
      <dgm:spPr/>
    </dgm:pt>
    <dgm:pt modelId="{754CE404-3E79-4D83-8EB4-588167BD3CF4}" type="pres">
      <dgm:prSet presAssocID="{1A409B11-A367-43BA-96C8-8BE58A248AA4}" presName="accent_7" presStyleCnt="0"/>
      <dgm:spPr/>
    </dgm:pt>
    <dgm:pt modelId="{CBCA44A9-FF3A-4B69-BE0F-09B18560E4FF}" type="pres">
      <dgm:prSet presAssocID="{1A409B11-A367-43BA-96C8-8BE58A248AA4}" presName="accentRepeatNode" presStyleLbl="solidFgAcc1" presStyleIdx="6" presStyleCnt="7"/>
      <dgm:spPr/>
    </dgm:pt>
  </dgm:ptLst>
  <dgm:cxnLst>
    <dgm:cxn modelId="{A8FC7C08-D04B-46F0-9E80-079AE95DDC14}" type="presOf" srcId="{1CE01362-6B19-407B-86A9-59749E3F529F}" destId="{762F5543-4114-4F7E-B6A1-725E2AAE349A}" srcOrd="0" destOrd="0" presId="urn:microsoft.com/office/officeart/2008/layout/VerticalCurvedList"/>
    <dgm:cxn modelId="{5587F10A-2988-4B12-8759-B1800AE5A6F8}" type="presOf" srcId="{E09BA6F0-F07F-46D1-A28B-BA8DEFCB010F}" destId="{587FA040-794B-41FB-BB62-60952AC9D15B}" srcOrd="0" destOrd="0" presId="urn:microsoft.com/office/officeart/2008/layout/VerticalCurvedList"/>
    <dgm:cxn modelId="{AA351C0B-36F3-45B4-8615-7140CAB12A6A}" type="presOf" srcId="{7D0D6047-63C1-4247-8187-B59386C57BD5}" destId="{2500111B-AD39-48D8-A76B-5E04659F1FAF}" srcOrd="0" destOrd="0" presId="urn:microsoft.com/office/officeart/2008/layout/VerticalCurvedList"/>
    <dgm:cxn modelId="{6550451F-E3BD-4F4A-B584-CAF55BB26EB8}" type="presOf" srcId="{68959649-5C99-401C-81B4-1E7256F553DF}" destId="{BF7C0A42-969C-4E75-BB70-FF1A88F7C647}" srcOrd="0" destOrd="0" presId="urn:microsoft.com/office/officeart/2008/layout/VerticalCurvedList"/>
    <dgm:cxn modelId="{A284ED2D-5C86-41DF-874B-B78871308D1B}" srcId="{68959649-5C99-401C-81B4-1E7256F553DF}" destId="{2B61684F-E55E-4601-92FE-46A20DAC24D1}" srcOrd="10" destOrd="0" parTransId="{01B08BF9-D973-4458-8C45-88ABC77E4402}" sibTransId="{B768C95E-783E-4715-B3B5-22D402883FDE}"/>
    <dgm:cxn modelId="{FA90F560-7AE9-4505-A547-7A27E6812CD1}" type="presOf" srcId="{7182B747-2B14-402A-AA53-BB81426C6FD6}" destId="{1E9C2649-2E7B-4B69-ABBF-A02B190121ED}" srcOrd="0" destOrd="0" presId="urn:microsoft.com/office/officeart/2008/layout/VerticalCurvedList"/>
    <dgm:cxn modelId="{6A3A454E-D820-4256-BF94-40FF46E55E74}" type="presOf" srcId="{1A51DB75-4F26-44EA-A66D-F4B6B4CBBE20}" destId="{8B1298CC-A33D-46E3-83A7-2D98110028A4}" srcOrd="0" destOrd="0" presId="urn:microsoft.com/office/officeart/2008/layout/VerticalCurvedList"/>
    <dgm:cxn modelId="{BB20B256-96C8-43AA-9124-4D6C50209895}" type="presOf" srcId="{1561AD3E-EF77-42E9-8948-A9100E7531E1}" destId="{8E4CDE2D-386E-43BB-9718-84B5525C2810}" srcOrd="0" destOrd="0" presId="urn:microsoft.com/office/officeart/2008/layout/VerticalCurvedList"/>
    <dgm:cxn modelId="{6F430987-E265-4BBE-9730-5D345A60F601}" type="presOf" srcId="{1A409B11-A367-43BA-96C8-8BE58A248AA4}" destId="{C9230AAB-6BFD-42D3-8768-CE4A70A79A51}" srcOrd="0" destOrd="0" presId="urn:microsoft.com/office/officeart/2008/layout/VerticalCurvedList"/>
    <dgm:cxn modelId="{96CEE487-DB2D-42CA-83A4-E169B9A081D3}" srcId="{68959649-5C99-401C-81B4-1E7256F553DF}" destId="{B5D6A660-E6FE-4434-AB6D-B0840371BD5B}" srcOrd="3" destOrd="0" parTransId="{CD0EEABE-0EBB-479A-A359-E48BF78A498D}" sibTransId="{B4B863C2-14D8-4E30-BA69-5A05DE62733E}"/>
    <dgm:cxn modelId="{F9682D96-6DEC-4D53-A8B4-A2548B40C0B1}" srcId="{68959649-5C99-401C-81B4-1E7256F553DF}" destId="{1561AD3E-EF77-42E9-8948-A9100E7531E1}" srcOrd="2" destOrd="0" parTransId="{642AB4A0-DFCC-4D5E-825D-2FF062BF3D58}" sibTransId="{E2B4872A-AF6A-4E19-B060-B9CB5CCBEF0C}"/>
    <dgm:cxn modelId="{662F2C97-1F48-4DA2-97B0-198555F4C7D1}" srcId="{68959649-5C99-401C-81B4-1E7256F553DF}" destId="{F74888A4-B4BA-4628-89E7-B5C893D33829}" srcOrd="9" destOrd="0" parTransId="{75558D79-6CA0-4D38-B402-7AF11A96C665}" sibTransId="{B552DA45-90E9-4820-8D30-B97A78054880}"/>
    <dgm:cxn modelId="{B8D7CDA2-18DD-4FCB-BC3E-67562EBFDAA9}" srcId="{68959649-5C99-401C-81B4-1E7256F553DF}" destId="{7D0D6047-63C1-4247-8187-B59386C57BD5}" srcOrd="4" destOrd="0" parTransId="{887D89ED-39AF-4D05-97EB-324A7261973F}" sibTransId="{7BB7EF1E-F23E-43A5-B17C-8DDC8257445F}"/>
    <dgm:cxn modelId="{34601FAC-F20C-4576-B5C9-79F6E6E286C1}" srcId="{68959649-5C99-401C-81B4-1E7256F553DF}" destId="{78F1E30F-7BE8-4C0B-B4B0-AD1DF47D4290}" srcOrd="7" destOrd="0" parTransId="{D7BCDA32-4B46-4DFA-BD06-D45404112789}" sibTransId="{C13EF086-CC16-4F6D-8208-5E377B5FB192}"/>
    <dgm:cxn modelId="{2A7448B2-FD87-49B7-AE16-D74CCEF4B7DB}" srcId="{68959649-5C99-401C-81B4-1E7256F553DF}" destId="{6C449262-65BE-4A44-BEDF-DB8EFD1F4007}" srcOrd="11" destOrd="0" parTransId="{4FA470F9-5DE6-4BA3-A69D-11450F4FD1ED}" sibTransId="{9F8D79DA-4974-4CE5-A088-7DF3E7606383}"/>
    <dgm:cxn modelId="{46F002BE-DEE2-4021-9771-C5C9D4F26F93}" type="presOf" srcId="{B5D6A660-E6FE-4434-AB6D-B0840371BD5B}" destId="{BBC58B0A-0D3B-4AAA-B053-4460E65B2C4D}" srcOrd="0" destOrd="0" presId="urn:microsoft.com/office/officeart/2008/layout/VerticalCurvedList"/>
    <dgm:cxn modelId="{916F7DC8-A4FE-4557-9B68-81871DA9669B}" srcId="{68959649-5C99-401C-81B4-1E7256F553DF}" destId="{7D44A38E-E279-4E4B-8144-618294DB2584}" srcOrd="8" destOrd="0" parTransId="{A8F78D2C-6AC2-4528-B206-08EF67203B2A}" sibTransId="{290EA971-73DB-4B64-8C2D-BAC82C78DD92}"/>
    <dgm:cxn modelId="{DC01AED1-F431-4289-A83C-B4271177E3C9}" srcId="{68959649-5C99-401C-81B4-1E7256F553DF}" destId="{1A51DB75-4F26-44EA-A66D-F4B6B4CBBE20}" srcOrd="0" destOrd="0" parTransId="{0D6D4A59-1C53-4351-8DDA-A0150B82D5E7}" sibTransId="{E09BA6F0-F07F-46D1-A28B-BA8DEFCB010F}"/>
    <dgm:cxn modelId="{EA38B7E3-989F-4F68-BD02-ABB58B210104}" srcId="{68959649-5C99-401C-81B4-1E7256F553DF}" destId="{1A409B11-A367-43BA-96C8-8BE58A248AA4}" srcOrd="6" destOrd="0" parTransId="{F2816FC9-F32D-4580-8B81-5AA7511F5DDB}" sibTransId="{291D0AF3-64AA-4F95-A093-E39DED6F3D95}"/>
    <dgm:cxn modelId="{6F27DEE4-81B6-4EF3-9952-6B800F20B9D7}" srcId="{68959649-5C99-401C-81B4-1E7256F553DF}" destId="{7182B747-2B14-402A-AA53-BB81426C6FD6}" srcOrd="5" destOrd="0" parTransId="{A381ED93-5629-4727-9CE2-08F7A9FCF70F}" sibTransId="{4580CD67-8578-4877-B8C6-826C25E5FD9C}"/>
    <dgm:cxn modelId="{28FEB7F3-EFCC-414E-9246-B5244FE20F9D}" srcId="{68959649-5C99-401C-81B4-1E7256F553DF}" destId="{1CE01362-6B19-407B-86A9-59749E3F529F}" srcOrd="1" destOrd="0" parTransId="{912BEF97-D2F8-4C21-80E1-5ABF03CC20AE}" sibTransId="{02BDE237-3FF9-4AB2-8C10-3F1965B6001F}"/>
    <dgm:cxn modelId="{8E3C49F8-76D9-4743-B27C-8D9931F5CCA7}" type="presParOf" srcId="{BF7C0A42-969C-4E75-BB70-FF1A88F7C647}" destId="{12DF781D-87B5-4478-8B2D-1C6A67E4B752}" srcOrd="0" destOrd="0" presId="urn:microsoft.com/office/officeart/2008/layout/VerticalCurvedList"/>
    <dgm:cxn modelId="{A232B00F-3750-42F6-BEE6-E497DCA30C2D}" type="presParOf" srcId="{12DF781D-87B5-4478-8B2D-1C6A67E4B752}" destId="{C743D116-7D38-47F2-9693-06E6343EDB19}" srcOrd="0" destOrd="0" presId="urn:microsoft.com/office/officeart/2008/layout/VerticalCurvedList"/>
    <dgm:cxn modelId="{29BD91C0-DF60-4EF8-94CA-4902D2F09DDA}" type="presParOf" srcId="{C743D116-7D38-47F2-9693-06E6343EDB19}" destId="{37BB463A-B812-413F-BEC3-B2729F90ACE9}" srcOrd="0" destOrd="0" presId="urn:microsoft.com/office/officeart/2008/layout/VerticalCurvedList"/>
    <dgm:cxn modelId="{B68CCEB8-891E-4CD8-900E-56AA85FB2447}" type="presParOf" srcId="{C743D116-7D38-47F2-9693-06E6343EDB19}" destId="{587FA040-794B-41FB-BB62-60952AC9D15B}" srcOrd="1" destOrd="0" presId="urn:microsoft.com/office/officeart/2008/layout/VerticalCurvedList"/>
    <dgm:cxn modelId="{DA9DCB0E-D800-43B4-8A7D-A5A62223906D}" type="presParOf" srcId="{C743D116-7D38-47F2-9693-06E6343EDB19}" destId="{7F6CB186-5C6A-4D5B-AF53-06F8B98E29BA}" srcOrd="2" destOrd="0" presId="urn:microsoft.com/office/officeart/2008/layout/VerticalCurvedList"/>
    <dgm:cxn modelId="{CA2E611A-EBA5-42F2-8E0D-8A5EFB74EA46}" type="presParOf" srcId="{C743D116-7D38-47F2-9693-06E6343EDB19}" destId="{1B3E31DD-0E3D-4E19-B465-F8F8DF0745BB}" srcOrd="3" destOrd="0" presId="urn:microsoft.com/office/officeart/2008/layout/VerticalCurvedList"/>
    <dgm:cxn modelId="{39E54717-2B3D-4321-8217-F14B6C3621F3}" type="presParOf" srcId="{12DF781D-87B5-4478-8B2D-1C6A67E4B752}" destId="{8B1298CC-A33D-46E3-83A7-2D98110028A4}" srcOrd="1" destOrd="0" presId="urn:microsoft.com/office/officeart/2008/layout/VerticalCurvedList"/>
    <dgm:cxn modelId="{B63F00C7-85F2-46BD-898C-9B7248CF2405}" type="presParOf" srcId="{12DF781D-87B5-4478-8B2D-1C6A67E4B752}" destId="{D9C89289-9A5F-45B6-982E-52D8327A79F7}" srcOrd="2" destOrd="0" presId="urn:microsoft.com/office/officeart/2008/layout/VerticalCurvedList"/>
    <dgm:cxn modelId="{2A97D0B2-4011-4698-8593-CEDCBC1A1F7E}" type="presParOf" srcId="{D9C89289-9A5F-45B6-982E-52D8327A79F7}" destId="{6B1DF402-069B-4145-A657-C465F74F48C2}" srcOrd="0" destOrd="0" presId="urn:microsoft.com/office/officeart/2008/layout/VerticalCurvedList"/>
    <dgm:cxn modelId="{8F0C5394-9827-4A2E-8B27-02364B27054A}" type="presParOf" srcId="{12DF781D-87B5-4478-8B2D-1C6A67E4B752}" destId="{762F5543-4114-4F7E-B6A1-725E2AAE349A}" srcOrd="3" destOrd="0" presId="urn:microsoft.com/office/officeart/2008/layout/VerticalCurvedList"/>
    <dgm:cxn modelId="{832791DA-4E54-4BAD-B3B6-3A2B514EB093}" type="presParOf" srcId="{12DF781D-87B5-4478-8B2D-1C6A67E4B752}" destId="{4C4E41D7-3F60-4F2B-8CA4-F88D49ED94BD}" srcOrd="4" destOrd="0" presId="urn:microsoft.com/office/officeart/2008/layout/VerticalCurvedList"/>
    <dgm:cxn modelId="{FEE14BBC-F858-4F78-997B-970B618416C6}" type="presParOf" srcId="{4C4E41D7-3F60-4F2B-8CA4-F88D49ED94BD}" destId="{58A1F024-B848-4695-92D1-77105FA24D9F}" srcOrd="0" destOrd="0" presId="urn:microsoft.com/office/officeart/2008/layout/VerticalCurvedList"/>
    <dgm:cxn modelId="{808BFD0A-8199-4D66-B86A-27C431B1158D}" type="presParOf" srcId="{12DF781D-87B5-4478-8B2D-1C6A67E4B752}" destId="{8E4CDE2D-386E-43BB-9718-84B5525C2810}" srcOrd="5" destOrd="0" presId="urn:microsoft.com/office/officeart/2008/layout/VerticalCurvedList"/>
    <dgm:cxn modelId="{68572CBC-78D4-4718-BA03-061C5139B314}" type="presParOf" srcId="{12DF781D-87B5-4478-8B2D-1C6A67E4B752}" destId="{7171EA56-1D9F-4B3D-9F36-5A4DFEF9D1F9}" srcOrd="6" destOrd="0" presId="urn:microsoft.com/office/officeart/2008/layout/VerticalCurvedList"/>
    <dgm:cxn modelId="{2A0F99E7-857B-4743-A1FC-DEE9C1A647CF}" type="presParOf" srcId="{7171EA56-1D9F-4B3D-9F36-5A4DFEF9D1F9}" destId="{EBEC6F86-B328-45E6-A555-3C1625195F29}" srcOrd="0" destOrd="0" presId="urn:microsoft.com/office/officeart/2008/layout/VerticalCurvedList"/>
    <dgm:cxn modelId="{89D95C9C-3DCA-48F5-B9E3-B48A41DB52AD}" type="presParOf" srcId="{12DF781D-87B5-4478-8B2D-1C6A67E4B752}" destId="{BBC58B0A-0D3B-4AAA-B053-4460E65B2C4D}" srcOrd="7" destOrd="0" presId="urn:microsoft.com/office/officeart/2008/layout/VerticalCurvedList"/>
    <dgm:cxn modelId="{F65B8AB6-E296-47C1-A0AE-7CC23A878147}" type="presParOf" srcId="{12DF781D-87B5-4478-8B2D-1C6A67E4B752}" destId="{0133C44A-9503-450B-A743-9741C00DADE2}" srcOrd="8" destOrd="0" presId="urn:microsoft.com/office/officeart/2008/layout/VerticalCurvedList"/>
    <dgm:cxn modelId="{B8DB1E3D-9054-45A1-A484-0EF8F49D442D}" type="presParOf" srcId="{0133C44A-9503-450B-A743-9741C00DADE2}" destId="{D365F586-9B1D-44C8-B70B-D30AD288FC9F}" srcOrd="0" destOrd="0" presId="urn:microsoft.com/office/officeart/2008/layout/VerticalCurvedList"/>
    <dgm:cxn modelId="{2290E42D-CD63-4F7F-8509-B1C2E44107D7}" type="presParOf" srcId="{12DF781D-87B5-4478-8B2D-1C6A67E4B752}" destId="{2500111B-AD39-48D8-A76B-5E04659F1FAF}" srcOrd="9" destOrd="0" presId="urn:microsoft.com/office/officeart/2008/layout/VerticalCurvedList"/>
    <dgm:cxn modelId="{FD6BD3CD-BCB8-47C7-A142-A7B83D1EB43A}" type="presParOf" srcId="{12DF781D-87B5-4478-8B2D-1C6A67E4B752}" destId="{6DF6E0E7-9300-4212-B2D1-8F3E4A0BA2A9}" srcOrd="10" destOrd="0" presId="urn:microsoft.com/office/officeart/2008/layout/VerticalCurvedList"/>
    <dgm:cxn modelId="{F2A07016-3BC2-464D-B2DE-D5EC7A9FA8A7}" type="presParOf" srcId="{6DF6E0E7-9300-4212-B2D1-8F3E4A0BA2A9}" destId="{728CD063-AE02-4AE1-9884-35318DDABB0A}" srcOrd="0" destOrd="0" presId="urn:microsoft.com/office/officeart/2008/layout/VerticalCurvedList"/>
    <dgm:cxn modelId="{D6F3634B-1AE3-4E9C-9C64-CE39B485DB1D}" type="presParOf" srcId="{12DF781D-87B5-4478-8B2D-1C6A67E4B752}" destId="{1E9C2649-2E7B-4B69-ABBF-A02B190121ED}" srcOrd="11" destOrd="0" presId="urn:microsoft.com/office/officeart/2008/layout/VerticalCurvedList"/>
    <dgm:cxn modelId="{035EF644-649B-4C10-A88E-97E88FB9D448}" type="presParOf" srcId="{12DF781D-87B5-4478-8B2D-1C6A67E4B752}" destId="{68CD8099-2A72-4D55-B80A-44BF2F3A5597}" srcOrd="12" destOrd="0" presId="urn:microsoft.com/office/officeart/2008/layout/VerticalCurvedList"/>
    <dgm:cxn modelId="{DC11BA2E-30DA-4AE6-901E-6B3F8DE6B907}" type="presParOf" srcId="{68CD8099-2A72-4D55-B80A-44BF2F3A5597}" destId="{3156FD3B-6F1C-47CE-9AE2-490E52B3658D}" srcOrd="0" destOrd="0" presId="urn:microsoft.com/office/officeart/2008/layout/VerticalCurvedList"/>
    <dgm:cxn modelId="{6AF35F2F-482F-4882-A3E2-00C42B12F05E}" type="presParOf" srcId="{12DF781D-87B5-4478-8B2D-1C6A67E4B752}" destId="{C9230AAB-6BFD-42D3-8768-CE4A70A79A51}" srcOrd="13" destOrd="0" presId="urn:microsoft.com/office/officeart/2008/layout/VerticalCurvedList"/>
    <dgm:cxn modelId="{858F01E4-EE6C-4BA1-8BE3-1415475FAAD3}" type="presParOf" srcId="{12DF781D-87B5-4478-8B2D-1C6A67E4B752}" destId="{754CE404-3E79-4D83-8EB4-588167BD3CF4}" srcOrd="14" destOrd="0" presId="urn:microsoft.com/office/officeart/2008/layout/VerticalCurvedList"/>
    <dgm:cxn modelId="{7AB4C8A2-8D12-46C5-B0E8-B30184ED730E}" type="presParOf" srcId="{754CE404-3E79-4D83-8EB4-588167BD3CF4}" destId="{CBCA44A9-FF3A-4B69-BE0F-09B18560E4F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959649-5C99-401C-81B4-1E7256F553DF}"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fr-DZ"/>
        </a:p>
      </dgm:t>
    </dgm:pt>
    <dgm:pt modelId="{B5D6A660-E6FE-4434-AB6D-B0840371BD5B}">
      <dgm:prSet phldrT="[Texte]"/>
      <dgm:spPr/>
      <dgm:t>
        <a:bodyPr/>
        <a:lstStyle/>
        <a:p>
          <a:r>
            <a:rPr lang="ar-SA" dirty="0"/>
            <a:t>تعزيز الوعي وبناء الثقة</a:t>
          </a:r>
          <a:endParaRPr lang="fr-DZ" dirty="0"/>
        </a:p>
      </dgm:t>
    </dgm:pt>
    <dgm:pt modelId="{CD0EEABE-0EBB-479A-A359-E48BF78A498D}" type="parTrans" cxnId="{96CEE487-DB2D-42CA-83A4-E169B9A081D3}">
      <dgm:prSet/>
      <dgm:spPr/>
      <dgm:t>
        <a:bodyPr/>
        <a:lstStyle/>
        <a:p>
          <a:endParaRPr lang="fr-DZ"/>
        </a:p>
      </dgm:t>
    </dgm:pt>
    <dgm:pt modelId="{B4B863C2-14D8-4E30-BA69-5A05DE62733E}" type="sibTrans" cxnId="{96CEE487-DB2D-42CA-83A4-E169B9A081D3}">
      <dgm:prSet/>
      <dgm:spPr/>
      <dgm:t>
        <a:bodyPr/>
        <a:lstStyle/>
        <a:p>
          <a:endParaRPr lang="fr-DZ"/>
        </a:p>
      </dgm:t>
    </dgm:pt>
    <dgm:pt modelId="{1A51DB75-4F26-44EA-A66D-F4B6B4CBBE20}">
      <dgm:prSet phldrT="[Texte]"/>
      <dgm:spPr/>
      <dgm:t>
        <a:bodyPr/>
        <a:lstStyle/>
        <a:p>
          <a:r>
            <a:rPr lang="ar-SA" dirty="0"/>
            <a:t>التركيز على القضية الاجتماعية</a:t>
          </a:r>
          <a:endParaRPr lang="fr-DZ" dirty="0"/>
        </a:p>
      </dgm:t>
    </dgm:pt>
    <dgm:pt modelId="{0D6D4A59-1C53-4351-8DDA-A0150B82D5E7}" type="parTrans" cxnId="{DC01AED1-F431-4289-A83C-B4271177E3C9}">
      <dgm:prSet/>
      <dgm:spPr/>
      <dgm:t>
        <a:bodyPr/>
        <a:lstStyle/>
        <a:p>
          <a:endParaRPr lang="fr-DZ"/>
        </a:p>
      </dgm:t>
    </dgm:pt>
    <dgm:pt modelId="{E09BA6F0-F07F-46D1-A28B-BA8DEFCB010F}" type="sibTrans" cxnId="{DC01AED1-F431-4289-A83C-B4271177E3C9}">
      <dgm:prSet/>
      <dgm:spPr/>
      <dgm:t>
        <a:bodyPr/>
        <a:lstStyle/>
        <a:p>
          <a:endParaRPr lang="fr-DZ"/>
        </a:p>
      </dgm:t>
    </dgm:pt>
    <dgm:pt modelId="{1CE01362-6B19-407B-86A9-59749E3F529F}">
      <dgm:prSet phldrT="[Texte]"/>
      <dgm:spPr/>
      <dgm:t>
        <a:bodyPr/>
        <a:lstStyle/>
        <a:p>
          <a:r>
            <a:rPr lang="ar-SA" dirty="0"/>
            <a:t> الشراكة بين القطاع الربحي والقطاع غير الربحي</a:t>
          </a:r>
          <a:endParaRPr lang="fr-DZ" dirty="0"/>
        </a:p>
      </dgm:t>
    </dgm:pt>
    <dgm:pt modelId="{912BEF97-D2F8-4C21-80E1-5ABF03CC20AE}" type="parTrans" cxnId="{28FEB7F3-EFCC-414E-9246-B5244FE20F9D}">
      <dgm:prSet/>
      <dgm:spPr/>
      <dgm:t>
        <a:bodyPr/>
        <a:lstStyle/>
        <a:p>
          <a:endParaRPr lang="fr-DZ"/>
        </a:p>
      </dgm:t>
    </dgm:pt>
    <dgm:pt modelId="{02BDE237-3FF9-4AB2-8C10-3F1965B6001F}" type="sibTrans" cxnId="{28FEB7F3-EFCC-414E-9246-B5244FE20F9D}">
      <dgm:prSet/>
      <dgm:spPr/>
      <dgm:t>
        <a:bodyPr/>
        <a:lstStyle/>
        <a:p>
          <a:endParaRPr lang="fr-DZ"/>
        </a:p>
      </dgm:t>
    </dgm:pt>
    <dgm:pt modelId="{1561AD3E-EF77-42E9-8948-A9100E7531E1}">
      <dgm:prSet phldrT="[Texte]"/>
      <dgm:spPr/>
      <dgm:t>
        <a:bodyPr/>
        <a:lstStyle/>
        <a:p>
          <a:r>
            <a:rPr lang="ar-SA" dirty="0"/>
            <a:t> إشراك الجمهور</a:t>
          </a:r>
          <a:endParaRPr lang="fr-DZ" dirty="0"/>
        </a:p>
      </dgm:t>
    </dgm:pt>
    <dgm:pt modelId="{642AB4A0-DFCC-4D5E-825D-2FF062BF3D58}" type="parTrans" cxnId="{F9682D96-6DEC-4D53-A8B4-A2548B40C0B1}">
      <dgm:prSet/>
      <dgm:spPr/>
      <dgm:t>
        <a:bodyPr/>
        <a:lstStyle/>
        <a:p>
          <a:endParaRPr lang="fr-DZ"/>
        </a:p>
      </dgm:t>
    </dgm:pt>
    <dgm:pt modelId="{E2B4872A-AF6A-4E19-B060-B9CB5CCBEF0C}" type="sibTrans" cxnId="{F9682D96-6DEC-4D53-A8B4-A2548B40C0B1}">
      <dgm:prSet/>
      <dgm:spPr/>
      <dgm:t>
        <a:bodyPr/>
        <a:lstStyle/>
        <a:p>
          <a:endParaRPr lang="fr-DZ"/>
        </a:p>
      </dgm:t>
    </dgm:pt>
    <dgm:pt modelId="{7D0D6047-63C1-4247-8187-B59386C57BD5}">
      <dgm:prSet phldrT="[Texte]"/>
      <dgm:spPr/>
      <dgm:t>
        <a:bodyPr/>
        <a:lstStyle/>
        <a:p>
          <a:r>
            <a:rPr lang="ar-SA" dirty="0"/>
            <a:t>استخدام وسائل الإعلام</a:t>
          </a:r>
          <a:endParaRPr lang="fr-DZ" dirty="0"/>
        </a:p>
      </dgm:t>
    </dgm:pt>
    <dgm:pt modelId="{887D89ED-39AF-4D05-97EB-324A7261973F}" type="parTrans" cxnId="{B8D7CDA2-18DD-4FCB-BC3E-67562EBFDAA9}">
      <dgm:prSet/>
      <dgm:spPr/>
      <dgm:t>
        <a:bodyPr/>
        <a:lstStyle/>
        <a:p>
          <a:endParaRPr lang="fr-DZ"/>
        </a:p>
      </dgm:t>
    </dgm:pt>
    <dgm:pt modelId="{7BB7EF1E-F23E-43A5-B17C-8DDC8257445F}" type="sibTrans" cxnId="{B8D7CDA2-18DD-4FCB-BC3E-67562EBFDAA9}">
      <dgm:prSet/>
      <dgm:spPr/>
      <dgm:t>
        <a:bodyPr/>
        <a:lstStyle/>
        <a:p>
          <a:endParaRPr lang="fr-DZ"/>
        </a:p>
      </dgm:t>
    </dgm:pt>
    <dgm:pt modelId="{037AE5E7-121E-48B6-92F3-57F171B08BD0}">
      <dgm:prSet phldrT="[Texte]"/>
      <dgm:spPr/>
      <dgm:t>
        <a:bodyPr/>
        <a:lstStyle/>
        <a:p>
          <a:r>
            <a:rPr lang="ar-SA" dirty="0"/>
            <a:t>الربط بين الربح والمسؤولية الاجتماعية</a:t>
          </a:r>
          <a:endParaRPr lang="fr-DZ" dirty="0"/>
        </a:p>
      </dgm:t>
    </dgm:pt>
    <dgm:pt modelId="{E4E02004-994F-4D4D-BD8E-2E63570C66E3}" type="parTrans" cxnId="{6A6AA731-1522-43A8-B90A-E3E9C979BB04}">
      <dgm:prSet/>
      <dgm:spPr/>
      <dgm:t>
        <a:bodyPr/>
        <a:lstStyle/>
        <a:p>
          <a:endParaRPr lang="fr-DZ"/>
        </a:p>
      </dgm:t>
    </dgm:pt>
    <dgm:pt modelId="{31D54957-6B3D-4AAD-8930-0FCDCEACAE4B}" type="sibTrans" cxnId="{6A6AA731-1522-43A8-B90A-E3E9C979BB04}">
      <dgm:prSet/>
      <dgm:spPr/>
      <dgm:t>
        <a:bodyPr/>
        <a:lstStyle/>
        <a:p>
          <a:endParaRPr lang="fr-DZ"/>
        </a:p>
      </dgm:t>
    </dgm:pt>
    <dgm:pt modelId="{93AAF761-31C0-4BD0-A79A-796826D1D2DC}">
      <dgm:prSet phldrT="[Texte]"/>
      <dgm:spPr/>
      <dgm:t>
        <a:bodyPr/>
        <a:lstStyle/>
        <a:p>
          <a:r>
            <a:rPr lang="ar-SA" dirty="0"/>
            <a:t>التركيز على القيم الأخلاقية</a:t>
          </a:r>
          <a:endParaRPr lang="fr-DZ" dirty="0"/>
        </a:p>
      </dgm:t>
    </dgm:pt>
    <dgm:pt modelId="{464B1761-5363-4086-9721-C2B96070B58A}" type="parTrans" cxnId="{78CB88F4-9F0C-46FB-8A86-7B07261181E8}">
      <dgm:prSet/>
      <dgm:spPr/>
      <dgm:t>
        <a:bodyPr/>
        <a:lstStyle/>
        <a:p>
          <a:endParaRPr lang="fr-DZ"/>
        </a:p>
      </dgm:t>
    </dgm:pt>
    <dgm:pt modelId="{1A2226D7-A657-4DC5-A687-E28FAB33B177}" type="sibTrans" cxnId="{78CB88F4-9F0C-46FB-8A86-7B07261181E8}">
      <dgm:prSet/>
      <dgm:spPr/>
      <dgm:t>
        <a:bodyPr/>
        <a:lstStyle/>
        <a:p>
          <a:endParaRPr lang="fr-DZ"/>
        </a:p>
      </dgm:t>
    </dgm:pt>
    <dgm:pt modelId="{BF7C0A42-969C-4E75-BB70-FF1A88F7C647}" type="pres">
      <dgm:prSet presAssocID="{68959649-5C99-401C-81B4-1E7256F553DF}" presName="Name0" presStyleCnt="0">
        <dgm:presLayoutVars>
          <dgm:chMax val="7"/>
          <dgm:chPref val="7"/>
          <dgm:dir/>
        </dgm:presLayoutVars>
      </dgm:prSet>
      <dgm:spPr/>
    </dgm:pt>
    <dgm:pt modelId="{12DF781D-87B5-4478-8B2D-1C6A67E4B752}" type="pres">
      <dgm:prSet presAssocID="{68959649-5C99-401C-81B4-1E7256F553DF}" presName="Name1" presStyleCnt="0"/>
      <dgm:spPr/>
    </dgm:pt>
    <dgm:pt modelId="{C743D116-7D38-47F2-9693-06E6343EDB19}" type="pres">
      <dgm:prSet presAssocID="{68959649-5C99-401C-81B4-1E7256F553DF}" presName="cycle" presStyleCnt="0"/>
      <dgm:spPr/>
    </dgm:pt>
    <dgm:pt modelId="{37BB463A-B812-413F-BEC3-B2729F90ACE9}" type="pres">
      <dgm:prSet presAssocID="{68959649-5C99-401C-81B4-1E7256F553DF}" presName="srcNode" presStyleLbl="node1" presStyleIdx="0" presStyleCnt="7"/>
      <dgm:spPr/>
    </dgm:pt>
    <dgm:pt modelId="{587FA040-794B-41FB-BB62-60952AC9D15B}" type="pres">
      <dgm:prSet presAssocID="{68959649-5C99-401C-81B4-1E7256F553DF}" presName="conn" presStyleLbl="parChTrans1D2" presStyleIdx="0" presStyleCnt="1"/>
      <dgm:spPr/>
    </dgm:pt>
    <dgm:pt modelId="{7F6CB186-5C6A-4D5B-AF53-06F8B98E29BA}" type="pres">
      <dgm:prSet presAssocID="{68959649-5C99-401C-81B4-1E7256F553DF}" presName="extraNode" presStyleLbl="node1" presStyleIdx="0" presStyleCnt="7"/>
      <dgm:spPr/>
    </dgm:pt>
    <dgm:pt modelId="{1B3E31DD-0E3D-4E19-B465-F8F8DF0745BB}" type="pres">
      <dgm:prSet presAssocID="{68959649-5C99-401C-81B4-1E7256F553DF}" presName="dstNode" presStyleLbl="node1" presStyleIdx="0" presStyleCnt="7"/>
      <dgm:spPr/>
    </dgm:pt>
    <dgm:pt modelId="{8B1298CC-A33D-46E3-83A7-2D98110028A4}" type="pres">
      <dgm:prSet presAssocID="{1A51DB75-4F26-44EA-A66D-F4B6B4CBBE20}" presName="text_1" presStyleLbl="node1" presStyleIdx="0" presStyleCnt="7">
        <dgm:presLayoutVars>
          <dgm:bulletEnabled val="1"/>
        </dgm:presLayoutVars>
      </dgm:prSet>
      <dgm:spPr/>
    </dgm:pt>
    <dgm:pt modelId="{D9C89289-9A5F-45B6-982E-52D8327A79F7}" type="pres">
      <dgm:prSet presAssocID="{1A51DB75-4F26-44EA-A66D-F4B6B4CBBE20}" presName="accent_1" presStyleCnt="0"/>
      <dgm:spPr/>
    </dgm:pt>
    <dgm:pt modelId="{6B1DF402-069B-4145-A657-C465F74F48C2}" type="pres">
      <dgm:prSet presAssocID="{1A51DB75-4F26-44EA-A66D-F4B6B4CBBE20}" presName="accentRepeatNode" presStyleLbl="solidFgAcc1" presStyleIdx="0" presStyleCnt="7"/>
      <dgm:spPr/>
    </dgm:pt>
    <dgm:pt modelId="{762F5543-4114-4F7E-B6A1-725E2AAE349A}" type="pres">
      <dgm:prSet presAssocID="{1CE01362-6B19-407B-86A9-59749E3F529F}" presName="text_2" presStyleLbl="node1" presStyleIdx="1" presStyleCnt="7">
        <dgm:presLayoutVars>
          <dgm:bulletEnabled val="1"/>
        </dgm:presLayoutVars>
      </dgm:prSet>
      <dgm:spPr/>
    </dgm:pt>
    <dgm:pt modelId="{4C4E41D7-3F60-4F2B-8CA4-F88D49ED94BD}" type="pres">
      <dgm:prSet presAssocID="{1CE01362-6B19-407B-86A9-59749E3F529F}" presName="accent_2" presStyleCnt="0"/>
      <dgm:spPr/>
    </dgm:pt>
    <dgm:pt modelId="{58A1F024-B848-4695-92D1-77105FA24D9F}" type="pres">
      <dgm:prSet presAssocID="{1CE01362-6B19-407B-86A9-59749E3F529F}" presName="accentRepeatNode" presStyleLbl="solidFgAcc1" presStyleIdx="1" presStyleCnt="7"/>
      <dgm:spPr/>
    </dgm:pt>
    <dgm:pt modelId="{8E4CDE2D-386E-43BB-9718-84B5525C2810}" type="pres">
      <dgm:prSet presAssocID="{1561AD3E-EF77-42E9-8948-A9100E7531E1}" presName="text_3" presStyleLbl="node1" presStyleIdx="2" presStyleCnt="7">
        <dgm:presLayoutVars>
          <dgm:bulletEnabled val="1"/>
        </dgm:presLayoutVars>
      </dgm:prSet>
      <dgm:spPr/>
    </dgm:pt>
    <dgm:pt modelId="{7171EA56-1D9F-4B3D-9F36-5A4DFEF9D1F9}" type="pres">
      <dgm:prSet presAssocID="{1561AD3E-EF77-42E9-8948-A9100E7531E1}" presName="accent_3" presStyleCnt="0"/>
      <dgm:spPr/>
    </dgm:pt>
    <dgm:pt modelId="{EBEC6F86-B328-45E6-A555-3C1625195F29}" type="pres">
      <dgm:prSet presAssocID="{1561AD3E-EF77-42E9-8948-A9100E7531E1}" presName="accentRepeatNode" presStyleLbl="solidFgAcc1" presStyleIdx="2" presStyleCnt="7"/>
      <dgm:spPr/>
    </dgm:pt>
    <dgm:pt modelId="{BBC58B0A-0D3B-4AAA-B053-4460E65B2C4D}" type="pres">
      <dgm:prSet presAssocID="{B5D6A660-E6FE-4434-AB6D-B0840371BD5B}" presName="text_4" presStyleLbl="node1" presStyleIdx="3" presStyleCnt="7">
        <dgm:presLayoutVars>
          <dgm:bulletEnabled val="1"/>
        </dgm:presLayoutVars>
      </dgm:prSet>
      <dgm:spPr/>
    </dgm:pt>
    <dgm:pt modelId="{0133C44A-9503-450B-A743-9741C00DADE2}" type="pres">
      <dgm:prSet presAssocID="{B5D6A660-E6FE-4434-AB6D-B0840371BD5B}" presName="accent_4" presStyleCnt="0"/>
      <dgm:spPr/>
    </dgm:pt>
    <dgm:pt modelId="{D365F586-9B1D-44C8-B70B-D30AD288FC9F}" type="pres">
      <dgm:prSet presAssocID="{B5D6A660-E6FE-4434-AB6D-B0840371BD5B}" presName="accentRepeatNode" presStyleLbl="solidFgAcc1" presStyleIdx="3" presStyleCnt="7"/>
      <dgm:spPr/>
    </dgm:pt>
    <dgm:pt modelId="{0B1DC241-6B89-4664-BA78-8D2290349EFD}" type="pres">
      <dgm:prSet presAssocID="{037AE5E7-121E-48B6-92F3-57F171B08BD0}" presName="text_5" presStyleLbl="node1" presStyleIdx="4" presStyleCnt="7">
        <dgm:presLayoutVars>
          <dgm:bulletEnabled val="1"/>
        </dgm:presLayoutVars>
      </dgm:prSet>
      <dgm:spPr/>
    </dgm:pt>
    <dgm:pt modelId="{A7821A19-3CDE-489C-A341-561624FB7CAE}" type="pres">
      <dgm:prSet presAssocID="{037AE5E7-121E-48B6-92F3-57F171B08BD0}" presName="accent_5" presStyleCnt="0"/>
      <dgm:spPr/>
    </dgm:pt>
    <dgm:pt modelId="{0998A6E0-47C3-41E7-A050-1898F6DC6C01}" type="pres">
      <dgm:prSet presAssocID="{037AE5E7-121E-48B6-92F3-57F171B08BD0}" presName="accentRepeatNode" presStyleLbl="solidFgAcc1" presStyleIdx="4" presStyleCnt="7"/>
      <dgm:spPr/>
    </dgm:pt>
    <dgm:pt modelId="{D1C1D8A2-D573-42B7-AC5A-85BE8BB7D731}" type="pres">
      <dgm:prSet presAssocID="{93AAF761-31C0-4BD0-A79A-796826D1D2DC}" presName="text_6" presStyleLbl="node1" presStyleIdx="5" presStyleCnt="7">
        <dgm:presLayoutVars>
          <dgm:bulletEnabled val="1"/>
        </dgm:presLayoutVars>
      </dgm:prSet>
      <dgm:spPr/>
    </dgm:pt>
    <dgm:pt modelId="{6177BBE2-720C-4FB8-9A6A-2F75F0C9F81F}" type="pres">
      <dgm:prSet presAssocID="{93AAF761-31C0-4BD0-A79A-796826D1D2DC}" presName="accent_6" presStyleCnt="0"/>
      <dgm:spPr/>
    </dgm:pt>
    <dgm:pt modelId="{38CFB0B8-B161-43CA-9882-E3DD50046846}" type="pres">
      <dgm:prSet presAssocID="{93AAF761-31C0-4BD0-A79A-796826D1D2DC}" presName="accentRepeatNode" presStyleLbl="solidFgAcc1" presStyleIdx="5" presStyleCnt="7"/>
      <dgm:spPr/>
    </dgm:pt>
    <dgm:pt modelId="{01CFF547-D373-4FC9-A9F2-61006BD0CD98}" type="pres">
      <dgm:prSet presAssocID="{7D0D6047-63C1-4247-8187-B59386C57BD5}" presName="text_7" presStyleLbl="node1" presStyleIdx="6" presStyleCnt="7">
        <dgm:presLayoutVars>
          <dgm:bulletEnabled val="1"/>
        </dgm:presLayoutVars>
      </dgm:prSet>
      <dgm:spPr/>
    </dgm:pt>
    <dgm:pt modelId="{F2E6AD06-6740-4E9E-B35C-5D15B16853BA}" type="pres">
      <dgm:prSet presAssocID="{7D0D6047-63C1-4247-8187-B59386C57BD5}" presName="accent_7" presStyleCnt="0"/>
      <dgm:spPr/>
    </dgm:pt>
    <dgm:pt modelId="{728CD063-AE02-4AE1-9884-35318DDABB0A}" type="pres">
      <dgm:prSet presAssocID="{7D0D6047-63C1-4247-8187-B59386C57BD5}" presName="accentRepeatNode" presStyleLbl="solidFgAcc1" presStyleIdx="6" presStyleCnt="7"/>
      <dgm:spPr/>
    </dgm:pt>
  </dgm:ptLst>
  <dgm:cxnLst>
    <dgm:cxn modelId="{A8FC7C08-D04B-46F0-9E80-079AE95DDC14}" type="presOf" srcId="{1CE01362-6B19-407B-86A9-59749E3F529F}" destId="{762F5543-4114-4F7E-B6A1-725E2AAE349A}" srcOrd="0" destOrd="0" presId="urn:microsoft.com/office/officeart/2008/layout/VerticalCurvedList"/>
    <dgm:cxn modelId="{5587F10A-2988-4B12-8759-B1800AE5A6F8}" type="presOf" srcId="{E09BA6F0-F07F-46D1-A28B-BA8DEFCB010F}" destId="{587FA040-794B-41FB-BB62-60952AC9D15B}" srcOrd="0" destOrd="0" presId="urn:microsoft.com/office/officeart/2008/layout/VerticalCurvedList"/>
    <dgm:cxn modelId="{6550451F-E3BD-4F4A-B584-CAF55BB26EB8}" type="presOf" srcId="{68959649-5C99-401C-81B4-1E7256F553DF}" destId="{BF7C0A42-969C-4E75-BB70-FF1A88F7C647}" srcOrd="0" destOrd="0" presId="urn:microsoft.com/office/officeart/2008/layout/VerticalCurvedList"/>
    <dgm:cxn modelId="{57C57C27-13FE-418D-8361-C964A05B38C4}" type="presOf" srcId="{037AE5E7-121E-48B6-92F3-57F171B08BD0}" destId="{0B1DC241-6B89-4664-BA78-8D2290349EFD}" srcOrd="0" destOrd="0" presId="urn:microsoft.com/office/officeart/2008/layout/VerticalCurvedList"/>
    <dgm:cxn modelId="{6A6AA731-1522-43A8-B90A-E3E9C979BB04}" srcId="{68959649-5C99-401C-81B4-1E7256F553DF}" destId="{037AE5E7-121E-48B6-92F3-57F171B08BD0}" srcOrd="4" destOrd="0" parTransId="{E4E02004-994F-4D4D-BD8E-2E63570C66E3}" sibTransId="{31D54957-6B3D-4AAD-8930-0FCDCEACAE4B}"/>
    <dgm:cxn modelId="{1120FD47-1436-408B-8D46-C71421ECF7AE}" type="presOf" srcId="{7D0D6047-63C1-4247-8187-B59386C57BD5}" destId="{01CFF547-D373-4FC9-A9F2-61006BD0CD98}" srcOrd="0" destOrd="0" presId="urn:microsoft.com/office/officeart/2008/layout/VerticalCurvedList"/>
    <dgm:cxn modelId="{6A3A454E-D820-4256-BF94-40FF46E55E74}" type="presOf" srcId="{1A51DB75-4F26-44EA-A66D-F4B6B4CBBE20}" destId="{8B1298CC-A33D-46E3-83A7-2D98110028A4}" srcOrd="0" destOrd="0" presId="urn:microsoft.com/office/officeart/2008/layout/VerticalCurvedList"/>
    <dgm:cxn modelId="{BB20B256-96C8-43AA-9124-4D6C50209895}" type="presOf" srcId="{1561AD3E-EF77-42E9-8948-A9100E7531E1}" destId="{8E4CDE2D-386E-43BB-9718-84B5525C2810}" srcOrd="0" destOrd="0" presId="urn:microsoft.com/office/officeart/2008/layout/VerticalCurvedList"/>
    <dgm:cxn modelId="{96CEE487-DB2D-42CA-83A4-E169B9A081D3}" srcId="{68959649-5C99-401C-81B4-1E7256F553DF}" destId="{B5D6A660-E6FE-4434-AB6D-B0840371BD5B}" srcOrd="3" destOrd="0" parTransId="{CD0EEABE-0EBB-479A-A359-E48BF78A498D}" sibTransId="{B4B863C2-14D8-4E30-BA69-5A05DE62733E}"/>
    <dgm:cxn modelId="{F9682D96-6DEC-4D53-A8B4-A2548B40C0B1}" srcId="{68959649-5C99-401C-81B4-1E7256F553DF}" destId="{1561AD3E-EF77-42E9-8948-A9100E7531E1}" srcOrd="2" destOrd="0" parTransId="{642AB4A0-DFCC-4D5E-825D-2FF062BF3D58}" sibTransId="{E2B4872A-AF6A-4E19-B060-B9CB5CCBEF0C}"/>
    <dgm:cxn modelId="{02375E9E-2E7D-4B6C-AB2B-2E9EA940BF6F}" type="presOf" srcId="{93AAF761-31C0-4BD0-A79A-796826D1D2DC}" destId="{D1C1D8A2-D573-42B7-AC5A-85BE8BB7D731}" srcOrd="0" destOrd="0" presId="urn:microsoft.com/office/officeart/2008/layout/VerticalCurvedList"/>
    <dgm:cxn modelId="{B8D7CDA2-18DD-4FCB-BC3E-67562EBFDAA9}" srcId="{68959649-5C99-401C-81B4-1E7256F553DF}" destId="{7D0D6047-63C1-4247-8187-B59386C57BD5}" srcOrd="6" destOrd="0" parTransId="{887D89ED-39AF-4D05-97EB-324A7261973F}" sibTransId="{7BB7EF1E-F23E-43A5-B17C-8DDC8257445F}"/>
    <dgm:cxn modelId="{46F002BE-DEE2-4021-9771-C5C9D4F26F93}" type="presOf" srcId="{B5D6A660-E6FE-4434-AB6D-B0840371BD5B}" destId="{BBC58B0A-0D3B-4AAA-B053-4460E65B2C4D}" srcOrd="0" destOrd="0" presId="urn:microsoft.com/office/officeart/2008/layout/VerticalCurvedList"/>
    <dgm:cxn modelId="{DC01AED1-F431-4289-A83C-B4271177E3C9}" srcId="{68959649-5C99-401C-81B4-1E7256F553DF}" destId="{1A51DB75-4F26-44EA-A66D-F4B6B4CBBE20}" srcOrd="0" destOrd="0" parTransId="{0D6D4A59-1C53-4351-8DDA-A0150B82D5E7}" sibTransId="{E09BA6F0-F07F-46D1-A28B-BA8DEFCB010F}"/>
    <dgm:cxn modelId="{28FEB7F3-EFCC-414E-9246-B5244FE20F9D}" srcId="{68959649-5C99-401C-81B4-1E7256F553DF}" destId="{1CE01362-6B19-407B-86A9-59749E3F529F}" srcOrd="1" destOrd="0" parTransId="{912BEF97-D2F8-4C21-80E1-5ABF03CC20AE}" sibTransId="{02BDE237-3FF9-4AB2-8C10-3F1965B6001F}"/>
    <dgm:cxn modelId="{78CB88F4-9F0C-46FB-8A86-7B07261181E8}" srcId="{68959649-5C99-401C-81B4-1E7256F553DF}" destId="{93AAF761-31C0-4BD0-A79A-796826D1D2DC}" srcOrd="5" destOrd="0" parTransId="{464B1761-5363-4086-9721-C2B96070B58A}" sibTransId="{1A2226D7-A657-4DC5-A687-E28FAB33B177}"/>
    <dgm:cxn modelId="{8E3C49F8-76D9-4743-B27C-8D9931F5CCA7}" type="presParOf" srcId="{BF7C0A42-969C-4E75-BB70-FF1A88F7C647}" destId="{12DF781D-87B5-4478-8B2D-1C6A67E4B752}" srcOrd="0" destOrd="0" presId="urn:microsoft.com/office/officeart/2008/layout/VerticalCurvedList"/>
    <dgm:cxn modelId="{A232B00F-3750-42F6-BEE6-E497DCA30C2D}" type="presParOf" srcId="{12DF781D-87B5-4478-8B2D-1C6A67E4B752}" destId="{C743D116-7D38-47F2-9693-06E6343EDB19}" srcOrd="0" destOrd="0" presId="urn:microsoft.com/office/officeart/2008/layout/VerticalCurvedList"/>
    <dgm:cxn modelId="{29BD91C0-DF60-4EF8-94CA-4902D2F09DDA}" type="presParOf" srcId="{C743D116-7D38-47F2-9693-06E6343EDB19}" destId="{37BB463A-B812-413F-BEC3-B2729F90ACE9}" srcOrd="0" destOrd="0" presId="urn:microsoft.com/office/officeart/2008/layout/VerticalCurvedList"/>
    <dgm:cxn modelId="{B68CCEB8-891E-4CD8-900E-56AA85FB2447}" type="presParOf" srcId="{C743D116-7D38-47F2-9693-06E6343EDB19}" destId="{587FA040-794B-41FB-BB62-60952AC9D15B}" srcOrd="1" destOrd="0" presId="urn:microsoft.com/office/officeart/2008/layout/VerticalCurvedList"/>
    <dgm:cxn modelId="{DA9DCB0E-D800-43B4-8A7D-A5A62223906D}" type="presParOf" srcId="{C743D116-7D38-47F2-9693-06E6343EDB19}" destId="{7F6CB186-5C6A-4D5B-AF53-06F8B98E29BA}" srcOrd="2" destOrd="0" presId="urn:microsoft.com/office/officeart/2008/layout/VerticalCurvedList"/>
    <dgm:cxn modelId="{CA2E611A-EBA5-42F2-8E0D-8A5EFB74EA46}" type="presParOf" srcId="{C743D116-7D38-47F2-9693-06E6343EDB19}" destId="{1B3E31DD-0E3D-4E19-B465-F8F8DF0745BB}" srcOrd="3" destOrd="0" presId="urn:microsoft.com/office/officeart/2008/layout/VerticalCurvedList"/>
    <dgm:cxn modelId="{39E54717-2B3D-4321-8217-F14B6C3621F3}" type="presParOf" srcId="{12DF781D-87B5-4478-8B2D-1C6A67E4B752}" destId="{8B1298CC-A33D-46E3-83A7-2D98110028A4}" srcOrd="1" destOrd="0" presId="urn:microsoft.com/office/officeart/2008/layout/VerticalCurvedList"/>
    <dgm:cxn modelId="{B63F00C7-85F2-46BD-898C-9B7248CF2405}" type="presParOf" srcId="{12DF781D-87B5-4478-8B2D-1C6A67E4B752}" destId="{D9C89289-9A5F-45B6-982E-52D8327A79F7}" srcOrd="2" destOrd="0" presId="urn:microsoft.com/office/officeart/2008/layout/VerticalCurvedList"/>
    <dgm:cxn modelId="{2A97D0B2-4011-4698-8593-CEDCBC1A1F7E}" type="presParOf" srcId="{D9C89289-9A5F-45B6-982E-52D8327A79F7}" destId="{6B1DF402-069B-4145-A657-C465F74F48C2}" srcOrd="0" destOrd="0" presId="urn:microsoft.com/office/officeart/2008/layout/VerticalCurvedList"/>
    <dgm:cxn modelId="{8F0C5394-9827-4A2E-8B27-02364B27054A}" type="presParOf" srcId="{12DF781D-87B5-4478-8B2D-1C6A67E4B752}" destId="{762F5543-4114-4F7E-B6A1-725E2AAE349A}" srcOrd="3" destOrd="0" presId="urn:microsoft.com/office/officeart/2008/layout/VerticalCurvedList"/>
    <dgm:cxn modelId="{832791DA-4E54-4BAD-B3B6-3A2B514EB093}" type="presParOf" srcId="{12DF781D-87B5-4478-8B2D-1C6A67E4B752}" destId="{4C4E41D7-3F60-4F2B-8CA4-F88D49ED94BD}" srcOrd="4" destOrd="0" presId="urn:microsoft.com/office/officeart/2008/layout/VerticalCurvedList"/>
    <dgm:cxn modelId="{FEE14BBC-F858-4F78-997B-970B618416C6}" type="presParOf" srcId="{4C4E41D7-3F60-4F2B-8CA4-F88D49ED94BD}" destId="{58A1F024-B848-4695-92D1-77105FA24D9F}" srcOrd="0" destOrd="0" presId="urn:microsoft.com/office/officeart/2008/layout/VerticalCurvedList"/>
    <dgm:cxn modelId="{808BFD0A-8199-4D66-B86A-27C431B1158D}" type="presParOf" srcId="{12DF781D-87B5-4478-8B2D-1C6A67E4B752}" destId="{8E4CDE2D-386E-43BB-9718-84B5525C2810}" srcOrd="5" destOrd="0" presId="urn:microsoft.com/office/officeart/2008/layout/VerticalCurvedList"/>
    <dgm:cxn modelId="{68572CBC-78D4-4718-BA03-061C5139B314}" type="presParOf" srcId="{12DF781D-87B5-4478-8B2D-1C6A67E4B752}" destId="{7171EA56-1D9F-4B3D-9F36-5A4DFEF9D1F9}" srcOrd="6" destOrd="0" presId="urn:microsoft.com/office/officeart/2008/layout/VerticalCurvedList"/>
    <dgm:cxn modelId="{2A0F99E7-857B-4743-A1FC-DEE9C1A647CF}" type="presParOf" srcId="{7171EA56-1D9F-4B3D-9F36-5A4DFEF9D1F9}" destId="{EBEC6F86-B328-45E6-A555-3C1625195F29}" srcOrd="0" destOrd="0" presId="urn:microsoft.com/office/officeart/2008/layout/VerticalCurvedList"/>
    <dgm:cxn modelId="{89D95C9C-3DCA-48F5-B9E3-B48A41DB52AD}" type="presParOf" srcId="{12DF781D-87B5-4478-8B2D-1C6A67E4B752}" destId="{BBC58B0A-0D3B-4AAA-B053-4460E65B2C4D}" srcOrd="7" destOrd="0" presId="urn:microsoft.com/office/officeart/2008/layout/VerticalCurvedList"/>
    <dgm:cxn modelId="{F65B8AB6-E296-47C1-A0AE-7CC23A878147}" type="presParOf" srcId="{12DF781D-87B5-4478-8B2D-1C6A67E4B752}" destId="{0133C44A-9503-450B-A743-9741C00DADE2}" srcOrd="8" destOrd="0" presId="urn:microsoft.com/office/officeart/2008/layout/VerticalCurvedList"/>
    <dgm:cxn modelId="{B8DB1E3D-9054-45A1-A484-0EF8F49D442D}" type="presParOf" srcId="{0133C44A-9503-450B-A743-9741C00DADE2}" destId="{D365F586-9B1D-44C8-B70B-D30AD288FC9F}" srcOrd="0" destOrd="0" presId="urn:microsoft.com/office/officeart/2008/layout/VerticalCurvedList"/>
    <dgm:cxn modelId="{B50049D1-BB65-4EA9-87BC-2A911DFF83E3}" type="presParOf" srcId="{12DF781D-87B5-4478-8B2D-1C6A67E4B752}" destId="{0B1DC241-6B89-4664-BA78-8D2290349EFD}" srcOrd="9" destOrd="0" presId="urn:microsoft.com/office/officeart/2008/layout/VerticalCurvedList"/>
    <dgm:cxn modelId="{F2162CE3-1E50-452B-BD1D-78B31A2AD478}" type="presParOf" srcId="{12DF781D-87B5-4478-8B2D-1C6A67E4B752}" destId="{A7821A19-3CDE-489C-A341-561624FB7CAE}" srcOrd="10" destOrd="0" presId="urn:microsoft.com/office/officeart/2008/layout/VerticalCurvedList"/>
    <dgm:cxn modelId="{E27B9619-6E75-4362-BB57-93EC3DE5A936}" type="presParOf" srcId="{A7821A19-3CDE-489C-A341-561624FB7CAE}" destId="{0998A6E0-47C3-41E7-A050-1898F6DC6C01}" srcOrd="0" destOrd="0" presId="urn:microsoft.com/office/officeart/2008/layout/VerticalCurvedList"/>
    <dgm:cxn modelId="{DCC1FA0F-D1B6-4C1E-A4B1-59D2570D10A7}" type="presParOf" srcId="{12DF781D-87B5-4478-8B2D-1C6A67E4B752}" destId="{D1C1D8A2-D573-42B7-AC5A-85BE8BB7D731}" srcOrd="11" destOrd="0" presId="urn:microsoft.com/office/officeart/2008/layout/VerticalCurvedList"/>
    <dgm:cxn modelId="{35EC651F-2BB8-4EB4-9220-4BB08A3F8D24}" type="presParOf" srcId="{12DF781D-87B5-4478-8B2D-1C6A67E4B752}" destId="{6177BBE2-720C-4FB8-9A6A-2F75F0C9F81F}" srcOrd="12" destOrd="0" presId="urn:microsoft.com/office/officeart/2008/layout/VerticalCurvedList"/>
    <dgm:cxn modelId="{2F5ED00F-99B1-480B-A023-A4F05EBC08C4}" type="presParOf" srcId="{6177BBE2-720C-4FB8-9A6A-2F75F0C9F81F}" destId="{38CFB0B8-B161-43CA-9882-E3DD50046846}" srcOrd="0" destOrd="0" presId="urn:microsoft.com/office/officeart/2008/layout/VerticalCurvedList"/>
    <dgm:cxn modelId="{22D3B6AF-A5AA-4963-9149-BEA117B4278A}" type="presParOf" srcId="{12DF781D-87B5-4478-8B2D-1C6A67E4B752}" destId="{01CFF547-D373-4FC9-A9F2-61006BD0CD98}" srcOrd="13" destOrd="0" presId="urn:microsoft.com/office/officeart/2008/layout/VerticalCurvedList"/>
    <dgm:cxn modelId="{E7B360B5-CB55-4D5E-9A00-F27792A476DF}" type="presParOf" srcId="{12DF781D-87B5-4478-8B2D-1C6A67E4B752}" destId="{F2E6AD06-6740-4E9E-B35C-5D15B16853BA}" srcOrd="14" destOrd="0" presId="urn:microsoft.com/office/officeart/2008/layout/VerticalCurvedList"/>
    <dgm:cxn modelId="{44F2AD68-685A-477B-8A47-C55DBDD39E1C}" type="presParOf" srcId="{F2E6AD06-6740-4E9E-B35C-5D15B16853BA}" destId="{728CD063-AE02-4AE1-9884-35318DDABB0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EF37C-4066-4228-973F-8F4391EBBE1A}" type="doc">
      <dgm:prSet loTypeId="urn:microsoft.com/office/officeart/2005/8/layout/radial1" loCatId="cycle" qsTypeId="urn:microsoft.com/office/officeart/2005/8/quickstyle/simple1" qsCatId="simple" csTypeId="urn:microsoft.com/office/officeart/2005/8/colors/accent0_1" csCatId="mainScheme" phldr="1"/>
      <dgm:spPr/>
      <dgm:t>
        <a:bodyPr/>
        <a:lstStyle/>
        <a:p>
          <a:endParaRPr lang="fr-DZ"/>
        </a:p>
      </dgm:t>
    </dgm:pt>
    <dgm:pt modelId="{C0166849-7BA2-432B-B852-C61A4FF43A08}">
      <dgm:prSet phldrT="[Texte]" custT="1"/>
      <dgm:spPr/>
      <dgm:t>
        <a:bodyPr/>
        <a:lstStyle/>
        <a:p>
          <a:r>
            <a:rPr lang="fr-FR" sz="1600" b="1" dirty="0">
              <a:latin typeface="Times New Roman" panose="02020603050405020304" pitchFamily="18" charset="0"/>
              <a:cs typeface="Times New Roman" panose="02020603050405020304" pitchFamily="18" charset="0"/>
            </a:rPr>
            <a:t>Marketing Mix</a:t>
          </a:r>
          <a:endParaRPr lang="fr-DZ" sz="1600" b="1" dirty="0">
            <a:latin typeface="Times New Roman" panose="02020603050405020304" pitchFamily="18" charset="0"/>
            <a:cs typeface="Times New Roman" panose="02020603050405020304" pitchFamily="18" charset="0"/>
          </a:endParaRPr>
        </a:p>
      </dgm:t>
    </dgm:pt>
    <dgm:pt modelId="{32B3E5E8-8D48-4C66-88DE-289BB590C401}" type="parTrans" cxnId="{72F7BE1C-8550-43A1-832F-2EBAF424D1F3}">
      <dgm:prSet/>
      <dgm:spPr/>
      <dgm:t>
        <a:bodyPr/>
        <a:lstStyle/>
        <a:p>
          <a:endParaRPr lang="fr-DZ" sz="2400" b="1">
            <a:latin typeface="Times New Roman" panose="02020603050405020304" pitchFamily="18" charset="0"/>
            <a:cs typeface="Times New Roman" panose="02020603050405020304" pitchFamily="18" charset="0"/>
          </a:endParaRPr>
        </a:p>
      </dgm:t>
    </dgm:pt>
    <dgm:pt modelId="{20083821-45C5-41CD-BAF9-D3C3A430CA27}" type="sibTrans" cxnId="{72F7BE1C-8550-43A1-832F-2EBAF424D1F3}">
      <dgm:prSet/>
      <dgm:spPr/>
      <dgm:t>
        <a:bodyPr/>
        <a:lstStyle/>
        <a:p>
          <a:endParaRPr lang="fr-DZ" sz="2400" b="1">
            <a:latin typeface="Times New Roman" panose="02020603050405020304" pitchFamily="18" charset="0"/>
            <a:cs typeface="Times New Roman" panose="02020603050405020304" pitchFamily="18" charset="0"/>
          </a:endParaRPr>
        </a:p>
      </dgm:t>
    </dgm:pt>
    <dgm:pt modelId="{4F4DC49A-8AF1-4B43-8017-513595603494}">
      <dgm:prSet phldrT="[Texte]" custT="1"/>
      <dgm:spPr/>
      <dgm:t>
        <a:bodyPr/>
        <a:lstStyle/>
        <a:p>
          <a:r>
            <a:rPr lang="fr-FR" sz="2000" b="1" dirty="0">
              <a:latin typeface="Times New Roman" panose="02020603050405020304" pitchFamily="18" charset="0"/>
              <a:cs typeface="Times New Roman" panose="02020603050405020304" pitchFamily="18" charset="0"/>
            </a:rPr>
            <a:t>Product</a:t>
          </a:r>
          <a:endParaRPr lang="fr-DZ" sz="2000" b="1" dirty="0">
            <a:latin typeface="Times New Roman" panose="02020603050405020304" pitchFamily="18" charset="0"/>
            <a:cs typeface="Times New Roman" panose="02020603050405020304" pitchFamily="18" charset="0"/>
          </a:endParaRPr>
        </a:p>
      </dgm:t>
    </dgm:pt>
    <dgm:pt modelId="{C020C1CE-FF14-4C28-82DB-340B83FC6905}" type="parTrans" cxnId="{E475F796-B4ED-43E1-97C3-0DB7880DA510}">
      <dgm:prSet custT="1"/>
      <dgm:spPr/>
      <dgm:t>
        <a:bodyPr/>
        <a:lstStyle/>
        <a:p>
          <a:endParaRPr lang="fr-DZ" sz="700" b="1">
            <a:latin typeface="Times New Roman" panose="02020603050405020304" pitchFamily="18" charset="0"/>
            <a:cs typeface="Times New Roman" panose="02020603050405020304" pitchFamily="18" charset="0"/>
          </a:endParaRPr>
        </a:p>
      </dgm:t>
    </dgm:pt>
    <dgm:pt modelId="{4D237D9C-96BA-405F-8A3D-D2508C820E02}" type="sibTrans" cxnId="{E475F796-B4ED-43E1-97C3-0DB7880DA510}">
      <dgm:prSet/>
      <dgm:spPr/>
      <dgm:t>
        <a:bodyPr/>
        <a:lstStyle/>
        <a:p>
          <a:endParaRPr lang="fr-DZ" sz="2400" b="1">
            <a:latin typeface="Times New Roman" panose="02020603050405020304" pitchFamily="18" charset="0"/>
            <a:cs typeface="Times New Roman" panose="02020603050405020304" pitchFamily="18" charset="0"/>
          </a:endParaRPr>
        </a:p>
      </dgm:t>
    </dgm:pt>
    <dgm:pt modelId="{E5226AF5-7C00-4D51-B743-62BDAF98E780}">
      <dgm:prSet phldrT="[Texte]" custT="1"/>
      <dgm:spPr/>
      <dgm:t>
        <a:bodyPr/>
        <a:lstStyle/>
        <a:p>
          <a:r>
            <a:rPr lang="fr-FR" sz="2400" b="1" dirty="0">
              <a:latin typeface="Times New Roman" panose="02020603050405020304" pitchFamily="18" charset="0"/>
              <a:cs typeface="Times New Roman" panose="02020603050405020304" pitchFamily="18" charset="0"/>
            </a:rPr>
            <a:t>Price</a:t>
          </a:r>
          <a:endParaRPr lang="fr-DZ" sz="2400" b="1" dirty="0">
            <a:latin typeface="Times New Roman" panose="02020603050405020304" pitchFamily="18" charset="0"/>
            <a:cs typeface="Times New Roman" panose="02020603050405020304" pitchFamily="18" charset="0"/>
          </a:endParaRPr>
        </a:p>
      </dgm:t>
    </dgm:pt>
    <dgm:pt modelId="{C5EEAD27-A505-4EB0-98F0-ABB754B25B07}" type="parTrans" cxnId="{AB82C6DD-B118-45C2-9C1A-D12C3A8147C0}">
      <dgm:prSet custT="1"/>
      <dgm:spPr/>
      <dgm:t>
        <a:bodyPr/>
        <a:lstStyle/>
        <a:p>
          <a:endParaRPr lang="fr-DZ" sz="700" b="1">
            <a:latin typeface="Times New Roman" panose="02020603050405020304" pitchFamily="18" charset="0"/>
            <a:cs typeface="Times New Roman" panose="02020603050405020304" pitchFamily="18" charset="0"/>
          </a:endParaRPr>
        </a:p>
      </dgm:t>
    </dgm:pt>
    <dgm:pt modelId="{CBE90D55-ED0C-474F-8696-5822135155EA}" type="sibTrans" cxnId="{AB82C6DD-B118-45C2-9C1A-D12C3A8147C0}">
      <dgm:prSet/>
      <dgm:spPr/>
      <dgm:t>
        <a:bodyPr/>
        <a:lstStyle/>
        <a:p>
          <a:endParaRPr lang="fr-DZ" sz="2400" b="1">
            <a:latin typeface="Times New Roman" panose="02020603050405020304" pitchFamily="18" charset="0"/>
            <a:cs typeface="Times New Roman" panose="02020603050405020304" pitchFamily="18" charset="0"/>
          </a:endParaRPr>
        </a:p>
      </dgm:t>
    </dgm:pt>
    <dgm:pt modelId="{16FBDD05-F4B7-4F4F-BDDE-BDCA01B6FAEF}">
      <dgm:prSet phldrT="[Texte]" custT="1"/>
      <dgm:spPr/>
      <dgm:t>
        <a:bodyPr/>
        <a:lstStyle/>
        <a:p>
          <a:r>
            <a:rPr lang="fr-FR" sz="2400" b="1" dirty="0">
              <a:latin typeface="Times New Roman" panose="02020603050405020304" pitchFamily="18" charset="0"/>
              <a:cs typeface="Times New Roman" panose="02020603050405020304" pitchFamily="18" charset="0"/>
            </a:rPr>
            <a:t>Place</a:t>
          </a:r>
          <a:endParaRPr lang="fr-DZ" sz="2400" b="1" dirty="0">
            <a:latin typeface="Times New Roman" panose="02020603050405020304" pitchFamily="18" charset="0"/>
            <a:cs typeface="Times New Roman" panose="02020603050405020304" pitchFamily="18" charset="0"/>
          </a:endParaRPr>
        </a:p>
      </dgm:t>
    </dgm:pt>
    <dgm:pt modelId="{417D44F4-6322-403A-B934-5C0BECDC0271}" type="parTrans" cxnId="{F1D33BFB-13D5-425D-AC61-CAE8E5684EBB}">
      <dgm:prSet custT="1"/>
      <dgm:spPr/>
      <dgm:t>
        <a:bodyPr/>
        <a:lstStyle/>
        <a:p>
          <a:endParaRPr lang="fr-DZ" sz="700" b="1">
            <a:latin typeface="Times New Roman" panose="02020603050405020304" pitchFamily="18" charset="0"/>
            <a:cs typeface="Times New Roman" panose="02020603050405020304" pitchFamily="18" charset="0"/>
          </a:endParaRPr>
        </a:p>
      </dgm:t>
    </dgm:pt>
    <dgm:pt modelId="{DBB74DB7-D689-42D7-BDAA-3623F0443E9A}" type="sibTrans" cxnId="{F1D33BFB-13D5-425D-AC61-CAE8E5684EBB}">
      <dgm:prSet/>
      <dgm:spPr/>
      <dgm:t>
        <a:bodyPr/>
        <a:lstStyle/>
        <a:p>
          <a:endParaRPr lang="fr-DZ" sz="2400" b="1">
            <a:latin typeface="Times New Roman" panose="02020603050405020304" pitchFamily="18" charset="0"/>
            <a:cs typeface="Times New Roman" panose="02020603050405020304" pitchFamily="18" charset="0"/>
          </a:endParaRPr>
        </a:p>
      </dgm:t>
    </dgm:pt>
    <dgm:pt modelId="{5FD5760E-CA96-437F-B9A3-9C463B247500}">
      <dgm:prSet phldrT="[Texte]" custT="1"/>
      <dgm:spPr/>
      <dgm:t>
        <a:bodyPr/>
        <a:lstStyle/>
        <a:p>
          <a:r>
            <a:rPr lang="fr-FR" sz="1600" b="1" dirty="0">
              <a:latin typeface="Times New Roman" panose="02020603050405020304" pitchFamily="18" charset="0"/>
              <a:cs typeface="Times New Roman" panose="02020603050405020304" pitchFamily="18" charset="0"/>
            </a:rPr>
            <a:t>Promotion</a:t>
          </a:r>
          <a:endParaRPr lang="fr-DZ" sz="1600" b="1" dirty="0">
            <a:latin typeface="Times New Roman" panose="02020603050405020304" pitchFamily="18" charset="0"/>
            <a:cs typeface="Times New Roman" panose="02020603050405020304" pitchFamily="18" charset="0"/>
          </a:endParaRPr>
        </a:p>
      </dgm:t>
    </dgm:pt>
    <dgm:pt modelId="{80C819C8-3ABE-424A-BCD3-4563D65A244A}" type="parTrans" cxnId="{4BC3A6C9-454F-4072-9864-9A329D81753D}">
      <dgm:prSet custT="1"/>
      <dgm:spPr/>
      <dgm:t>
        <a:bodyPr/>
        <a:lstStyle/>
        <a:p>
          <a:endParaRPr lang="fr-DZ" sz="700" b="1">
            <a:latin typeface="Times New Roman" panose="02020603050405020304" pitchFamily="18" charset="0"/>
            <a:cs typeface="Times New Roman" panose="02020603050405020304" pitchFamily="18" charset="0"/>
          </a:endParaRPr>
        </a:p>
      </dgm:t>
    </dgm:pt>
    <dgm:pt modelId="{E56A599D-3F74-4785-AA7F-327D97525CD5}" type="sibTrans" cxnId="{4BC3A6C9-454F-4072-9864-9A329D81753D}">
      <dgm:prSet/>
      <dgm:spPr/>
      <dgm:t>
        <a:bodyPr/>
        <a:lstStyle/>
        <a:p>
          <a:endParaRPr lang="fr-DZ" sz="2400" b="1">
            <a:latin typeface="Times New Roman" panose="02020603050405020304" pitchFamily="18" charset="0"/>
            <a:cs typeface="Times New Roman" panose="02020603050405020304" pitchFamily="18" charset="0"/>
          </a:endParaRPr>
        </a:p>
      </dgm:t>
    </dgm:pt>
    <dgm:pt modelId="{BCCB50C6-204E-448D-B0FF-B63AA161951A}">
      <dgm:prSet phldrT="[Texte]" custT="1"/>
      <dgm:spPr/>
      <dgm:t>
        <a:bodyPr/>
        <a:lstStyle/>
        <a:p>
          <a:r>
            <a:rPr lang="fr-FR" sz="1800" b="1" dirty="0">
              <a:latin typeface="Times New Roman" panose="02020603050405020304" pitchFamily="18" charset="0"/>
              <a:cs typeface="Times New Roman" panose="02020603050405020304" pitchFamily="18" charset="0"/>
            </a:rPr>
            <a:t>People</a:t>
          </a:r>
          <a:endParaRPr lang="fr-DZ" sz="1800" b="1" dirty="0">
            <a:latin typeface="Times New Roman" panose="02020603050405020304" pitchFamily="18" charset="0"/>
            <a:cs typeface="Times New Roman" panose="02020603050405020304" pitchFamily="18" charset="0"/>
          </a:endParaRPr>
        </a:p>
      </dgm:t>
    </dgm:pt>
    <dgm:pt modelId="{B88943A7-4D61-4BD2-AD9B-A489B7335B3E}" type="parTrans" cxnId="{3590035E-E028-4D9B-B808-A9D6FAFD80A0}">
      <dgm:prSet custT="1"/>
      <dgm:spPr/>
      <dgm:t>
        <a:bodyPr/>
        <a:lstStyle/>
        <a:p>
          <a:endParaRPr lang="fr-DZ" sz="400"/>
        </a:p>
      </dgm:t>
    </dgm:pt>
    <dgm:pt modelId="{73AA4E58-33CC-4938-91CC-13E337497634}" type="sibTrans" cxnId="{3590035E-E028-4D9B-B808-A9D6FAFD80A0}">
      <dgm:prSet/>
      <dgm:spPr/>
      <dgm:t>
        <a:bodyPr/>
        <a:lstStyle/>
        <a:p>
          <a:endParaRPr lang="fr-DZ" sz="1600"/>
        </a:p>
      </dgm:t>
    </dgm:pt>
    <dgm:pt modelId="{43D9F432-146F-4CE0-BF8F-ABC975B86697}">
      <dgm:prSet phldrT="[Texte]" custT="1"/>
      <dgm:spPr/>
      <dgm:t>
        <a:bodyPr/>
        <a:lstStyle/>
        <a:p>
          <a:r>
            <a:rPr lang="fr-FR" sz="1800" b="1" dirty="0">
              <a:latin typeface="Times New Roman" panose="02020603050405020304" pitchFamily="18" charset="0"/>
              <a:cs typeface="Times New Roman" panose="02020603050405020304" pitchFamily="18" charset="0"/>
            </a:rPr>
            <a:t>Physical Evidence</a:t>
          </a:r>
          <a:endParaRPr lang="fr-DZ" sz="1800" b="1" dirty="0">
            <a:latin typeface="Times New Roman" panose="02020603050405020304" pitchFamily="18" charset="0"/>
            <a:cs typeface="Times New Roman" panose="02020603050405020304" pitchFamily="18" charset="0"/>
          </a:endParaRPr>
        </a:p>
      </dgm:t>
    </dgm:pt>
    <dgm:pt modelId="{10D49116-3BD3-42E4-B54D-AE4E625A6C43}" type="sibTrans" cxnId="{B2E98FEF-339E-4D80-8EC9-4BC786B20CBC}">
      <dgm:prSet/>
      <dgm:spPr/>
      <dgm:t>
        <a:bodyPr/>
        <a:lstStyle/>
        <a:p>
          <a:endParaRPr lang="fr-DZ" sz="1600"/>
        </a:p>
      </dgm:t>
    </dgm:pt>
    <dgm:pt modelId="{E453C90C-EB9D-4B5E-9144-5FBB83D4C9A5}" type="parTrans" cxnId="{B2E98FEF-339E-4D80-8EC9-4BC786B20CBC}">
      <dgm:prSet custT="1"/>
      <dgm:spPr/>
      <dgm:t>
        <a:bodyPr/>
        <a:lstStyle/>
        <a:p>
          <a:endParaRPr lang="fr-DZ" sz="400"/>
        </a:p>
      </dgm:t>
    </dgm:pt>
    <dgm:pt modelId="{B61764A0-CB9A-452F-8EF5-3A8BFCEB5443}">
      <dgm:prSet phldrT="[Texte]" custT="1"/>
      <dgm:spPr/>
      <dgm:t>
        <a:bodyPr/>
        <a:lstStyle/>
        <a:p>
          <a:r>
            <a:rPr lang="fr-FR" sz="2000" b="1" dirty="0">
              <a:latin typeface="Times New Roman" panose="02020603050405020304" pitchFamily="18" charset="0"/>
              <a:cs typeface="Times New Roman" panose="02020603050405020304" pitchFamily="18" charset="0"/>
            </a:rPr>
            <a:t>Process</a:t>
          </a:r>
          <a:endParaRPr lang="fr-DZ" sz="2000" b="1" dirty="0">
            <a:latin typeface="Times New Roman" panose="02020603050405020304" pitchFamily="18" charset="0"/>
            <a:cs typeface="Times New Roman" panose="02020603050405020304" pitchFamily="18" charset="0"/>
          </a:endParaRPr>
        </a:p>
      </dgm:t>
    </dgm:pt>
    <dgm:pt modelId="{F0575E5E-043D-4AF4-8C7B-29E5A9BEDAAC}" type="parTrans" cxnId="{B98FE99A-B89A-4C2B-A2F3-2BF7D5685386}">
      <dgm:prSet custT="1"/>
      <dgm:spPr/>
      <dgm:t>
        <a:bodyPr/>
        <a:lstStyle/>
        <a:p>
          <a:endParaRPr lang="fr-DZ" sz="200"/>
        </a:p>
      </dgm:t>
    </dgm:pt>
    <dgm:pt modelId="{D0C1991A-52B0-483B-8F91-F832DD4CDEF2}" type="sibTrans" cxnId="{B98FE99A-B89A-4C2B-A2F3-2BF7D5685386}">
      <dgm:prSet/>
      <dgm:spPr/>
      <dgm:t>
        <a:bodyPr/>
        <a:lstStyle/>
        <a:p>
          <a:endParaRPr lang="fr-DZ" sz="1200"/>
        </a:p>
      </dgm:t>
    </dgm:pt>
    <dgm:pt modelId="{44BE8501-7EBD-4296-A161-AC595AB028A5}">
      <dgm:prSet phldrT="[Texte]" custT="1"/>
      <dgm:spPr/>
      <dgm:t>
        <a:bodyPr/>
        <a:lstStyle/>
        <a:p>
          <a:r>
            <a:rPr lang="fr-FR" sz="1200" b="1" dirty="0">
              <a:latin typeface="Times New Roman" panose="02020603050405020304" pitchFamily="18" charset="0"/>
              <a:cs typeface="Times New Roman" panose="02020603050405020304" pitchFamily="18" charset="0"/>
            </a:rPr>
            <a:t>Partnerships</a:t>
          </a:r>
          <a:endParaRPr lang="fr-DZ" sz="1200" b="1" dirty="0">
            <a:latin typeface="Times New Roman" panose="02020603050405020304" pitchFamily="18" charset="0"/>
            <a:cs typeface="Times New Roman" panose="02020603050405020304" pitchFamily="18" charset="0"/>
          </a:endParaRPr>
        </a:p>
      </dgm:t>
    </dgm:pt>
    <dgm:pt modelId="{F33B6350-C2D0-47F0-BF1A-874F619C9DC1}" type="parTrans" cxnId="{86172260-FBD2-4B82-A2C7-5D2BC9EB2E2F}">
      <dgm:prSet custT="1"/>
      <dgm:spPr/>
      <dgm:t>
        <a:bodyPr/>
        <a:lstStyle/>
        <a:p>
          <a:endParaRPr lang="fr-DZ" sz="200"/>
        </a:p>
      </dgm:t>
    </dgm:pt>
    <dgm:pt modelId="{2DF4D218-97D9-4E37-8AC1-9119380E2E80}" type="sibTrans" cxnId="{86172260-FBD2-4B82-A2C7-5D2BC9EB2E2F}">
      <dgm:prSet/>
      <dgm:spPr/>
      <dgm:t>
        <a:bodyPr/>
        <a:lstStyle/>
        <a:p>
          <a:endParaRPr lang="fr-DZ" sz="1200"/>
        </a:p>
      </dgm:t>
    </dgm:pt>
    <dgm:pt modelId="{5450671A-FC9C-4449-8A43-212CE48ABAB7}" type="pres">
      <dgm:prSet presAssocID="{344EF37C-4066-4228-973F-8F4391EBBE1A}" presName="cycle" presStyleCnt="0">
        <dgm:presLayoutVars>
          <dgm:chMax val="1"/>
          <dgm:dir/>
          <dgm:animLvl val="ctr"/>
          <dgm:resizeHandles val="exact"/>
        </dgm:presLayoutVars>
      </dgm:prSet>
      <dgm:spPr/>
    </dgm:pt>
    <dgm:pt modelId="{1FDD6F3D-B8E1-40A4-882F-85C6D1F03624}" type="pres">
      <dgm:prSet presAssocID="{C0166849-7BA2-432B-B852-C61A4FF43A08}" presName="centerShape" presStyleLbl="node0" presStyleIdx="0" presStyleCnt="1"/>
      <dgm:spPr/>
    </dgm:pt>
    <dgm:pt modelId="{90ECA5D2-8E33-4992-B3CE-F3C055431521}" type="pres">
      <dgm:prSet presAssocID="{C020C1CE-FF14-4C28-82DB-340B83FC6905}" presName="Name9" presStyleLbl="parChTrans1D2" presStyleIdx="0" presStyleCnt="8"/>
      <dgm:spPr/>
    </dgm:pt>
    <dgm:pt modelId="{BDD142D3-BFF9-4FA3-9356-EA7C29F5E542}" type="pres">
      <dgm:prSet presAssocID="{C020C1CE-FF14-4C28-82DB-340B83FC6905}" presName="connTx" presStyleLbl="parChTrans1D2" presStyleIdx="0" presStyleCnt="8"/>
      <dgm:spPr/>
    </dgm:pt>
    <dgm:pt modelId="{EBF1C372-647C-4DC2-9043-F942AE65465B}" type="pres">
      <dgm:prSet presAssocID="{4F4DC49A-8AF1-4B43-8017-513595603494}" presName="node" presStyleLbl="node1" presStyleIdx="0" presStyleCnt="8" custRadScaleRad="98451">
        <dgm:presLayoutVars>
          <dgm:bulletEnabled val="1"/>
        </dgm:presLayoutVars>
      </dgm:prSet>
      <dgm:spPr/>
    </dgm:pt>
    <dgm:pt modelId="{7D4DD7D2-5C47-4EE6-8711-D7A302C224CD}" type="pres">
      <dgm:prSet presAssocID="{C5EEAD27-A505-4EB0-98F0-ABB754B25B07}" presName="Name9" presStyleLbl="parChTrans1D2" presStyleIdx="1" presStyleCnt="8"/>
      <dgm:spPr/>
    </dgm:pt>
    <dgm:pt modelId="{23503EE2-2342-45CC-BEDE-C138C01E1ADE}" type="pres">
      <dgm:prSet presAssocID="{C5EEAD27-A505-4EB0-98F0-ABB754B25B07}" presName="connTx" presStyleLbl="parChTrans1D2" presStyleIdx="1" presStyleCnt="8"/>
      <dgm:spPr/>
    </dgm:pt>
    <dgm:pt modelId="{2AB46978-3F7B-42E5-BEEF-DE15017251C1}" type="pres">
      <dgm:prSet presAssocID="{E5226AF5-7C00-4D51-B743-62BDAF98E780}" presName="node" presStyleLbl="node1" presStyleIdx="1" presStyleCnt="8">
        <dgm:presLayoutVars>
          <dgm:bulletEnabled val="1"/>
        </dgm:presLayoutVars>
      </dgm:prSet>
      <dgm:spPr/>
    </dgm:pt>
    <dgm:pt modelId="{56613F28-19A8-4C62-838C-70F927726C32}" type="pres">
      <dgm:prSet presAssocID="{417D44F4-6322-403A-B934-5C0BECDC0271}" presName="Name9" presStyleLbl="parChTrans1D2" presStyleIdx="2" presStyleCnt="8"/>
      <dgm:spPr/>
    </dgm:pt>
    <dgm:pt modelId="{1FC14D2A-4BF1-4A2F-B97F-8505B81ABD7E}" type="pres">
      <dgm:prSet presAssocID="{417D44F4-6322-403A-B934-5C0BECDC0271}" presName="connTx" presStyleLbl="parChTrans1D2" presStyleIdx="2" presStyleCnt="8"/>
      <dgm:spPr/>
    </dgm:pt>
    <dgm:pt modelId="{C4D74C19-3A7B-4179-AF80-8E8E12908472}" type="pres">
      <dgm:prSet presAssocID="{16FBDD05-F4B7-4F4F-BDDE-BDCA01B6FAEF}" presName="node" presStyleLbl="node1" presStyleIdx="2" presStyleCnt="8">
        <dgm:presLayoutVars>
          <dgm:bulletEnabled val="1"/>
        </dgm:presLayoutVars>
      </dgm:prSet>
      <dgm:spPr/>
    </dgm:pt>
    <dgm:pt modelId="{EC22ACA0-2C8E-4B73-9099-4882C08D588E}" type="pres">
      <dgm:prSet presAssocID="{80C819C8-3ABE-424A-BCD3-4563D65A244A}" presName="Name9" presStyleLbl="parChTrans1D2" presStyleIdx="3" presStyleCnt="8"/>
      <dgm:spPr/>
    </dgm:pt>
    <dgm:pt modelId="{DEC90991-448A-4E93-ABA8-7B4CA915E606}" type="pres">
      <dgm:prSet presAssocID="{80C819C8-3ABE-424A-BCD3-4563D65A244A}" presName="connTx" presStyleLbl="parChTrans1D2" presStyleIdx="3" presStyleCnt="8"/>
      <dgm:spPr/>
    </dgm:pt>
    <dgm:pt modelId="{AF6EB966-0510-44D4-A767-EDDBF53F045F}" type="pres">
      <dgm:prSet presAssocID="{5FD5760E-CA96-437F-B9A3-9C463B247500}" presName="node" presStyleLbl="node1" presStyleIdx="3" presStyleCnt="8">
        <dgm:presLayoutVars>
          <dgm:bulletEnabled val="1"/>
        </dgm:presLayoutVars>
      </dgm:prSet>
      <dgm:spPr/>
    </dgm:pt>
    <dgm:pt modelId="{6AE3D3F8-1B37-46EC-BD79-1C46E2D642FE}" type="pres">
      <dgm:prSet presAssocID="{B88943A7-4D61-4BD2-AD9B-A489B7335B3E}" presName="Name9" presStyleLbl="parChTrans1D2" presStyleIdx="4" presStyleCnt="8"/>
      <dgm:spPr/>
    </dgm:pt>
    <dgm:pt modelId="{F766F967-51F6-470B-B387-0FFA79225111}" type="pres">
      <dgm:prSet presAssocID="{B88943A7-4D61-4BD2-AD9B-A489B7335B3E}" presName="connTx" presStyleLbl="parChTrans1D2" presStyleIdx="4" presStyleCnt="8"/>
      <dgm:spPr/>
    </dgm:pt>
    <dgm:pt modelId="{C6852613-6AED-4FD0-9F62-50D0B086A01C}" type="pres">
      <dgm:prSet presAssocID="{BCCB50C6-204E-448D-B0FF-B63AA161951A}" presName="node" presStyleLbl="node1" presStyleIdx="4" presStyleCnt="8">
        <dgm:presLayoutVars>
          <dgm:bulletEnabled val="1"/>
        </dgm:presLayoutVars>
      </dgm:prSet>
      <dgm:spPr/>
    </dgm:pt>
    <dgm:pt modelId="{D04756A8-7774-424B-8F6D-D4BCD00123FB}" type="pres">
      <dgm:prSet presAssocID="{E453C90C-EB9D-4B5E-9144-5FBB83D4C9A5}" presName="Name9" presStyleLbl="parChTrans1D2" presStyleIdx="5" presStyleCnt="8"/>
      <dgm:spPr/>
    </dgm:pt>
    <dgm:pt modelId="{E7191F75-8E82-4FD5-8CDC-6FFF7DDE812E}" type="pres">
      <dgm:prSet presAssocID="{E453C90C-EB9D-4B5E-9144-5FBB83D4C9A5}" presName="connTx" presStyleLbl="parChTrans1D2" presStyleIdx="5" presStyleCnt="8"/>
      <dgm:spPr/>
    </dgm:pt>
    <dgm:pt modelId="{BFAA48DE-AAB8-47D1-9A0E-5C6CA5B8C52C}" type="pres">
      <dgm:prSet presAssocID="{43D9F432-146F-4CE0-BF8F-ABC975B86697}" presName="node" presStyleLbl="node1" presStyleIdx="5" presStyleCnt="8">
        <dgm:presLayoutVars>
          <dgm:bulletEnabled val="1"/>
        </dgm:presLayoutVars>
      </dgm:prSet>
      <dgm:spPr/>
    </dgm:pt>
    <dgm:pt modelId="{E118DF93-5837-4142-8EAA-E49964E7F300}" type="pres">
      <dgm:prSet presAssocID="{F0575E5E-043D-4AF4-8C7B-29E5A9BEDAAC}" presName="Name9" presStyleLbl="parChTrans1D2" presStyleIdx="6" presStyleCnt="8"/>
      <dgm:spPr/>
    </dgm:pt>
    <dgm:pt modelId="{4236BEFD-3EBA-4586-B3F5-6306927285E7}" type="pres">
      <dgm:prSet presAssocID="{F0575E5E-043D-4AF4-8C7B-29E5A9BEDAAC}" presName="connTx" presStyleLbl="parChTrans1D2" presStyleIdx="6" presStyleCnt="8"/>
      <dgm:spPr/>
    </dgm:pt>
    <dgm:pt modelId="{10B2B20C-6923-426D-8B1F-9D28BD163CDF}" type="pres">
      <dgm:prSet presAssocID="{B61764A0-CB9A-452F-8EF5-3A8BFCEB5443}" presName="node" presStyleLbl="node1" presStyleIdx="6" presStyleCnt="8">
        <dgm:presLayoutVars>
          <dgm:bulletEnabled val="1"/>
        </dgm:presLayoutVars>
      </dgm:prSet>
      <dgm:spPr/>
    </dgm:pt>
    <dgm:pt modelId="{911E8374-25B0-4CDD-B820-F2A01E52ED16}" type="pres">
      <dgm:prSet presAssocID="{F33B6350-C2D0-47F0-BF1A-874F619C9DC1}" presName="Name9" presStyleLbl="parChTrans1D2" presStyleIdx="7" presStyleCnt="8"/>
      <dgm:spPr/>
    </dgm:pt>
    <dgm:pt modelId="{12FCD316-A551-423A-A5CA-A6149A966695}" type="pres">
      <dgm:prSet presAssocID="{F33B6350-C2D0-47F0-BF1A-874F619C9DC1}" presName="connTx" presStyleLbl="parChTrans1D2" presStyleIdx="7" presStyleCnt="8"/>
      <dgm:spPr/>
    </dgm:pt>
    <dgm:pt modelId="{310F5C3F-A3DE-4E7D-8F6F-4D53017AE110}" type="pres">
      <dgm:prSet presAssocID="{44BE8501-7EBD-4296-A161-AC595AB028A5}" presName="node" presStyleLbl="node1" presStyleIdx="7" presStyleCnt="8">
        <dgm:presLayoutVars>
          <dgm:bulletEnabled val="1"/>
        </dgm:presLayoutVars>
      </dgm:prSet>
      <dgm:spPr/>
    </dgm:pt>
  </dgm:ptLst>
  <dgm:cxnLst>
    <dgm:cxn modelId="{1CBC4F0E-AED9-494F-9122-54C359E27F52}" type="presOf" srcId="{B88943A7-4D61-4BD2-AD9B-A489B7335B3E}" destId="{6AE3D3F8-1B37-46EC-BD79-1C46E2D642FE}" srcOrd="0" destOrd="0" presId="urn:microsoft.com/office/officeart/2005/8/layout/radial1"/>
    <dgm:cxn modelId="{18CC0617-70A8-4DC4-AB3F-F7D710FF18FA}" type="presOf" srcId="{80C819C8-3ABE-424A-BCD3-4563D65A244A}" destId="{EC22ACA0-2C8E-4B73-9099-4882C08D588E}" srcOrd="0" destOrd="0" presId="urn:microsoft.com/office/officeart/2005/8/layout/radial1"/>
    <dgm:cxn modelId="{72F7BE1C-8550-43A1-832F-2EBAF424D1F3}" srcId="{344EF37C-4066-4228-973F-8F4391EBBE1A}" destId="{C0166849-7BA2-432B-B852-C61A4FF43A08}" srcOrd="0" destOrd="0" parTransId="{32B3E5E8-8D48-4C66-88DE-289BB590C401}" sibTransId="{20083821-45C5-41CD-BAF9-D3C3A430CA27}"/>
    <dgm:cxn modelId="{7F16F12B-4797-4FE3-8EC3-9F2685B29DF6}" type="presOf" srcId="{16FBDD05-F4B7-4F4F-BDDE-BDCA01B6FAEF}" destId="{C4D74C19-3A7B-4179-AF80-8E8E12908472}" srcOrd="0" destOrd="0" presId="urn:microsoft.com/office/officeart/2005/8/layout/radial1"/>
    <dgm:cxn modelId="{1B49D734-9C89-4377-A3CD-CBCC99C6D00A}" type="presOf" srcId="{E453C90C-EB9D-4B5E-9144-5FBB83D4C9A5}" destId="{D04756A8-7774-424B-8F6D-D4BCD00123FB}" srcOrd="0" destOrd="0" presId="urn:microsoft.com/office/officeart/2005/8/layout/radial1"/>
    <dgm:cxn modelId="{FCC3F83E-1F9E-44A8-9CCC-09614D7F0ACB}" type="presOf" srcId="{BCCB50C6-204E-448D-B0FF-B63AA161951A}" destId="{C6852613-6AED-4FD0-9F62-50D0B086A01C}" srcOrd="0" destOrd="0" presId="urn:microsoft.com/office/officeart/2005/8/layout/radial1"/>
    <dgm:cxn modelId="{3590035E-E028-4D9B-B808-A9D6FAFD80A0}" srcId="{C0166849-7BA2-432B-B852-C61A4FF43A08}" destId="{BCCB50C6-204E-448D-B0FF-B63AA161951A}" srcOrd="4" destOrd="0" parTransId="{B88943A7-4D61-4BD2-AD9B-A489B7335B3E}" sibTransId="{73AA4E58-33CC-4938-91CC-13E337497634}"/>
    <dgm:cxn modelId="{86172260-FBD2-4B82-A2C7-5D2BC9EB2E2F}" srcId="{C0166849-7BA2-432B-B852-C61A4FF43A08}" destId="{44BE8501-7EBD-4296-A161-AC595AB028A5}" srcOrd="7" destOrd="0" parTransId="{F33B6350-C2D0-47F0-BF1A-874F619C9DC1}" sibTransId="{2DF4D218-97D9-4E37-8AC1-9119380E2E80}"/>
    <dgm:cxn modelId="{F71DBF61-9B7C-4A78-A779-32DEE06D53F4}" type="presOf" srcId="{80C819C8-3ABE-424A-BCD3-4563D65A244A}" destId="{DEC90991-448A-4E93-ABA8-7B4CA915E606}" srcOrd="1" destOrd="0" presId="urn:microsoft.com/office/officeart/2005/8/layout/radial1"/>
    <dgm:cxn modelId="{2FA78464-F6B2-4C75-97F9-143D9E51EB16}" type="presOf" srcId="{B88943A7-4D61-4BD2-AD9B-A489B7335B3E}" destId="{F766F967-51F6-470B-B387-0FFA79225111}" srcOrd="1" destOrd="0" presId="urn:microsoft.com/office/officeart/2005/8/layout/radial1"/>
    <dgm:cxn modelId="{21702F55-EE9B-44D0-8428-B85DBE23766A}" type="presOf" srcId="{F0575E5E-043D-4AF4-8C7B-29E5A9BEDAAC}" destId="{E118DF93-5837-4142-8EAA-E49964E7F300}" srcOrd="0" destOrd="0" presId="urn:microsoft.com/office/officeart/2005/8/layout/radial1"/>
    <dgm:cxn modelId="{4817BF55-6540-4B5E-AE5E-E09AD983ACE7}" type="presOf" srcId="{C5EEAD27-A505-4EB0-98F0-ABB754B25B07}" destId="{23503EE2-2342-45CC-BEDE-C138C01E1ADE}" srcOrd="1" destOrd="0" presId="urn:microsoft.com/office/officeart/2005/8/layout/radial1"/>
    <dgm:cxn modelId="{D1C2A358-CE36-482F-8B39-45B2D91D67A9}" type="presOf" srcId="{5FD5760E-CA96-437F-B9A3-9C463B247500}" destId="{AF6EB966-0510-44D4-A767-EDDBF53F045F}" srcOrd="0" destOrd="0" presId="urn:microsoft.com/office/officeart/2005/8/layout/radial1"/>
    <dgm:cxn modelId="{DE2EAF7D-A820-4C39-8761-93BC2785D5C1}" type="presOf" srcId="{F33B6350-C2D0-47F0-BF1A-874F619C9DC1}" destId="{911E8374-25B0-4CDD-B820-F2A01E52ED16}" srcOrd="0" destOrd="0" presId="urn:microsoft.com/office/officeart/2005/8/layout/radial1"/>
    <dgm:cxn modelId="{FC6DA680-4510-40DD-862C-75D38048F97A}" type="presOf" srcId="{C020C1CE-FF14-4C28-82DB-340B83FC6905}" destId="{90ECA5D2-8E33-4992-B3CE-F3C055431521}" srcOrd="0" destOrd="0" presId="urn:microsoft.com/office/officeart/2005/8/layout/radial1"/>
    <dgm:cxn modelId="{ECC53A8A-730D-4EDE-B254-62C4956DC4FC}" type="presOf" srcId="{F0575E5E-043D-4AF4-8C7B-29E5A9BEDAAC}" destId="{4236BEFD-3EBA-4586-B3F5-6306927285E7}" srcOrd="1" destOrd="0" presId="urn:microsoft.com/office/officeart/2005/8/layout/radial1"/>
    <dgm:cxn modelId="{E67AC991-E859-4043-9542-C6430874FF99}" type="presOf" srcId="{44BE8501-7EBD-4296-A161-AC595AB028A5}" destId="{310F5C3F-A3DE-4E7D-8F6F-4D53017AE110}" srcOrd="0" destOrd="0" presId="urn:microsoft.com/office/officeart/2005/8/layout/radial1"/>
    <dgm:cxn modelId="{E475F796-B4ED-43E1-97C3-0DB7880DA510}" srcId="{C0166849-7BA2-432B-B852-C61A4FF43A08}" destId="{4F4DC49A-8AF1-4B43-8017-513595603494}" srcOrd="0" destOrd="0" parTransId="{C020C1CE-FF14-4C28-82DB-340B83FC6905}" sibTransId="{4D237D9C-96BA-405F-8A3D-D2508C820E02}"/>
    <dgm:cxn modelId="{C0C1EB99-60BB-45C0-98C2-7750DBFD919C}" type="presOf" srcId="{E453C90C-EB9D-4B5E-9144-5FBB83D4C9A5}" destId="{E7191F75-8E82-4FD5-8CDC-6FFF7DDE812E}" srcOrd="1" destOrd="0" presId="urn:microsoft.com/office/officeart/2005/8/layout/radial1"/>
    <dgm:cxn modelId="{B98FE99A-B89A-4C2B-A2F3-2BF7D5685386}" srcId="{C0166849-7BA2-432B-B852-C61A4FF43A08}" destId="{B61764A0-CB9A-452F-8EF5-3A8BFCEB5443}" srcOrd="6" destOrd="0" parTransId="{F0575E5E-043D-4AF4-8C7B-29E5A9BEDAAC}" sibTransId="{D0C1991A-52B0-483B-8F91-F832DD4CDEF2}"/>
    <dgm:cxn modelId="{D32FD49E-9E8E-41BC-9745-2FE23B279616}" type="presOf" srcId="{B61764A0-CB9A-452F-8EF5-3A8BFCEB5443}" destId="{10B2B20C-6923-426D-8B1F-9D28BD163CDF}" srcOrd="0" destOrd="0" presId="urn:microsoft.com/office/officeart/2005/8/layout/radial1"/>
    <dgm:cxn modelId="{169389A2-BDFA-480C-81A1-A56D5E8FEB1A}" type="presOf" srcId="{E5226AF5-7C00-4D51-B743-62BDAF98E780}" destId="{2AB46978-3F7B-42E5-BEEF-DE15017251C1}" srcOrd="0" destOrd="0" presId="urn:microsoft.com/office/officeart/2005/8/layout/radial1"/>
    <dgm:cxn modelId="{F7BC17B1-0E84-4225-ADB0-0312D9676076}" type="presOf" srcId="{4F4DC49A-8AF1-4B43-8017-513595603494}" destId="{EBF1C372-647C-4DC2-9043-F942AE65465B}" srcOrd="0" destOrd="0" presId="urn:microsoft.com/office/officeart/2005/8/layout/radial1"/>
    <dgm:cxn modelId="{80E142B2-4635-4BD1-A5CD-EA181932F7EC}" type="presOf" srcId="{417D44F4-6322-403A-B934-5C0BECDC0271}" destId="{56613F28-19A8-4C62-838C-70F927726C32}" srcOrd="0" destOrd="0" presId="urn:microsoft.com/office/officeart/2005/8/layout/radial1"/>
    <dgm:cxn modelId="{6B9E85C2-28B8-4E1F-B9E2-13E08B0891E0}" type="presOf" srcId="{C0166849-7BA2-432B-B852-C61A4FF43A08}" destId="{1FDD6F3D-B8E1-40A4-882F-85C6D1F03624}" srcOrd="0" destOrd="0" presId="urn:microsoft.com/office/officeart/2005/8/layout/radial1"/>
    <dgm:cxn modelId="{F171BBC2-E733-4A2B-95E3-087E55B513D8}" type="presOf" srcId="{344EF37C-4066-4228-973F-8F4391EBBE1A}" destId="{5450671A-FC9C-4449-8A43-212CE48ABAB7}" srcOrd="0" destOrd="0" presId="urn:microsoft.com/office/officeart/2005/8/layout/radial1"/>
    <dgm:cxn modelId="{4BC3A6C9-454F-4072-9864-9A329D81753D}" srcId="{C0166849-7BA2-432B-B852-C61A4FF43A08}" destId="{5FD5760E-CA96-437F-B9A3-9C463B247500}" srcOrd="3" destOrd="0" parTransId="{80C819C8-3ABE-424A-BCD3-4563D65A244A}" sibTransId="{E56A599D-3F74-4785-AA7F-327D97525CD5}"/>
    <dgm:cxn modelId="{A89327CA-1B82-4428-B0C4-59CE49B224FE}" type="presOf" srcId="{F33B6350-C2D0-47F0-BF1A-874F619C9DC1}" destId="{12FCD316-A551-423A-A5CA-A6149A966695}" srcOrd="1" destOrd="0" presId="urn:microsoft.com/office/officeart/2005/8/layout/radial1"/>
    <dgm:cxn modelId="{44A247DD-FF83-4934-9277-82997D85EB87}" type="presOf" srcId="{C020C1CE-FF14-4C28-82DB-340B83FC6905}" destId="{BDD142D3-BFF9-4FA3-9356-EA7C29F5E542}" srcOrd="1" destOrd="0" presId="urn:microsoft.com/office/officeart/2005/8/layout/radial1"/>
    <dgm:cxn modelId="{AB82C6DD-B118-45C2-9C1A-D12C3A8147C0}" srcId="{C0166849-7BA2-432B-B852-C61A4FF43A08}" destId="{E5226AF5-7C00-4D51-B743-62BDAF98E780}" srcOrd="1" destOrd="0" parTransId="{C5EEAD27-A505-4EB0-98F0-ABB754B25B07}" sibTransId="{CBE90D55-ED0C-474F-8696-5822135155EA}"/>
    <dgm:cxn modelId="{E381EBE6-332C-45F1-96C4-67B123E4F3A9}" type="presOf" srcId="{43D9F432-146F-4CE0-BF8F-ABC975B86697}" destId="{BFAA48DE-AAB8-47D1-9A0E-5C6CA5B8C52C}" srcOrd="0" destOrd="0" presId="urn:microsoft.com/office/officeart/2005/8/layout/radial1"/>
    <dgm:cxn modelId="{B21660E8-6023-4BC3-9CA4-9A0E147AE981}" type="presOf" srcId="{C5EEAD27-A505-4EB0-98F0-ABB754B25B07}" destId="{7D4DD7D2-5C47-4EE6-8711-D7A302C224CD}" srcOrd="0" destOrd="0" presId="urn:microsoft.com/office/officeart/2005/8/layout/radial1"/>
    <dgm:cxn modelId="{B2E98FEF-339E-4D80-8EC9-4BC786B20CBC}" srcId="{C0166849-7BA2-432B-B852-C61A4FF43A08}" destId="{43D9F432-146F-4CE0-BF8F-ABC975B86697}" srcOrd="5" destOrd="0" parTransId="{E453C90C-EB9D-4B5E-9144-5FBB83D4C9A5}" sibTransId="{10D49116-3BD3-42E4-B54D-AE4E625A6C43}"/>
    <dgm:cxn modelId="{F1D33BFB-13D5-425D-AC61-CAE8E5684EBB}" srcId="{C0166849-7BA2-432B-B852-C61A4FF43A08}" destId="{16FBDD05-F4B7-4F4F-BDDE-BDCA01B6FAEF}" srcOrd="2" destOrd="0" parTransId="{417D44F4-6322-403A-B934-5C0BECDC0271}" sibTransId="{DBB74DB7-D689-42D7-BDAA-3623F0443E9A}"/>
    <dgm:cxn modelId="{973BBFFD-25C3-4F68-8249-919158FA4B3D}" type="presOf" srcId="{417D44F4-6322-403A-B934-5C0BECDC0271}" destId="{1FC14D2A-4BF1-4A2F-B97F-8505B81ABD7E}" srcOrd="1" destOrd="0" presId="urn:microsoft.com/office/officeart/2005/8/layout/radial1"/>
    <dgm:cxn modelId="{44453DF7-1B7A-41CF-8B3F-D3133408C3AE}" type="presParOf" srcId="{5450671A-FC9C-4449-8A43-212CE48ABAB7}" destId="{1FDD6F3D-B8E1-40A4-882F-85C6D1F03624}" srcOrd="0" destOrd="0" presId="urn:microsoft.com/office/officeart/2005/8/layout/radial1"/>
    <dgm:cxn modelId="{CEEB4641-A541-4CB6-9779-282C8AF3877A}" type="presParOf" srcId="{5450671A-FC9C-4449-8A43-212CE48ABAB7}" destId="{90ECA5D2-8E33-4992-B3CE-F3C055431521}" srcOrd="1" destOrd="0" presId="urn:microsoft.com/office/officeart/2005/8/layout/radial1"/>
    <dgm:cxn modelId="{6127AD7B-F10E-49B8-825A-70F7BA822E3A}" type="presParOf" srcId="{90ECA5D2-8E33-4992-B3CE-F3C055431521}" destId="{BDD142D3-BFF9-4FA3-9356-EA7C29F5E542}" srcOrd="0" destOrd="0" presId="urn:microsoft.com/office/officeart/2005/8/layout/radial1"/>
    <dgm:cxn modelId="{3D4E2869-F0AD-4AA5-806A-B680DEE7DDB7}" type="presParOf" srcId="{5450671A-FC9C-4449-8A43-212CE48ABAB7}" destId="{EBF1C372-647C-4DC2-9043-F942AE65465B}" srcOrd="2" destOrd="0" presId="urn:microsoft.com/office/officeart/2005/8/layout/radial1"/>
    <dgm:cxn modelId="{799612B8-835A-4672-9C76-4095C9DC08B6}" type="presParOf" srcId="{5450671A-FC9C-4449-8A43-212CE48ABAB7}" destId="{7D4DD7D2-5C47-4EE6-8711-D7A302C224CD}" srcOrd="3" destOrd="0" presId="urn:microsoft.com/office/officeart/2005/8/layout/radial1"/>
    <dgm:cxn modelId="{3027A2B7-558D-4EF6-BD67-43EBAACF1B8E}" type="presParOf" srcId="{7D4DD7D2-5C47-4EE6-8711-D7A302C224CD}" destId="{23503EE2-2342-45CC-BEDE-C138C01E1ADE}" srcOrd="0" destOrd="0" presId="urn:microsoft.com/office/officeart/2005/8/layout/radial1"/>
    <dgm:cxn modelId="{E748F132-4FB3-4DFE-BF8B-0D84ADEAF446}" type="presParOf" srcId="{5450671A-FC9C-4449-8A43-212CE48ABAB7}" destId="{2AB46978-3F7B-42E5-BEEF-DE15017251C1}" srcOrd="4" destOrd="0" presId="urn:microsoft.com/office/officeart/2005/8/layout/radial1"/>
    <dgm:cxn modelId="{6E51F978-B82E-4B0D-826A-FFE42EC8690A}" type="presParOf" srcId="{5450671A-FC9C-4449-8A43-212CE48ABAB7}" destId="{56613F28-19A8-4C62-838C-70F927726C32}" srcOrd="5" destOrd="0" presId="urn:microsoft.com/office/officeart/2005/8/layout/radial1"/>
    <dgm:cxn modelId="{B55A2DEE-3217-48EB-B170-C4B5BD40066F}" type="presParOf" srcId="{56613F28-19A8-4C62-838C-70F927726C32}" destId="{1FC14D2A-4BF1-4A2F-B97F-8505B81ABD7E}" srcOrd="0" destOrd="0" presId="urn:microsoft.com/office/officeart/2005/8/layout/radial1"/>
    <dgm:cxn modelId="{B9418EBC-6886-48DA-A929-8AAB045FFCB0}" type="presParOf" srcId="{5450671A-FC9C-4449-8A43-212CE48ABAB7}" destId="{C4D74C19-3A7B-4179-AF80-8E8E12908472}" srcOrd="6" destOrd="0" presId="urn:microsoft.com/office/officeart/2005/8/layout/radial1"/>
    <dgm:cxn modelId="{D566CBA2-D3EF-4CE3-AD36-411BFBB443D4}" type="presParOf" srcId="{5450671A-FC9C-4449-8A43-212CE48ABAB7}" destId="{EC22ACA0-2C8E-4B73-9099-4882C08D588E}" srcOrd="7" destOrd="0" presId="urn:microsoft.com/office/officeart/2005/8/layout/radial1"/>
    <dgm:cxn modelId="{8147EE27-B68A-440E-9879-296533063722}" type="presParOf" srcId="{EC22ACA0-2C8E-4B73-9099-4882C08D588E}" destId="{DEC90991-448A-4E93-ABA8-7B4CA915E606}" srcOrd="0" destOrd="0" presId="urn:microsoft.com/office/officeart/2005/8/layout/radial1"/>
    <dgm:cxn modelId="{599E3938-51B4-4E86-BB4D-4A98A42E35F7}" type="presParOf" srcId="{5450671A-FC9C-4449-8A43-212CE48ABAB7}" destId="{AF6EB966-0510-44D4-A767-EDDBF53F045F}" srcOrd="8" destOrd="0" presId="urn:microsoft.com/office/officeart/2005/8/layout/radial1"/>
    <dgm:cxn modelId="{C4D9AE67-E611-4120-AFCE-A54DF7D3FD7D}" type="presParOf" srcId="{5450671A-FC9C-4449-8A43-212CE48ABAB7}" destId="{6AE3D3F8-1B37-46EC-BD79-1C46E2D642FE}" srcOrd="9" destOrd="0" presId="urn:microsoft.com/office/officeart/2005/8/layout/radial1"/>
    <dgm:cxn modelId="{7EF8862D-4137-402E-8855-FD5B3DA9292E}" type="presParOf" srcId="{6AE3D3F8-1B37-46EC-BD79-1C46E2D642FE}" destId="{F766F967-51F6-470B-B387-0FFA79225111}" srcOrd="0" destOrd="0" presId="urn:microsoft.com/office/officeart/2005/8/layout/radial1"/>
    <dgm:cxn modelId="{38469B47-C53F-46AC-8034-FA0ABAB97649}" type="presParOf" srcId="{5450671A-FC9C-4449-8A43-212CE48ABAB7}" destId="{C6852613-6AED-4FD0-9F62-50D0B086A01C}" srcOrd="10" destOrd="0" presId="urn:microsoft.com/office/officeart/2005/8/layout/radial1"/>
    <dgm:cxn modelId="{E255907D-FA1A-43AA-9AF6-6CF3ADB4E9EE}" type="presParOf" srcId="{5450671A-FC9C-4449-8A43-212CE48ABAB7}" destId="{D04756A8-7774-424B-8F6D-D4BCD00123FB}" srcOrd="11" destOrd="0" presId="urn:microsoft.com/office/officeart/2005/8/layout/radial1"/>
    <dgm:cxn modelId="{4745B9E1-A429-49DA-A436-8467AD69F321}" type="presParOf" srcId="{D04756A8-7774-424B-8F6D-D4BCD00123FB}" destId="{E7191F75-8E82-4FD5-8CDC-6FFF7DDE812E}" srcOrd="0" destOrd="0" presId="urn:microsoft.com/office/officeart/2005/8/layout/radial1"/>
    <dgm:cxn modelId="{1E230D8B-90FC-473B-B922-E222EAD6B384}" type="presParOf" srcId="{5450671A-FC9C-4449-8A43-212CE48ABAB7}" destId="{BFAA48DE-AAB8-47D1-9A0E-5C6CA5B8C52C}" srcOrd="12" destOrd="0" presId="urn:microsoft.com/office/officeart/2005/8/layout/radial1"/>
    <dgm:cxn modelId="{82840718-DE12-46D6-AFDF-64113F7BEF15}" type="presParOf" srcId="{5450671A-FC9C-4449-8A43-212CE48ABAB7}" destId="{E118DF93-5837-4142-8EAA-E49964E7F300}" srcOrd="13" destOrd="0" presId="urn:microsoft.com/office/officeart/2005/8/layout/radial1"/>
    <dgm:cxn modelId="{60B7C1FA-02D5-435D-AB31-1D64F52899ED}" type="presParOf" srcId="{E118DF93-5837-4142-8EAA-E49964E7F300}" destId="{4236BEFD-3EBA-4586-B3F5-6306927285E7}" srcOrd="0" destOrd="0" presId="urn:microsoft.com/office/officeart/2005/8/layout/radial1"/>
    <dgm:cxn modelId="{FF122ECC-3582-4788-9C01-3A09434752C6}" type="presParOf" srcId="{5450671A-FC9C-4449-8A43-212CE48ABAB7}" destId="{10B2B20C-6923-426D-8B1F-9D28BD163CDF}" srcOrd="14" destOrd="0" presId="urn:microsoft.com/office/officeart/2005/8/layout/radial1"/>
    <dgm:cxn modelId="{7F4396D9-4A8E-4511-85EF-DC62911E574F}" type="presParOf" srcId="{5450671A-FC9C-4449-8A43-212CE48ABAB7}" destId="{911E8374-25B0-4CDD-B820-F2A01E52ED16}" srcOrd="15" destOrd="0" presId="urn:microsoft.com/office/officeart/2005/8/layout/radial1"/>
    <dgm:cxn modelId="{F60C3805-272E-4C74-9998-B1D3AAB9B88E}" type="presParOf" srcId="{911E8374-25B0-4CDD-B820-F2A01E52ED16}" destId="{12FCD316-A551-423A-A5CA-A6149A966695}" srcOrd="0" destOrd="0" presId="urn:microsoft.com/office/officeart/2005/8/layout/radial1"/>
    <dgm:cxn modelId="{6232FAF0-5EEE-4AF8-A307-E02312782981}" type="presParOf" srcId="{5450671A-FC9C-4449-8A43-212CE48ABAB7}" destId="{310F5C3F-A3DE-4E7D-8F6F-4D53017AE110}" srcOrd="16"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7FA040-794B-41FB-BB62-60952AC9D15B}">
      <dsp:nvSpPr>
        <dsp:cNvPr id="0" name=""/>
        <dsp:cNvSpPr/>
      </dsp:nvSpPr>
      <dsp:spPr>
        <a:xfrm>
          <a:off x="-6073055" y="-929841"/>
          <a:ext cx="7234340" cy="7234340"/>
        </a:xfrm>
        <a:prstGeom prst="blockArc">
          <a:avLst>
            <a:gd name="adj1" fmla="val 18900000"/>
            <a:gd name="adj2" fmla="val 2700000"/>
            <a:gd name="adj3" fmla="val 29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1298CC-A33D-46E3-83A7-2D98110028A4}">
      <dsp:nvSpPr>
        <dsp:cNvPr id="0" name=""/>
        <dsp:cNvSpPr/>
      </dsp:nvSpPr>
      <dsp:spPr>
        <a:xfrm>
          <a:off x="377032" y="244331"/>
          <a:ext cx="11743216"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تعزيز الوعي بالقضايا المجتمعية</a:t>
          </a:r>
          <a:endParaRPr lang="fr-DZ" sz="2500" kern="1200" dirty="0"/>
        </a:p>
      </dsp:txBody>
      <dsp:txXfrm>
        <a:off x="377032" y="244331"/>
        <a:ext cx="11743216" cy="488448"/>
      </dsp:txXfrm>
    </dsp:sp>
    <dsp:sp modelId="{6B1DF402-069B-4145-A657-C465F74F48C2}">
      <dsp:nvSpPr>
        <dsp:cNvPr id="0" name=""/>
        <dsp:cNvSpPr/>
      </dsp:nvSpPr>
      <dsp:spPr>
        <a:xfrm>
          <a:off x="71751" y="183275"/>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2F5543-4114-4F7E-B6A1-725E2AAE349A}">
      <dsp:nvSpPr>
        <dsp:cNvPr id="0" name=""/>
        <dsp:cNvSpPr/>
      </dsp:nvSpPr>
      <dsp:spPr>
        <a:xfrm>
          <a:off x="819366" y="977435"/>
          <a:ext cx="11300881"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 تحسين صورة العلامة التجارية وصنع تميز في العلامة وكذا تعزيز مكانة العلامة</a:t>
          </a:r>
          <a:endParaRPr lang="fr-DZ" sz="2500" kern="1200" dirty="0"/>
        </a:p>
      </dsp:txBody>
      <dsp:txXfrm>
        <a:off x="819366" y="977435"/>
        <a:ext cx="11300881" cy="488448"/>
      </dsp:txXfrm>
    </dsp:sp>
    <dsp:sp modelId="{58A1F024-B848-4695-92D1-77105FA24D9F}">
      <dsp:nvSpPr>
        <dsp:cNvPr id="0" name=""/>
        <dsp:cNvSpPr/>
      </dsp:nvSpPr>
      <dsp:spPr>
        <a:xfrm>
          <a:off x="514086" y="916379"/>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4CDE2D-386E-43BB-9718-84B5525C2810}">
      <dsp:nvSpPr>
        <dsp:cNvPr id="0" name=""/>
        <dsp:cNvSpPr/>
      </dsp:nvSpPr>
      <dsp:spPr>
        <a:xfrm>
          <a:off x="1061763" y="1710001"/>
          <a:ext cx="11058484"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 زيادة ولاء العملاء وملامسة عواطفهم وأرواحهم</a:t>
          </a:r>
          <a:endParaRPr lang="fr-DZ" sz="2500" kern="1200" dirty="0"/>
        </a:p>
      </dsp:txBody>
      <dsp:txXfrm>
        <a:off x="1061763" y="1710001"/>
        <a:ext cx="11058484" cy="488448"/>
      </dsp:txXfrm>
    </dsp:sp>
    <dsp:sp modelId="{EBEC6F86-B328-45E6-A555-3C1625195F29}">
      <dsp:nvSpPr>
        <dsp:cNvPr id="0" name=""/>
        <dsp:cNvSpPr/>
      </dsp:nvSpPr>
      <dsp:spPr>
        <a:xfrm>
          <a:off x="756483" y="1648945"/>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C58B0A-0D3B-4AAA-B053-4460E65B2C4D}">
      <dsp:nvSpPr>
        <dsp:cNvPr id="0" name=""/>
        <dsp:cNvSpPr/>
      </dsp:nvSpPr>
      <dsp:spPr>
        <a:xfrm>
          <a:off x="1139158" y="2443104"/>
          <a:ext cx="10981089"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تنشيط المبيعات</a:t>
          </a:r>
          <a:endParaRPr lang="fr-DZ" sz="2500" kern="1200" dirty="0"/>
        </a:p>
      </dsp:txBody>
      <dsp:txXfrm>
        <a:off x="1139158" y="2443104"/>
        <a:ext cx="10981089" cy="488448"/>
      </dsp:txXfrm>
    </dsp:sp>
    <dsp:sp modelId="{D365F586-9B1D-44C8-B70B-D30AD288FC9F}">
      <dsp:nvSpPr>
        <dsp:cNvPr id="0" name=""/>
        <dsp:cNvSpPr/>
      </dsp:nvSpPr>
      <dsp:spPr>
        <a:xfrm>
          <a:off x="833878" y="2382048"/>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00111B-AD39-48D8-A76B-5E04659F1FAF}">
      <dsp:nvSpPr>
        <dsp:cNvPr id="0" name=""/>
        <dsp:cNvSpPr/>
      </dsp:nvSpPr>
      <dsp:spPr>
        <a:xfrm>
          <a:off x="1061763" y="3176207"/>
          <a:ext cx="11058484"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جذب عملاء جدد</a:t>
          </a:r>
          <a:endParaRPr lang="fr-DZ" sz="2500" kern="1200" dirty="0"/>
        </a:p>
      </dsp:txBody>
      <dsp:txXfrm>
        <a:off x="1061763" y="3176207"/>
        <a:ext cx="11058484" cy="488448"/>
      </dsp:txXfrm>
    </dsp:sp>
    <dsp:sp modelId="{728CD063-AE02-4AE1-9884-35318DDABB0A}">
      <dsp:nvSpPr>
        <dsp:cNvPr id="0" name=""/>
        <dsp:cNvSpPr/>
      </dsp:nvSpPr>
      <dsp:spPr>
        <a:xfrm>
          <a:off x="756483" y="3115151"/>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E9C2649-2E7B-4B69-ABBF-A02B190121ED}">
      <dsp:nvSpPr>
        <dsp:cNvPr id="0" name=""/>
        <dsp:cNvSpPr/>
      </dsp:nvSpPr>
      <dsp:spPr>
        <a:xfrm>
          <a:off x="819366" y="3908773"/>
          <a:ext cx="11300881"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خلق تأثير إيجابي مستدام</a:t>
          </a:r>
          <a:endParaRPr lang="fr-DZ" sz="2500" kern="1200" dirty="0"/>
        </a:p>
      </dsp:txBody>
      <dsp:txXfrm>
        <a:off x="819366" y="3908773"/>
        <a:ext cx="11300881" cy="488448"/>
      </dsp:txXfrm>
    </dsp:sp>
    <dsp:sp modelId="{3156FD3B-6F1C-47CE-9AE2-490E52B3658D}">
      <dsp:nvSpPr>
        <dsp:cNvPr id="0" name=""/>
        <dsp:cNvSpPr/>
      </dsp:nvSpPr>
      <dsp:spPr>
        <a:xfrm>
          <a:off x="514086" y="3847717"/>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9230AAB-6BFD-42D3-8768-CE4A70A79A51}">
      <dsp:nvSpPr>
        <dsp:cNvPr id="0" name=""/>
        <dsp:cNvSpPr/>
      </dsp:nvSpPr>
      <dsp:spPr>
        <a:xfrm>
          <a:off x="377032" y="4641877"/>
          <a:ext cx="11743216"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تعزيز ولاء الموظفين، كما يمكن بناء علاقات تعاونية بين عدة علامات تجارية خاصة الربحية والغير الربحية</a:t>
          </a:r>
          <a:endParaRPr lang="fr-DZ" sz="2500" kern="1200" dirty="0"/>
        </a:p>
      </dsp:txBody>
      <dsp:txXfrm>
        <a:off x="377032" y="4641877"/>
        <a:ext cx="11743216" cy="488448"/>
      </dsp:txXfrm>
    </dsp:sp>
    <dsp:sp modelId="{CBCA44A9-FF3A-4B69-BE0F-09B18560E4FF}">
      <dsp:nvSpPr>
        <dsp:cNvPr id="0" name=""/>
        <dsp:cNvSpPr/>
      </dsp:nvSpPr>
      <dsp:spPr>
        <a:xfrm>
          <a:off x="71751" y="4580821"/>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7FA040-794B-41FB-BB62-60952AC9D15B}">
      <dsp:nvSpPr>
        <dsp:cNvPr id="0" name=""/>
        <dsp:cNvSpPr/>
      </dsp:nvSpPr>
      <dsp:spPr>
        <a:xfrm>
          <a:off x="-6073055" y="-929841"/>
          <a:ext cx="7234340" cy="7234340"/>
        </a:xfrm>
        <a:prstGeom prst="blockArc">
          <a:avLst>
            <a:gd name="adj1" fmla="val 18900000"/>
            <a:gd name="adj2" fmla="val 2700000"/>
            <a:gd name="adj3" fmla="val 29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1298CC-A33D-46E3-83A7-2D98110028A4}">
      <dsp:nvSpPr>
        <dsp:cNvPr id="0" name=""/>
        <dsp:cNvSpPr/>
      </dsp:nvSpPr>
      <dsp:spPr>
        <a:xfrm>
          <a:off x="377032" y="244331"/>
          <a:ext cx="11743216"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التركيز على القضية الاجتماعية</a:t>
          </a:r>
          <a:endParaRPr lang="fr-DZ" sz="2500" kern="1200" dirty="0"/>
        </a:p>
      </dsp:txBody>
      <dsp:txXfrm>
        <a:off x="377032" y="244331"/>
        <a:ext cx="11743216" cy="488448"/>
      </dsp:txXfrm>
    </dsp:sp>
    <dsp:sp modelId="{6B1DF402-069B-4145-A657-C465F74F48C2}">
      <dsp:nvSpPr>
        <dsp:cNvPr id="0" name=""/>
        <dsp:cNvSpPr/>
      </dsp:nvSpPr>
      <dsp:spPr>
        <a:xfrm>
          <a:off x="71751" y="183275"/>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2F5543-4114-4F7E-B6A1-725E2AAE349A}">
      <dsp:nvSpPr>
        <dsp:cNvPr id="0" name=""/>
        <dsp:cNvSpPr/>
      </dsp:nvSpPr>
      <dsp:spPr>
        <a:xfrm>
          <a:off x="819366" y="977435"/>
          <a:ext cx="11300881"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 الشراكة بين القطاع الربحي والقطاع غير الربحي</a:t>
          </a:r>
          <a:endParaRPr lang="fr-DZ" sz="2500" kern="1200" dirty="0"/>
        </a:p>
      </dsp:txBody>
      <dsp:txXfrm>
        <a:off x="819366" y="977435"/>
        <a:ext cx="11300881" cy="488448"/>
      </dsp:txXfrm>
    </dsp:sp>
    <dsp:sp modelId="{58A1F024-B848-4695-92D1-77105FA24D9F}">
      <dsp:nvSpPr>
        <dsp:cNvPr id="0" name=""/>
        <dsp:cNvSpPr/>
      </dsp:nvSpPr>
      <dsp:spPr>
        <a:xfrm>
          <a:off x="514086" y="916379"/>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4CDE2D-386E-43BB-9718-84B5525C2810}">
      <dsp:nvSpPr>
        <dsp:cNvPr id="0" name=""/>
        <dsp:cNvSpPr/>
      </dsp:nvSpPr>
      <dsp:spPr>
        <a:xfrm>
          <a:off x="1061763" y="1710001"/>
          <a:ext cx="11058484"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 إشراك الجمهور</a:t>
          </a:r>
          <a:endParaRPr lang="fr-DZ" sz="2500" kern="1200" dirty="0"/>
        </a:p>
      </dsp:txBody>
      <dsp:txXfrm>
        <a:off x="1061763" y="1710001"/>
        <a:ext cx="11058484" cy="488448"/>
      </dsp:txXfrm>
    </dsp:sp>
    <dsp:sp modelId="{EBEC6F86-B328-45E6-A555-3C1625195F29}">
      <dsp:nvSpPr>
        <dsp:cNvPr id="0" name=""/>
        <dsp:cNvSpPr/>
      </dsp:nvSpPr>
      <dsp:spPr>
        <a:xfrm>
          <a:off x="756483" y="1648945"/>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C58B0A-0D3B-4AAA-B053-4460E65B2C4D}">
      <dsp:nvSpPr>
        <dsp:cNvPr id="0" name=""/>
        <dsp:cNvSpPr/>
      </dsp:nvSpPr>
      <dsp:spPr>
        <a:xfrm>
          <a:off x="1139158" y="2443104"/>
          <a:ext cx="10981089"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تعزيز الوعي وبناء الثقة</a:t>
          </a:r>
          <a:endParaRPr lang="fr-DZ" sz="2500" kern="1200" dirty="0"/>
        </a:p>
      </dsp:txBody>
      <dsp:txXfrm>
        <a:off x="1139158" y="2443104"/>
        <a:ext cx="10981089" cy="488448"/>
      </dsp:txXfrm>
    </dsp:sp>
    <dsp:sp modelId="{D365F586-9B1D-44C8-B70B-D30AD288FC9F}">
      <dsp:nvSpPr>
        <dsp:cNvPr id="0" name=""/>
        <dsp:cNvSpPr/>
      </dsp:nvSpPr>
      <dsp:spPr>
        <a:xfrm>
          <a:off x="833878" y="2382048"/>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1DC241-6B89-4664-BA78-8D2290349EFD}">
      <dsp:nvSpPr>
        <dsp:cNvPr id="0" name=""/>
        <dsp:cNvSpPr/>
      </dsp:nvSpPr>
      <dsp:spPr>
        <a:xfrm>
          <a:off x="1061763" y="3176207"/>
          <a:ext cx="11058484"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الربط بين الربح والمسؤولية الاجتماعية</a:t>
          </a:r>
          <a:endParaRPr lang="fr-DZ" sz="2500" kern="1200" dirty="0"/>
        </a:p>
      </dsp:txBody>
      <dsp:txXfrm>
        <a:off x="1061763" y="3176207"/>
        <a:ext cx="11058484" cy="488448"/>
      </dsp:txXfrm>
    </dsp:sp>
    <dsp:sp modelId="{0998A6E0-47C3-41E7-A050-1898F6DC6C01}">
      <dsp:nvSpPr>
        <dsp:cNvPr id="0" name=""/>
        <dsp:cNvSpPr/>
      </dsp:nvSpPr>
      <dsp:spPr>
        <a:xfrm>
          <a:off x="756483" y="3115151"/>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1C1D8A2-D573-42B7-AC5A-85BE8BB7D731}">
      <dsp:nvSpPr>
        <dsp:cNvPr id="0" name=""/>
        <dsp:cNvSpPr/>
      </dsp:nvSpPr>
      <dsp:spPr>
        <a:xfrm>
          <a:off x="819366" y="3908773"/>
          <a:ext cx="11300881"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التركيز على القيم الأخلاقية</a:t>
          </a:r>
          <a:endParaRPr lang="fr-DZ" sz="2500" kern="1200" dirty="0"/>
        </a:p>
      </dsp:txBody>
      <dsp:txXfrm>
        <a:off x="819366" y="3908773"/>
        <a:ext cx="11300881" cy="488448"/>
      </dsp:txXfrm>
    </dsp:sp>
    <dsp:sp modelId="{38CFB0B8-B161-43CA-9882-E3DD50046846}">
      <dsp:nvSpPr>
        <dsp:cNvPr id="0" name=""/>
        <dsp:cNvSpPr/>
      </dsp:nvSpPr>
      <dsp:spPr>
        <a:xfrm>
          <a:off x="514086" y="3847717"/>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CFF547-D373-4FC9-A9F2-61006BD0CD98}">
      <dsp:nvSpPr>
        <dsp:cNvPr id="0" name=""/>
        <dsp:cNvSpPr/>
      </dsp:nvSpPr>
      <dsp:spPr>
        <a:xfrm>
          <a:off x="377032" y="4641877"/>
          <a:ext cx="11743216" cy="4884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706" tIns="63500" rIns="63500" bIns="63500" numCol="1" spcCol="1270" anchor="ctr" anchorCtr="0">
          <a:noAutofit/>
        </a:bodyPr>
        <a:lstStyle/>
        <a:p>
          <a:pPr marL="0" lvl="0" indent="0" algn="l" defTabSz="1111250">
            <a:lnSpc>
              <a:spcPct val="90000"/>
            </a:lnSpc>
            <a:spcBef>
              <a:spcPct val="0"/>
            </a:spcBef>
            <a:spcAft>
              <a:spcPct val="35000"/>
            </a:spcAft>
            <a:buNone/>
          </a:pPr>
          <a:r>
            <a:rPr lang="ar-SA" sz="2500" kern="1200" dirty="0"/>
            <a:t>استخدام وسائل الإعلام</a:t>
          </a:r>
          <a:endParaRPr lang="fr-DZ" sz="2500" kern="1200" dirty="0"/>
        </a:p>
      </dsp:txBody>
      <dsp:txXfrm>
        <a:off x="377032" y="4641877"/>
        <a:ext cx="11743216" cy="488448"/>
      </dsp:txXfrm>
    </dsp:sp>
    <dsp:sp modelId="{728CD063-AE02-4AE1-9884-35318DDABB0A}">
      <dsp:nvSpPr>
        <dsp:cNvPr id="0" name=""/>
        <dsp:cNvSpPr/>
      </dsp:nvSpPr>
      <dsp:spPr>
        <a:xfrm>
          <a:off x="71751" y="4580821"/>
          <a:ext cx="610561" cy="610561"/>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D6F3D-B8E1-40A4-882F-85C6D1F03624}">
      <dsp:nvSpPr>
        <dsp:cNvPr id="0" name=""/>
        <dsp:cNvSpPr/>
      </dsp:nvSpPr>
      <dsp:spPr>
        <a:xfrm>
          <a:off x="5421786" y="2347827"/>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Times New Roman" panose="02020603050405020304" pitchFamily="18" charset="0"/>
              <a:cs typeface="Times New Roman" panose="02020603050405020304" pitchFamily="18" charset="0"/>
            </a:rPr>
            <a:t>Marketing Mix</a:t>
          </a:r>
          <a:endParaRPr lang="fr-DZ" sz="1600" b="1" kern="1200" dirty="0">
            <a:latin typeface="Times New Roman" panose="02020603050405020304" pitchFamily="18" charset="0"/>
            <a:cs typeface="Times New Roman" panose="02020603050405020304" pitchFamily="18" charset="0"/>
          </a:endParaRPr>
        </a:p>
      </dsp:txBody>
      <dsp:txXfrm>
        <a:off x="5623673" y="2549714"/>
        <a:ext cx="974798" cy="974798"/>
      </dsp:txXfrm>
    </dsp:sp>
    <dsp:sp modelId="{90ECA5D2-8E33-4992-B3CE-F3C055431521}">
      <dsp:nvSpPr>
        <dsp:cNvPr id="0" name=""/>
        <dsp:cNvSpPr/>
      </dsp:nvSpPr>
      <dsp:spPr>
        <a:xfrm rot="16200000">
          <a:off x="5646786" y="1873390"/>
          <a:ext cx="928572" cy="20302"/>
        </a:xfrm>
        <a:custGeom>
          <a:avLst/>
          <a:gdLst/>
          <a:ahLst/>
          <a:cxnLst/>
          <a:rect l="0" t="0" r="0" b="0"/>
          <a:pathLst>
            <a:path>
              <a:moveTo>
                <a:pt x="0" y="10151"/>
              </a:moveTo>
              <a:lnTo>
                <a:pt x="9285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DZ" sz="700" b="1" kern="1200">
            <a:latin typeface="Times New Roman" panose="02020603050405020304" pitchFamily="18" charset="0"/>
            <a:cs typeface="Times New Roman" panose="02020603050405020304" pitchFamily="18" charset="0"/>
          </a:endParaRPr>
        </a:p>
      </dsp:txBody>
      <dsp:txXfrm>
        <a:off x="6087858" y="1860327"/>
        <a:ext cx="46428" cy="46428"/>
      </dsp:txXfrm>
    </dsp:sp>
    <dsp:sp modelId="{EBF1C372-647C-4DC2-9043-F942AE65465B}">
      <dsp:nvSpPr>
        <dsp:cNvPr id="0" name=""/>
        <dsp:cNvSpPr/>
      </dsp:nvSpPr>
      <dsp:spPr>
        <a:xfrm>
          <a:off x="5421786" y="40683"/>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fr-FR" sz="2000" b="1" kern="1200" dirty="0">
              <a:latin typeface="Times New Roman" panose="02020603050405020304" pitchFamily="18" charset="0"/>
              <a:cs typeface="Times New Roman" panose="02020603050405020304" pitchFamily="18" charset="0"/>
            </a:rPr>
            <a:t>Product</a:t>
          </a:r>
          <a:endParaRPr lang="fr-DZ" sz="2000" b="1" kern="1200" dirty="0">
            <a:latin typeface="Times New Roman" panose="02020603050405020304" pitchFamily="18" charset="0"/>
            <a:cs typeface="Times New Roman" panose="02020603050405020304" pitchFamily="18" charset="0"/>
          </a:endParaRPr>
        </a:p>
      </dsp:txBody>
      <dsp:txXfrm>
        <a:off x="5623673" y="242570"/>
        <a:ext cx="974798" cy="974798"/>
      </dsp:txXfrm>
    </dsp:sp>
    <dsp:sp modelId="{7D4DD7D2-5C47-4EE6-8711-D7A302C224CD}">
      <dsp:nvSpPr>
        <dsp:cNvPr id="0" name=""/>
        <dsp:cNvSpPr/>
      </dsp:nvSpPr>
      <dsp:spPr>
        <a:xfrm rot="18900000">
          <a:off x="6457168" y="2198429"/>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DZ" sz="700" b="1" kern="1200">
            <a:latin typeface="Times New Roman" panose="02020603050405020304" pitchFamily="18" charset="0"/>
            <a:cs typeface="Times New Roman" panose="02020603050405020304" pitchFamily="18" charset="0"/>
          </a:endParaRPr>
        </a:p>
      </dsp:txBody>
      <dsp:txXfrm>
        <a:off x="6915483" y="2184459"/>
        <a:ext cx="48243" cy="48243"/>
      </dsp:txXfrm>
    </dsp:sp>
    <dsp:sp modelId="{2AB46978-3F7B-42E5-BEEF-DE15017251C1}">
      <dsp:nvSpPr>
        <dsp:cNvPr id="0" name=""/>
        <dsp:cNvSpPr/>
      </dsp:nvSpPr>
      <dsp:spPr>
        <a:xfrm>
          <a:off x="7078852" y="690762"/>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r-FR" sz="2400" b="1" kern="1200" dirty="0">
              <a:latin typeface="Times New Roman" panose="02020603050405020304" pitchFamily="18" charset="0"/>
              <a:cs typeface="Times New Roman" panose="02020603050405020304" pitchFamily="18" charset="0"/>
            </a:rPr>
            <a:t>Price</a:t>
          </a:r>
          <a:endParaRPr lang="fr-DZ" sz="2400" b="1" kern="1200" dirty="0">
            <a:latin typeface="Times New Roman" panose="02020603050405020304" pitchFamily="18" charset="0"/>
            <a:cs typeface="Times New Roman" panose="02020603050405020304" pitchFamily="18" charset="0"/>
          </a:endParaRPr>
        </a:p>
      </dsp:txBody>
      <dsp:txXfrm>
        <a:off x="7280739" y="892649"/>
        <a:ext cx="974798" cy="974798"/>
      </dsp:txXfrm>
    </dsp:sp>
    <dsp:sp modelId="{56613F28-19A8-4C62-838C-70F927726C32}">
      <dsp:nvSpPr>
        <dsp:cNvPr id="0" name=""/>
        <dsp:cNvSpPr/>
      </dsp:nvSpPr>
      <dsp:spPr>
        <a:xfrm>
          <a:off x="6800358" y="3026962"/>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DZ" sz="700" b="1" kern="1200">
            <a:latin typeface="Times New Roman" panose="02020603050405020304" pitchFamily="18" charset="0"/>
            <a:cs typeface="Times New Roman" panose="02020603050405020304" pitchFamily="18" charset="0"/>
          </a:endParaRPr>
        </a:p>
      </dsp:txBody>
      <dsp:txXfrm>
        <a:off x="7258673" y="3012992"/>
        <a:ext cx="48243" cy="48243"/>
      </dsp:txXfrm>
    </dsp:sp>
    <dsp:sp modelId="{C4D74C19-3A7B-4179-AF80-8E8E12908472}">
      <dsp:nvSpPr>
        <dsp:cNvPr id="0" name=""/>
        <dsp:cNvSpPr/>
      </dsp:nvSpPr>
      <dsp:spPr>
        <a:xfrm>
          <a:off x="7765231" y="2347827"/>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fr-FR" sz="2400" b="1" kern="1200" dirty="0">
              <a:latin typeface="Times New Roman" panose="02020603050405020304" pitchFamily="18" charset="0"/>
              <a:cs typeface="Times New Roman" panose="02020603050405020304" pitchFamily="18" charset="0"/>
            </a:rPr>
            <a:t>Place</a:t>
          </a:r>
          <a:endParaRPr lang="fr-DZ" sz="2400" b="1" kern="1200" dirty="0">
            <a:latin typeface="Times New Roman" panose="02020603050405020304" pitchFamily="18" charset="0"/>
            <a:cs typeface="Times New Roman" panose="02020603050405020304" pitchFamily="18" charset="0"/>
          </a:endParaRPr>
        </a:p>
      </dsp:txBody>
      <dsp:txXfrm>
        <a:off x="7967118" y="2549714"/>
        <a:ext cx="974798" cy="974798"/>
      </dsp:txXfrm>
    </dsp:sp>
    <dsp:sp modelId="{EC22ACA0-2C8E-4B73-9099-4882C08D588E}">
      <dsp:nvSpPr>
        <dsp:cNvPr id="0" name=""/>
        <dsp:cNvSpPr/>
      </dsp:nvSpPr>
      <dsp:spPr>
        <a:xfrm rot="2700000">
          <a:off x="6457168" y="3855495"/>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fr-DZ" sz="700" b="1" kern="1200">
            <a:latin typeface="Times New Roman" panose="02020603050405020304" pitchFamily="18" charset="0"/>
            <a:cs typeface="Times New Roman" panose="02020603050405020304" pitchFamily="18" charset="0"/>
          </a:endParaRPr>
        </a:p>
      </dsp:txBody>
      <dsp:txXfrm>
        <a:off x="6915483" y="3841525"/>
        <a:ext cx="48243" cy="48243"/>
      </dsp:txXfrm>
    </dsp:sp>
    <dsp:sp modelId="{AF6EB966-0510-44D4-A767-EDDBF53F045F}">
      <dsp:nvSpPr>
        <dsp:cNvPr id="0" name=""/>
        <dsp:cNvSpPr/>
      </dsp:nvSpPr>
      <dsp:spPr>
        <a:xfrm>
          <a:off x="7078852" y="4004893"/>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Times New Roman" panose="02020603050405020304" pitchFamily="18" charset="0"/>
              <a:cs typeface="Times New Roman" panose="02020603050405020304" pitchFamily="18" charset="0"/>
            </a:rPr>
            <a:t>Promotion</a:t>
          </a:r>
          <a:endParaRPr lang="fr-DZ" sz="1600" b="1" kern="1200" dirty="0">
            <a:latin typeface="Times New Roman" panose="02020603050405020304" pitchFamily="18" charset="0"/>
            <a:cs typeface="Times New Roman" panose="02020603050405020304" pitchFamily="18" charset="0"/>
          </a:endParaRPr>
        </a:p>
      </dsp:txBody>
      <dsp:txXfrm>
        <a:off x="7280739" y="4206780"/>
        <a:ext cx="974798" cy="974798"/>
      </dsp:txXfrm>
    </dsp:sp>
    <dsp:sp modelId="{6AE3D3F8-1B37-46EC-BD79-1C46E2D642FE}">
      <dsp:nvSpPr>
        <dsp:cNvPr id="0" name=""/>
        <dsp:cNvSpPr/>
      </dsp:nvSpPr>
      <dsp:spPr>
        <a:xfrm rot="5400000">
          <a:off x="5628636" y="4198685"/>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77800">
            <a:lnSpc>
              <a:spcPct val="90000"/>
            </a:lnSpc>
            <a:spcBef>
              <a:spcPct val="0"/>
            </a:spcBef>
            <a:spcAft>
              <a:spcPct val="35000"/>
            </a:spcAft>
            <a:buNone/>
          </a:pPr>
          <a:endParaRPr lang="fr-DZ" sz="400" kern="1200"/>
        </a:p>
      </dsp:txBody>
      <dsp:txXfrm>
        <a:off x="6086950" y="4184714"/>
        <a:ext cx="48243" cy="48243"/>
      </dsp:txXfrm>
    </dsp:sp>
    <dsp:sp modelId="{C6852613-6AED-4FD0-9F62-50D0B086A01C}">
      <dsp:nvSpPr>
        <dsp:cNvPr id="0" name=""/>
        <dsp:cNvSpPr/>
      </dsp:nvSpPr>
      <dsp:spPr>
        <a:xfrm>
          <a:off x="5421786" y="4691272"/>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b="1" kern="1200" dirty="0">
              <a:latin typeface="Times New Roman" panose="02020603050405020304" pitchFamily="18" charset="0"/>
              <a:cs typeface="Times New Roman" panose="02020603050405020304" pitchFamily="18" charset="0"/>
            </a:rPr>
            <a:t>People</a:t>
          </a:r>
          <a:endParaRPr lang="fr-DZ" sz="1800" b="1" kern="1200" dirty="0">
            <a:latin typeface="Times New Roman" panose="02020603050405020304" pitchFamily="18" charset="0"/>
            <a:cs typeface="Times New Roman" panose="02020603050405020304" pitchFamily="18" charset="0"/>
          </a:endParaRPr>
        </a:p>
      </dsp:txBody>
      <dsp:txXfrm>
        <a:off x="5623673" y="4893159"/>
        <a:ext cx="974798" cy="974798"/>
      </dsp:txXfrm>
    </dsp:sp>
    <dsp:sp modelId="{D04756A8-7774-424B-8F6D-D4BCD00123FB}">
      <dsp:nvSpPr>
        <dsp:cNvPr id="0" name=""/>
        <dsp:cNvSpPr/>
      </dsp:nvSpPr>
      <dsp:spPr>
        <a:xfrm rot="8100000">
          <a:off x="4800103" y="3855495"/>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77800">
            <a:lnSpc>
              <a:spcPct val="90000"/>
            </a:lnSpc>
            <a:spcBef>
              <a:spcPct val="0"/>
            </a:spcBef>
            <a:spcAft>
              <a:spcPct val="35000"/>
            </a:spcAft>
            <a:buNone/>
          </a:pPr>
          <a:endParaRPr lang="fr-DZ" sz="400" kern="1200"/>
        </a:p>
      </dsp:txBody>
      <dsp:txXfrm rot="10800000">
        <a:off x="5258417" y="3841525"/>
        <a:ext cx="48243" cy="48243"/>
      </dsp:txXfrm>
    </dsp:sp>
    <dsp:sp modelId="{BFAA48DE-AAB8-47D1-9A0E-5C6CA5B8C52C}">
      <dsp:nvSpPr>
        <dsp:cNvPr id="0" name=""/>
        <dsp:cNvSpPr/>
      </dsp:nvSpPr>
      <dsp:spPr>
        <a:xfrm>
          <a:off x="3764720" y="4004893"/>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b="1" kern="1200" dirty="0">
              <a:latin typeface="Times New Roman" panose="02020603050405020304" pitchFamily="18" charset="0"/>
              <a:cs typeface="Times New Roman" panose="02020603050405020304" pitchFamily="18" charset="0"/>
            </a:rPr>
            <a:t>Physical Evidence</a:t>
          </a:r>
          <a:endParaRPr lang="fr-DZ" sz="1800" b="1" kern="1200" dirty="0">
            <a:latin typeface="Times New Roman" panose="02020603050405020304" pitchFamily="18" charset="0"/>
            <a:cs typeface="Times New Roman" panose="02020603050405020304" pitchFamily="18" charset="0"/>
          </a:endParaRPr>
        </a:p>
      </dsp:txBody>
      <dsp:txXfrm>
        <a:off x="3966607" y="4206780"/>
        <a:ext cx="974798" cy="974798"/>
      </dsp:txXfrm>
    </dsp:sp>
    <dsp:sp modelId="{E118DF93-5837-4142-8EAA-E49964E7F300}">
      <dsp:nvSpPr>
        <dsp:cNvPr id="0" name=""/>
        <dsp:cNvSpPr/>
      </dsp:nvSpPr>
      <dsp:spPr>
        <a:xfrm rot="10800000">
          <a:off x="4456913" y="3026962"/>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
            <a:lnSpc>
              <a:spcPct val="90000"/>
            </a:lnSpc>
            <a:spcBef>
              <a:spcPct val="0"/>
            </a:spcBef>
            <a:spcAft>
              <a:spcPct val="35000"/>
            </a:spcAft>
            <a:buNone/>
          </a:pPr>
          <a:endParaRPr lang="fr-DZ" sz="200" kern="1200"/>
        </a:p>
      </dsp:txBody>
      <dsp:txXfrm rot="10800000">
        <a:off x="4915228" y="3012992"/>
        <a:ext cx="48243" cy="48243"/>
      </dsp:txXfrm>
    </dsp:sp>
    <dsp:sp modelId="{10B2B20C-6923-426D-8B1F-9D28BD163CDF}">
      <dsp:nvSpPr>
        <dsp:cNvPr id="0" name=""/>
        <dsp:cNvSpPr/>
      </dsp:nvSpPr>
      <dsp:spPr>
        <a:xfrm>
          <a:off x="3078341" y="2347827"/>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fr-FR" sz="2000" b="1" kern="1200" dirty="0">
              <a:latin typeface="Times New Roman" panose="02020603050405020304" pitchFamily="18" charset="0"/>
              <a:cs typeface="Times New Roman" panose="02020603050405020304" pitchFamily="18" charset="0"/>
            </a:rPr>
            <a:t>Process</a:t>
          </a:r>
          <a:endParaRPr lang="fr-DZ" sz="2000" b="1" kern="1200" dirty="0">
            <a:latin typeface="Times New Roman" panose="02020603050405020304" pitchFamily="18" charset="0"/>
            <a:cs typeface="Times New Roman" panose="02020603050405020304" pitchFamily="18" charset="0"/>
          </a:endParaRPr>
        </a:p>
      </dsp:txBody>
      <dsp:txXfrm>
        <a:off x="3280228" y="2549714"/>
        <a:ext cx="974798" cy="974798"/>
      </dsp:txXfrm>
    </dsp:sp>
    <dsp:sp modelId="{911E8374-25B0-4CDD-B820-F2A01E52ED16}">
      <dsp:nvSpPr>
        <dsp:cNvPr id="0" name=""/>
        <dsp:cNvSpPr/>
      </dsp:nvSpPr>
      <dsp:spPr>
        <a:xfrm rot="13500000">
          <a:off x="4800103" y="2198429"/>
          <a:ext cx="964872" cy="20302"/>
        </a:xfrm>
        <a:custGeom>
          <a:avLst/>
          <a:gdLst/>
          <a:ahLst/>
          <a:cxnLst/>
          <a:rect l="0" t="0" r="0" b="0"/>
          <a:pathLst>
            <a:path>
              <a:moveTo>
                <a:pt x="0" y="10151"/>
              </a:moveTo>
              <a:lnTo>
                <a:pt x="964872" y="1015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88900">
            <a:lnSpc>
              <a:spcPct val="90000"/>
            </a:lnSpc>
            <a:spcBef>
              <a:spcPct val="0"/>
            </a:spcBef>
            <a:spcAft>
              <a:spcPct val="35000"/>
            </a:spcAft>
            <a:buNone/>
          </a:pPr>
          <a:endParaRPr lang="fr-DZ" sz="200" kern="1200"/>
        </a:p>
      </dsp:txBody>
      <dsp:txXfrm rot="10800000">
        <a:off x="5258417" y="2184459"/>
        <a:ext cx="48243" cy="48243"/>
      </dsp:txXfrm>
    </dsp:sp>
    <dsp:sp modelId="{310F5C3F-A3DE-4E7D-8F6F-4D53017AE110}">
      <dsp:nvSpPr>
        <dsp:cNvPr id="0" name=""/>
        <dsp:cNvSpPr/>
      </dsp:nvSpPr>
      <dsp:spPr>
        <a:xfrm>
          <a:off x="3764720" y="690762"/>
          <a:ext cx="1378572" cy="1378572"/>
        </a:xfrm>
        <a:prstGeom prst="ellips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b="1" kern="1200" dirty="0">
              <a:latin typeface="Times New Roman" panose="02020603050405020304" pitchFamily="18" charset="0"/>
              <a:cs typeface="Times New Roman" panose="02020603050405020304" pitchFamily="18" charset="0"/>
            </a:rPr>
            <a:t>Partnerships</a:t>
          </a:r>
          <a:endParaRPr lang="fr-DZ" sz="1200" b="1" kern="1200" dirty="0">
            <a:latin typeface="Times New Roman" panose="02020603050405020304" pitchFamily="18" charset="0"/>
            <a:cs typeface="Times New Roman" panose="02020603050405020304" pitchFamily="18" charset="0"/>
          </a:endParaRPr>
        </a:p>
      </dsp:txBody>
      <dsp:txXfrm>
        <a:off x="3966607" y="892649"/>
        <a:ext cx="974798" cy="97479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D39FEF-4CC7-4DDD-A6DA-B26E18C22BC8}" type="datetimeFigureOut">
              <a:rPr lang="fr-DZ" smtClean="0"/>
              <a:t>08/12/2025</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8219F-5FFB-4E0D-9065-698B07E14D83}" type="slidenum">
              <a:rPr lang="fr-DZ" smtClean="0"/>
              <a:t>‹N°›</a:t>
            </a:fld>
            <a:endParaRPr lang="fr-DZ"/>
          </a:p>
        </p:txBody>
      </p:sp>
    </p:spTree>
    <p:extLst>
      <p:ext uri="{BB962C8B-B14F-4D97-AF65-F5344CB8AC3E}">
        <p14:creationId xmlns:p14="http://schemas.microsoft.com/office/powerpoint/2010/main" val="335203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3</a:t>
            </a:fld>
            <a:endParaRPr lang="fr-DZ"/>
          </a:p>
        </p:txBody>
      </p:sp>
    </p:spTree>
    <p:extLst>
      <p:ext uri="{BB962C8B-B14F-4D97-AF65-F5344CB8AC3E}">
        <p14:creationId xmlns:p14="http://schemas.microsoft.com/office/powerpoint/2010/main" val="3036722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4</a:t>
            </a:fld>
            <a:endParaRPr lang="fr-DZ"/>
          </a:p>
        </p:txBody>
      </p:sp>
    </p:spTree>
    <p:extLst>
      <p:ext uri="{BB962C8B-B14F-4D97-AF65-F5344CB8AC3E}">
        <p14:creationId xmlns:p14="http://schemas.microsoft.com/office/powerpoint/2010/main" val="2025351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7</a:t>
            </a:fld>
            <a:endParaRPr lang="fr-DZ"/>
          </a:p>
        </p:txBody>
      </p:sp>
    </p:spTree>
    <p:extLst>
      <p:ext uri="{BB962C8B-B14F-4D97-AF65-F5344CB8AC3E}">
        <p14:creationId xmlns:p14="http://schemas.microsoft.com/office/powerpoint/2010/main" val="3654129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8</a:t>
            </a:fld>
            <a:endParaRPr lang="fr-DZ"/>
          </a:p>
        </p:txBody>
      </p:sp>
    </p:spTree>
    <p:extLst>
      <p:ext uri="{BB962C8B-B14F-4D97-AF65-F5344CB8AC3E}">
        <p14:creationId xmlns:p14="http://schemas.microsoft.com/office/powerpoint/2010/main" val="1140860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9</a:t>
            </a:fld>
            <a:endParaRPr lang="fr-DZ"/>
          </a:p>
        </p:txBody>
      </p:sp>
    </p:spTree>
    <p:extLst>
      <p:ext uri="{BB962C8B-B14F-4D97-AF65-F5344CB8AC3E}">
        <p14:creationId xmlns:p14="http://schemas.microsoft.com/office/powerpoint/2010/main" val="1813885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EF517E-4F3F-4905-800D-0CFAA9B4601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66F938FD-22EC-4B32-88EE-60CCFC523D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BD2C3C42-D24D-45F7-9899-BD1C9F325E27}"/>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199F45C6-84F0-49FA-A8A5-90196A9372C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88354EA-44EA-48D8-80BD-3AED991A45A1}"/>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273220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F01F57-FE91-45D2-80FC-335EB1612B3E}"/>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AE553E59-DAB6-4234-9331-DD00B098041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97B6F27-627A-4148-82B4-0A9717481817}"/>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9DA2E306-D854-4E68-B595-B9B811C982A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75E425BD-0D7E-4F87-B69F-0BD07B4633F4}"/>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2845874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2607E5-B6D3-4817-AFBA-A1229A3D0060}"/>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4B79D0CD-4A9F-4FD9-AEAF-D224C022383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F8FB75B-1D3B-4582-9484-50040B5AD962}"/>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09EAAD8F-7882-45F2-B7D1-6701D62B3D1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DBEC0B8-8B40-4C74-8466-B420E0405E1A}"/>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10334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2E9C42-6665-4A12-B891-7DC5BBC8217F}"/>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8348D47F-D28B-4F52-B1A4-1FE40BE3476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88B0F51-F9A7-42A0-934A-3AEE7524C71B}"/>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CEABD869-3233-4537-83B4-E0C36FB881C1}"/>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B0DEC35D-26FC-4173-9528-D63FB5EDFE4D}"/>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28830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248313-6DAA-468F-BF56-109CE8B8579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DDB13A16-1507-4C1C-B09C-9EE4D8F39F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0EC7BF6-E057-4F12-A2E1-B7BF97776887}"/>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C3500C75-DA7C-405B-9621-B4DF20D9F42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5BCC1F60-4A06-4611-AD86-4E0E6C58AD8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332062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548A81-437D-452F-89FF-41E88EBCB283}"/>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57BC3CA1-FE0E-4332-90A8-ADDE3E775EC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81C80630-E28E-40DB-A7E9-E48FF21B527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0AF64E65-F687-4C98-A6B5-A111C0900192}"/>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6" name="Espace réservé du pied de page 5">
            <a:extLst>
              <a:ext uri="{FF2B5EF4-FFF2-40B4-BE49-F238E27FC236}">
                <a16:creationId xmlns:a16="http://schemas.microsoft.com/office/drawing/2014/main" id="{4FE9284C-DAE1-4044-84F7-0F8DAFCE3388}"/>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41D8F1BB-88F5-4D2F-A765-2B3C97A49B76}"/>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412006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F243D1-E6F1-444A-B6A5-82EC90DCE430}"/>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CDECAD1D-1B73-4F84-9113-B15624DB05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7028C7A-3C2B-48F1-AAAF-813BC7C3435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AC58DD4F-06BE-4C73-93C7-28010B1731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0A41DB-9317-40D7-9A8B-E8201761B8F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D9DAFD4F-3C7D-4EDC-9354-3739E692BF5F}"/>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8" name="Espace réservé du pied de page 7">
            <a:extLst>
              <a:ext uri="{FF2B5EF4-FFF2-40B4-BE49-F238E27FC236}">
                <a16:creationId xmlns:a16="http://schemas.microsoft.com/office/drawing/2014/main" id="{818BD10C-4873-456D-83D1-7592DDD15B52}"/>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50BCE5D4-C478-4A53-9677-514A6A9E03A4}"/>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098693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850FA9-8116-47EA-9ED4-91CD27A8F721}"/>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A3A09684-D768-48B6-9FCC-69C487EBFC13}"/>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4" name="Espace réservé du pied de page 3">
            <a:extLst>
              <a:ext uri="{FF2B5EF4-FFF2-40B4-BE49-F238E27FC236}">
                <a16:creationId xmlns:a16="http://schemas.microsoft.com/office/drawing/2014/main" id="{AB23972A-8CBB-47F9-8A9A-DEB2382B2B19}"/>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8993C269-E729-4CB2-8DBB-2D4EAC6FA919}"/>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189547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804D5DA-B3ED-46D7-886D-7BB0F05CBD33}"/>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3" name="Espace réservé du pied de page 2">
            <a:extLst>
              <a:ext uri="{FF2B5EF4-FFF2-40B4-BE49-F238E27FC236}">
                <a16:creationId xmlns:a16="http://schemas.microsoft.com/office/drawing/2014/main" id="{793F9536-4156-4910-9259-7CD0EE3C50F6}"/>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542BF150-075A-4D17-90B9-FE3943E7A1B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8560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50DD1-3C6F-4E5C-B3ED-66327E83154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D3610816-09B5-4051-963F-4F8F77A1A9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BFF9B09D-3844-431E-BE2C-364D82CB9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BB0E5B5-DB70-437E-9DE7-9D06D7D45780}"/>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6" name="Espace réservé du pied de page 5">
            <a:extLst>
              <a:ext uri="{FF2B5EF4-FFF2-40B4-BE49-F238E27FC236}">
                <a16:creationId xmlns:a16="http://schemas.microsoft.com/office/drawing/2014/main" id="{A3F2AB00-6E6D-4952-8AF5-9ABFA0BFCE04}"/>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E9EB4EFB-7996-4736-AEB6-2B949BE70FE2}"/>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616581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A803A3-3B81-4509-9ED1-41A1692BCBF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D9417BD3-D495-43D5-B22B-8C52A45503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958E0ABE-32C3-4364-B37D-0719B24F1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61C92A-CAE2-4A28-A8FB-8696DB85BD22}"/>
              </a:ext>
            </a:extLst>
          </p:cNvPr>
          <p:cNvSpPr>
            <a:spLocks noGrp="1"/>
          </p:cNvSpPr>
          <p:nvPr>
            <p:ph type="dt" sz="half" idx="10"/>
          </p:nvPr>
        </p:nvSpPr>
        <p:spPr/>
        <p:txBody>
          <a:bodyPr/>
          <a:lstStyle/>
          <a:p>
            <a:fld id="{C8522454-9F52-42B1-8781-DAD330BA6A36}" type="datetimeFigureOut">
              <a:rPr lang="fr-DZ" smtClean="0"/>
              <a:t>08/12/2025</a:t>
            </a:fld>
            <a:endParaRPr lang="fr-DZ"/>
          </a:p>
        </p:txBody>
      </p:sp>
      <p:sp>
        <p:nvSpPr>
          <p:cNvPr id="6" name="Espace réservé du pied de page 5">
            <a:extLst>
              <a:ext uri="{FF2B5EF4-FFF2-40B4-BE49-F238E27FC236}">
                <a16:creationId xmlns:a16="http://schemas.microsoft.com/office/drawing/2014/main" id="{9F4FB3DA-1877-4348-A7F2-0F7BD337DBC1}"/>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91D1CA75-FA9E-4ED3-B1D6-31975870D60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52959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D6D0E9-AF1F-47B4-81D3-71476C9BE6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28E18E32-F4D3-4885-8074-BB7080E84E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C551A8D-7D38-4A5B-AB17-76C11E2A46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22454-9F52-42B1-8781-DAD330BA6A36}" type="datetimeFigureOut">
              <a:rPr lang="fr-DZ" smtClean="0"/>
              <a:t>08/12/2025</a:t>
            </a:fld>
            <a:endParaRPr lang="fr-DZ"/>
          </a:p>
        </p:txBody>
      </p:sp>
      <p:sp>
        <p:nvSpPr>
          <p:cNvPr id="5" name="Espace réservé du pied de page 4">
            <a:extLst>
              <a:ext uri="{FF2B5EF4-FFF2-40B4-BE49-F238E27FC236}">
                <a16:creationId xmlns:a16="http://schemas.microsoft.com/office/drawing/2014/main" id="{143725E2-751F-46E5-BE6F-13EA542F88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323A71DF-EA3C-4695-B351-657560C246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57BB6-D412-4FB8-9644-98BCAF0044D4}" type="slidenum">
              <a:rPr lang="fr-DZ" smtClean="0"/>
              <a:t>‹N°›</a:t>
            </a:fld>
            <a:endParaRPr lang="fr-DZ"/>
          </a:p>
        </p:txBody>
      </p:sp>
    </p:spTree>
    <p:extLst>
      <p:ext uri="{BB962C8B-B14F-4D97-AF65-F5344CB8AC3E}">
        <p14:creationId xmlns:p14="http://schemas.microsoft.com/office/powerpoint/2010/main" val="555904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934496"/>
            <a:ext cx="12192000" cy="4220307"/>
          </a:xfrm>
        </p:spPr>
        <p:txBody>
          <a:bodyPr>
            <a:normAutofit/>
          </a:bodyPr>
          <a:lstStyle/>
          <a:p>
            <a:endParaRPr lang="ar-SA" sz="5400" b="1" dirty="0">
              <a:solidFill>
                <a:srgbClr val="000000"/>
              </a:solidFill>
              <a:effectLst/>
              <a:ea typeface="Calibri" panose="020F0502020204030204" pitchFamily="34" charset="0"/>
              <a:cs typeface="Times New Roman" panose="02020603050405020304" pitchFamily="18" charset="0"/>
            </a:endParaRPr>
          </a:p>
          <a:p>
            <a:r>
              <a:rPr lang="ar-DZ" sz="5400" b="1" dirty="0">
                <a:solidFill>
                  <a:srgbClr val="000000"/>
                </a:solidFill>
                <a:effectLst/>
                <a:ea typeface="Calibri" panose="020F0502020204030204" pitchFamily="34" charset="0"/>
                <a:cs typeface="Times New Roman" panose="02020603050405020304" pitchFamily="18" charset="0"/>
              </a:rPr>
              <a:t>التسويق في المؤسسات غير الربحية</a:t>
            </a:r>
            <a:endParaRPr lang="fr-FR" sz="5400" b="1" dirty="0">
              <a:solidFill>
                <a:srgbClr val="000000"/>
              </a:solidFill>
              <a:effectLst/>
              <a:ea typeface="Calibri" panose="020F0502020204030204" pitchFamily="34" charset="0"/>
              <a:cs typeface="Times New Roman" panose="02020603050405020304" pitchFamily="18" charset="0"/>
            </a:endParaRPr>
          </a:p>
          <a:p>
            <a:r>
              <a:rPr lang="fr-FR"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Non-profit Organizations</a:t>
            </a:r>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4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AF7C0A9F-9197-44E4-84E4-4C569901DA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778" y="3429000"/>
            <a:ext cx="3248025" cy="3320016"/>
          </a:xfrm>
          <a:prstGeom prst="rect">
            <a:avLst/>
          </a:prstGeom>
        </p:spPr>
      </p:pic>
    </p:spTree>
    <p:extLst>
      <p:ext uri="{BB962C8B-B14F-4D97-AF65-F5344CB8AC3E}">
        <p14:creationId xmlns:p14="http://schemas.microsoft.com/office/powerpoint/2010/main" val="3678664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3BAC0B-FDF5-4211-835C-DFDA637E0136}"/>
              </a:ext>
            </a:extLst>
          </p:cNvPr>
          <p:cNvSpPr>
            <a:spLocks noGrp="1"/>
          </p:cNvSpPr>
          <p:nvPr>
            <p:ph type="title"/>
          </p:nvPr>
        </p:nvSpPr>
        <p:spPr>
          <a:xfrm>
            <a:off x="13398" y="0"/>
            <a:ext cx="12192000" cy="1419383"/>
          </a:xfrm>
        </p:spPr>
        <p:txBody>
          <a:bodyPr>
            <a:normAutofit/>
          </a:bodyPr>
          <a:lstStyle/>
          <a:p>
            <a:pPr algn="ctr"/>
            <a:r>
              <a:rPr lang="ar-SA" sz="4000" b="1" dirty="0"/>
              <a:t>دراسة حالة حول تسويق المرتبط بالقضايا</a:t>
            </a:r>
            <a:endParaRPr lang="fr-DZ" sz="4000" b="1" dirty="0"/>
          </a:p>
        </p:txBody>
      </p:sp>
      <p:pic>
        <p:nvPicPr>
          <p:cNvPr id="12290" name="Picture 2" descr="Stock Photography Question Mark Illustration Png Clipart Cartoon | My ...">
            <a:extLst>
              <a:ext uri="{FF2B5EF4-FFF2-40B4-BE49-F238E27FC236}">
                <a16:creationId xmlns:a16="http://schemas.microsoft.com/office/drawing/2014/main" id="{01C9796D-1D8D-4D06-860C-1798AAC98ED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9188" y="1215851"/>
            <a:ext cx="7586506" cy="564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05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80F0BD-A2EE-4110-802D-5DCD479F1EFB}"/>
              </a:ext>
            </a:extLst>
          </p:cNvPr>
          <p:cNvSpPr>
            <a:spLocks noGrp="1"/>
          </p:cNvSpPr>
          <p:nvPr>
            <p:ph type="ctrTitle"/>
          </p:nvPr>
        </p:nvSpPr>
        <p:spPr>
          <a:xfrm>
            <a:off x="1664675" y="884254"/>
            <a:ext cx="9217688" cy="1798655"/>
          </a:xfrm>
        </p:spPr>
        <p:txBody>
          <a:bodyPr>
            <a:normAutofit/>
          </a:bodyPr>
          <a:lstStyle/>
          <a:p>
            <a:r>
              <a:rPr lang="ar-SA" b="1" dirty="0"/>
              <a:t>المحاضرة الحادية عشر:</a:t>
            </a:r>
            <a:br>
              <a:rPr lang="ar-SA" b="1" dirty="0"/>
            </a:br>
            <a:r>
              <a:rPr lang="ar-SA" b="1" dirty="0"/>
              <a:t> تسويق القضايا</a:t>
            </a:r>
            <a:endParaRPr lang="fr-DZ" dirty="0"/>
          </a:p>
        </p:txBody>
      </p:sp>
      <p:sp>
        <p:nvSpPr>
          <p:cNvPr id="7" name="AutoShape 2" descr="Qu’est-ce qu’un plan stratégique ?">
            <a:extLst>
              <a:ext uri="{FF2B5EF4-FFF2-40B4-BE49-F238E27FC236}">
                <a16:creationId xmlns:a16="http://schemas.microsoft.com/office/drawing/2014/main" id="{A4FF4040-D8C7-4070-9D22-515B9E4C9D57}"/>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3" name="Picture 2" descr="Why Cause-Related Marketing is Good for Business">
            <a:extLst>
              <a:ext uri="{FF2B5EF4-FFF2-40B4-BE49-F238E27FC236}">
                <a16:creationId xmlns:a16="http://schemas.microsoft.com/office/drawing/2014/main" id="{3D21BF60-B419-4F27-842C-DBB49D9D5F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62538"/>
            <a:ext cx="12192000" cy="4295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198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a:xfrm>
            <a:off x="717620" y="-168625"/>
            <a:ext cx="10515600" cy="1325563"/>
          </a:xfrm>
        </p:spPr>
        <p:txBody>
          <a:bodyPr/>
          <a:lstStyle/>
          <a:p>
            <a:pPr algn="r" rtl="1"/>
            <a:r>
              <a:rPr lang="ar-SA" b="1" dirty="0"/>
              <a:t>تعريف التسويق المرتبط بالقضايا</a:t>
            </a:r>
            <a:endParaRPr lang="fr-DZ" b="1" dirty="0"/>
          </a:p>
        </p:txBody>
      </p:sp>
      <p:sp>
        <p:nvSpPr>
          <p:cNvPr id="7" name="Rectangle 1">
            <a:extLst>
              <a:ext uri="{FF2B5EF4-FFF2-40B4-BE49-F238E27FC236}">
                <a16:creationId xmlns:a16="http://schemas.microsoft.com/office/drawing/2014/main" id="{41AE4F85-BF1A-4965-86AC-AC01B91BAADA}"/>
              </a:ext>
            </a:extLst>
          </p:cNvPr>
          <p:cNvSpPr>
            <a:spLocks noChangeArrowheads="1"/>
          </p:cNvSpPr>
          <p:nvPr/>
        </p:nvSpPr>
        <p:spPr bwMode="auto">
          <a:xfrm>
            <a:off x="4908550" y="13382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DZ" altLang="fr-DZ" sz="1800" b="0" i="0" u="none" strike="noStrike" cap="none" normalizeH="0" baseline="0">
                <a:ln>
                  <a:noFill/>
                </a:ln>
                <a:solidFill>
                  <a:schemeClr val="tx1"/>
                </a:solidFill>
                <a:effectLst/>
                <a:latin typeface="Arial" panose="020B0604020202020204" pitchFamily="34" charset="0"/>
              </a:rPr>
            </a:br>
            <a:endParaRPr kumimoji="0" lang="fr-DZ" altLang="fr-DZ" sz="1800" b="0" i="0" u="none" strike="noStrike" cap="none" normalizeH="0" baseline="0">
              <a:ln>
                <a:noFill/>
              </a:ln>
              <a:solidFill>
                <a:schemeClr val="tx1"/>
              </a:solidFill>
              <a:effectLst/>
              <a:latin typeface="Arial" panose="020B0604020202020204" pitchFamily="34" charset="0"/>
            </a:endParaRPr>
          </a:p>
        </p:txBody>
      </p:sp>
      <p:sp>
        <p:nvSpPr>
          <p:cNvPr id="16" name="Bulle narrative : rectangle à coins arrondis 15">
            <a:extLst>
              <a:ext uri="{FF2B5EF4-FFF2-40B4-BE49-F238E27FC236}">
                <a16:creationId xmlns:a16="http://schemas.microsoft.com/office/drawing/2014/main" id="{C8398094-DA61-426B-ABDB-37A61B63698A}"/>
              </a:ext>
            </a:extLst>
          </p:cNvPr>
          <p:cNvSpPr/>
          <p:nvPr/>
        </p:nvSpPr>
        <p:spPr>
          <a:xfrm>
            <a:off x="40192" y="783770"/>
            <a:ext cx="6208207" cy="2216115"/>
          </a:xfrm>
          <a:prstGeom prst="wedgeRoundRectCallout">
            <a:avLst>
              <a:gd name="adj1" fmla="val 68055"/>
              <a:gd name="adj2" fmla="val -88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fr-FR" sz="2400" b="1" dirty="0" err="1">
                <a:solidFill>
                  <a:schemeClr val="tx1"/>
                </a:solidFill>
                <a:cs typeface="+mj-cs"/>
              </a:rPr>
              <a:t>Varadarajan</a:t>
            </a:r>
            <a:r>
              <a:rPr lang="fr-FR" sz="2400" b="1" dirty="0">
                <a:solidFill>
                  <a:schemeClr val="tx1"/>
                </a:solidFill>
                <a:cs typeface="+mj-cs"/>
              </a:rPr>
              <a:t> and Menon:</a:t>
            </a:r>
          </a:p>
          <a:p>
            <a:pPr algn="ctr" rtl="1"/>
            <a:r>
              <a:rPr lang="ar-SA" sz="2400" b="1" dirty="0">
                <a:solidFill>
                  <a:schemeClr val="tx1"/>
                </a:solidFill>
                <a:cs typeface="+mj-cs"/>
              </a:rPr>
              <a:t>و عملية الصياغة و تنفيذ أنشطة تسويقية تتميز بعرض من العلامة التجارية للمساهمة بمبلغ محدد في قضية محددة عندما يشارك العملاء في التبادلات المدرة للإيرادات التي تلبي الأهداف التنظيمية والفردية. </a:t>
            </a:r>
            <a:endParaRPr lang="fr-DZ" sz="2400" b="1" dirty="0">
              <a:solidFill>
                <a:schemeClr val="tx1"/>
              </a:solidFill>
              <a:cs typeface="+mj-cs"/>
            </a:endParaRPr>
          </a:p>
        </p:txBody>
      </p:sp>
      <p:sp>
        <p:nvSpPr>
          <p:cNvPr id="4" name="AutoShape 2" descr="أمثلة على تعريف التسويق">
            <a:extLst>
              <a:ext uri="{FF2B5EF4-FFF2-40B4-BE49-F238E27FC236}">
                <a16:creationId xmlns:a16="http://schemas.microsoft.com/office/drawing/2014/main" id="{AB9DE2EF-5A72-4B64-BDB5-5B9E5F2B108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2056" name="Picture 8" descr="What Is Cause Marketing? | Avalaunch Media">
            <a:extLst>
              <a:ext uri="{FF2B5EF4-FFF2-40B4-BE49-F238E27FC236}">
                <a16:creationId xmlns:a16="http://schemas.microsoft.com/office/drawing/2014/main" id="{A8CF7639-A7D3-4C52-A614-162E3419EE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297" y="731247"/>
            <a:ext cx="4856703" cy="6126752"/>
          </a:xfrm>
          <a:prstGeom prst="rect">
            <a:avLst/>
          </a:prstGeom>
          <a:noFill/>
          <a:extLst>
            <a:ext uri="{909E8E84-426E-40DD-AFC4-6F175D3DCCD1}">
              <a14:hiddenFill xmlns:a14="http://schemas.microsoft.com/office/drawing/2010/main">
                <a:solidFill>
                  <a:srgbClr val="FFFFFF"/>
                </a:solidFill>
              </a14:hiddenFill>
            </a:ext>
          </a:extLst>
        </p:spPr>
      </p:pic>
      <p:sp>
        <p:nvSpPr>
          <p:cNvPr id="8" name="Bulle narrative : rectangle à coins arrondis 7">
            <a:extLst>
              <a:ext uri="{FF2B5EF4-FFF2-40B4-BE49-F238E27FC236}">
                <a16:creationId xmlns:a16="http://schemas.microsoft.com/office/drawing/2014/main" id="{B1D24C3B-4AAF-48E8-9D97-3F60139A29C0}"/>
              </a:ext>
            </a:extLst>
          </p:cNvPr>
          <p:cNvSpPr/>
          <p:nvPr/>
        </p:nvSpPr>
        <p:spPr>
          <a:xfrm>
            <a:off x="70338" y="3114989"/>
            <a:ext cx="6047312" cy="3621974"/>
          </a:xfrm>
          <a:prstGeom prst="wedgeRoundRectCallout">
            <a:avLst>
              <a:gd name="adj1" fmla="val 70156"/>
              <a:gd name="adj2" fmla="val -1997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just" rtl="1"/>
            <a:r>
              <a:rPr lang="ar-SA" sz="2000" b="1" dirty="0">
                <a:cs typeface="+mj-cs"/>
              </a:rPr>
              <a:t>التسويق المتعلق بالقضايا هو نشاط ترويجي</a:t>
            </a:r>
            <a:r>
              <a:rPr lang="fr-FR" sz="2000" b="1" dirty="0">
                <a:cs typeface="+mj-cs"/>
              </a:rPr>
              <a:t> </a:t>
            </a:r>
            <a:r>
              <a:rPr lang="ar-SA" sz="2000" b="1" dirty="0">
                <a:cs typeface="+mj-cs"/>
              </a:rPr>
              <a:t>لمنظمة يتم فيها اعتماد قضية مجتمعية أو خيرية ، عادة جنبا إلى جنب مع</a:t>
            </a:r>
            <a:r>
              <a:rPr lang="fr-FR" sz="2000" b="1" dirty="0">
                <a:cs typeface="+mj-cs"/>
              </a:rPr>
              <a:t> </a:t>
            </a:r>
            <a:r>
              <a:rPr lang="ar-SA" sz="2000" b="1" dirty="0">
                <a:cs typeface="+mj-cs"/>
              </a:rPr>
              <a:t>المنتجات والخدمات كحزمة، التسويق المرتبط بالقضية هو وسيلة للتواصل من وسائل المسؤولية الاجتماعية للعلامات التجارية التي توضح للجمهور كيف المسؤولية الاجتماعية للعلامات التجارية التي تسعى لتحقيق فوائد للمجتمع.</a:t>
            </a:r>
          </a:p>
          <a:p>
            <a:pPr algn="just" rtl="1"/>
            <a:r>
              <a:rPr lang="ar-SA" sz="2000" b="1" dirty="0">
                <a:cs typeface="+mj-cs"/>
              </a:rPr>
              <a:t>غالبا ما يتم تنظيم التسويق المرتبط بالقضايا في شكل حملة ترويجية وبالتعاون مع مؤسسة خيرية أو منظمة غير ربحية التي تسعى إلى سبب مجتمعي محدد. يعرف مجتمع الأعمال بانتظام الأسباب المتعلقة بالقضايا التسويق على وجه التحديد كتعاون بين مؤسسة تجارية ومؤسسة خيرية للمنفعة المتبادلة.</a:t>
            </a:r>
            <a:endParaRPr lang="fr-DZ" sz="2000" b="1" dirty="0">
              <a:cs typeface="+mj-cs"/>
            </a:endParaRPr>
          </a:p>
        </p:txBody>
      </p:sp>
    </p:spTree>
    <p:extLst>
      <p:ext uri="{BB962C8B-B14F-4D97-AF65-F5344CB8AC3E}">
        <p14:creationId xmlns:p14="http://schemas.microsoft.com/office/powerpoint/2010/main" val="2603863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a:xfrm>
            <a:off x="717620" y="-168625"/>
            <a:ext cx="10515600" cy="1325563"/>
          </a:xfrm>
        </p:spPr>
        <p:txBody>
          <a:bodyPr/>
          <a:lstStyle/>
          <a:p>
            <a:pPr algn="r" rtl="1"/>
            <a:r>
              <a:rPr lang="ar-SA" b="1" dirty="0"/>
              <a:t>تعريف التسويق المرتبط بالقضايا</a:t>
            </a:r>
            <a:endParaRPr lang="fr-DZ" b="1" dirty="0"/>
          </a:p>
        </p:txBody>
      </p:sp>
      <p:sp>
        <p:nvSpPr>
          <p:cNvPr id="7" name="Rectangle 1">
            <a:extLst>
              <a:ext uri="{FF2B5EF4-FFF2-40B4-BE49-F238E27FC236}">
                <a16:creationId xmlns:a16="http://schemas.microsoft.com/office/drawing/2014/main" id="{41AE4F85-BF1A-4965-86AC-AC01B91BAADA}"/>
              </a:ext>
            </a:extLst>
          </p:cNvPr>
          <p:cNvSpPr>
            <a:spLocks noChangeArrowheads="1"/>
          </p:cNvSpPr>
          <p:nvPr/>
        </p:nvSpPr>
        <p:spPr bwMode="auto">
          <a:xfrm>
            <a:off x="4908550" y="13382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DZ" altLang="fr-DZ" sz="1800" b="0" i="0" u="none" strike="noStrike" cap="none" normalizeH="0" baseline="0">
                <a:ln>
                  <a:noFill/>
                </a:ln>
                <a:solidFill>
                  <a:schemeClr val="tx1"/>
                </a:solidFill>
                <a:effectLst/>
                <a:latin typeface="Arial" panose="020B0604020202020204" pitchFamily="34" charset="0"/>
              </a:rPr>
            </a:br>
            <a:endParaRPr kumimoji="0" lang="fr-DZ" altLang="fr-DZ" sz="1800" b="0" i="0" u="none" strike="noStrike" cap="none" normalizeH="0" baseline="0">
              <a:ln>
                <a:noFill/>
              </a:ln>
              <a:solidFill>
                <a:schemeClr val="tx1"/>
              </a:solidFill>
              <a:effectLst/>
              <a:latin typeface="Arial" panose="020B0604020202020204" pitchFamily="34" charset="0"/>
            </a:endParaRPr>
          </a:p>
        </p:txBody>
      </p:sp>
      <p:sp>
        <p:nvSpPr>
          <p:cNvPr id="16" name="Bulle narrative : rectangle à coins arrondis 15">
            <a:extLst>
              <a:ext uri="{FF2B5EF4-FFF2-40B4-BE49-F238E27FC236}">
                <a16:creationId xmlns:a16="http://schemas.microsoft.com/office/drawing/2014/main" id="{C8398094-DA61-426B-ABDB-37A61B63698A}"/>
              </a:ext>
            </a:extLst>
          </p:cNvPr>
          <p:cNvSpPr/>
          <p:nvPr/>
        </p:nvSpPr>
        <p:spPr>
          <a:xfrm>
            <a:off x="21650" y="2467177"/>
            <a:ext cx="6226750" cy="2228446"/>
          </a:xfrm>
          <a:prstGeom prst="wedgeRoundRectCallout">
            <a:avLst>
              <a:gd name="adj1" fmla="val 68055"/>
              <a:gd name="adj2" fmla="val -88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SA" sz="2400" i="0" dirty="0">
                <a:solidFill>
                  <a:srgbClr val="202122"/>
                </a:solidFill>
                <a:effectLst/>
                <a:latin typeface="Arial" panose="020B0604020202020204" pitchFamily="34" charset="0"/>
              </a:rPr>
              <a:t>التسويق بالقضايا هو أحد أنواع التسويق الاجتماعي، يعنى به</a:t>
            </a:r>
            <a:r>
              <a:rPr lang="ar-SA" sz="2400" i="0" dirty="0">
                <a:solidFill>
                  <a:srgbClr val="333333"/>
                </a:solidFill>
                <a:effectLst/>
                <a:latin typeface="Sitka Text" pitchFamily="2" charset="0"/>
              </a:rPr>
              <a:t> </a:t>
            </a:r>
            <a:r>
              <a:rPr lang="ar-SA" sz="2400" b="0" i="0" dirty="0">
                <a:solidFill>
                  <a:srgbClr val="333333"/>
                </a:solidFill>
                <a:effectLst/>
                <a:latin typeface="Sitka Text" pitchFamily="2" charset="0"/>
              </a:rPr>
              <a:t>دعم علامة تجارية قضية خيرية أو قضية اجتماعية لتعود عليها بفوائد تسويقية، قد يمارس التسويق بالقضايا من قبل المؤسسات غير الربحية أو من خلال مشاركة بين العلامات التجارية الربحية والمؤسسات غير هادفة للربح. </a:t>
            </a:r>
            <a:endParaRPr lang="fr-DZ" sz="2400" b="1" dirty="0">
              <a:solidFill>
                <a:schemeClr val="bg1"/>
              </a:solidFill>
              <a:cs typeface="+mj-cs"/>
            </a:endParaRPr>
          </a:p>
        </p:txBody>
      </p:sp>
      <p:sp>
        <p:nvSpPr>
          <p:cNvPr id="4" name="AutoShape 2" descr="أمثلة على تعريف التسويق">
            <a:extLst>
              <a:ext uri="{FF2B5EF4-FFF2-40B4-BE49-F238E27FC236}">
                <a16:creationId xmlns:a16="http://schemas.microsoft.com/office/drawing/2014/main" id="{AB9DE2EF-5A72-4B64-BDB5-5B9E5F2B108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2056" name="Picture 8" descr="What Is Cause Marketing? | Avalaunch Media">
            <a:extLst>
              <a:ext uri="{FF2B5EF4-FFF2-40B4-BE49-F238E27FC236}">
                <a16:creationId xmlns:a16="http://schemas.microsoft.com/office/drawing/2014/main" id="{A8CF7639-A7D3-4C52-A614-162E3419EE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297" y="731247"/>
            <a:ext cx="4856703" cy="6126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3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8DFD1-DEE0-49EE-BC99-E98707BCD6C6}"/>
              </a:ext>
            </a:extLst>
          </p:cNvPr>
          <p:cNvSpPr>
            <a:spLocks noGrp="1"/>
          </p:cNvSpPr>
          <p:nvPr>
            <p:ph type="title"/>
          </p:nvPr>
        </p:nvSpPr>
        <p:spPr>
          <a:xfrm>
            <a:off x="1676400" y="-137293"/>
            <a:ext cx="10515600" cy="1325563"/>
          </a:xfrm>
        </p:spPr>
        <p:txBody>
          <a:bodyPr/>
          <a:lstStyle/>
          <a:p>
            <a:pPr algn="r"/>
            <a:r>
              <a:rPr lang="ar-SA" b="1" dirty="0"/>
              <a:t>أهمية التسويق المرتبط بالقضايا</a:t>
            </a:r>
            <a:endParaRPr lang="fr-DZ" b="1" dirty="0"/>
          </a:p>
        </p:txBody>
      </p:sp>
      <p:graphicFrame>
        <p:nvGraphicFramePr>
          <p:cNvPr id="5" name="Diagramme 4">
            <a:extLst>
              <a:ext uri="{FF2B5EF4-FFF2-40B4-BE49-F238E27FC236}">
                <a16:creationId xmlns:a16="http://schemas.microsoft.com/office/drawing/2014/main" id="{C6ABFB52-9DFA-4B0D-AF79-C8FBA01B9DE1}"/>
              </a:ext>
            </a:extLst>
          </p:cNvPr>
          <p:cNvGraphicFramePr/>
          <p:nvPr>
            <p:extLst>
              <p:ext uri="{D42A27DB-BD31-4B8C-83A1-F6EECF244321}">
                <p14:modId xmlns:p14="http://schemas.microsoft.com/office/powerpoint/2010/main" val="1282830266"/>
              </p:ext>
            </p:extLst>
          </p:nvPr>
        </p:nvGraphicFramePr>
        <p:xfrm>
          <a:off x="0" y="763675"/>
          <a:ext cx="12192000" cy="53746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19165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88DFD1-DEE0-49EE-BC99-E98707BCD6C6}"/>
              </a:ext>
            </a:extLst>
          </p:cNvPr>
          <p:cNvSpPr>
            <a:spLocks noGrp="1"/>
          </p:cNvSpPr>
          <p:nvPr>
            <p:ph type="title"/>
          </p:nvPr>
        </p:nvSpPr>
        <p:spPr>
          <a:xfrm>
            <a:off x="1676400" y="-137293"/>
            <a:ext cx="10515600" cy="1325563"/>
          </a:xfrm>
        </p:spPr>
        <p:txBody>
          <a:bodyPr/>
          <a:lstStyle/>
          <a:p>
            <a:pPr algn="r"/>
            <a:r>
              <a:rPr lang="ar-SA" b="1" dirty="0"/>
              <a:t>خصائص التسويق المرتبط بالقضايا</a:t>
            </a:r>
            <a:endParaRPr lang="fr-DZ" b="1" dirty="0"/>
          </a:p>
        </p:txBody>
      </p:sp>
      <p:graphicFrame>
        <p:nvGraphicFramePr>
          <p:cNvPr id="5" name="Diagramme 4">
            <a:extLst>
              <a:ext uri="{FF2B5EF4-FFF2-40B4-BE49-F238E27FC236}">
                <a16:creationId xmlns:a16="http://schemas.microsoft.com/office/drawing/2014/main" id="{C6ABFB52-9DFA-4B0D-AF79-C8FBA01B9DE1}"/>
              </a:ext>
            </a:extLst>
          </p:cNvPr>
          <p:cNvGraphicFramePr/>
          <p:nvPr>
            <p:extLst>
              <p:ext uri="{D42A27DB-BD31-4B8C-83A1-F6EECF244321}">
                <p14:modId xmlns:p14="http://schemas.microsoft.com/office/powerpoint/2010/main" val="2680294154"/>
              </p:ext>
            </p:extLst>
          </p:nvPr>
        </p:nvGraphicFramePr>
        <p:xfrm>
          <a:off x="0" y="763675"/>
          <a:ext cx="12192000" cy="53746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4199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a:xfrm>
            <a:off x="741067" y="-180051"/>
            <a:ext cx="10515600" cy="1325563"/>
          </a:xfrm>
        </p:spPr>
        <p:txBody>
          <a:bodyPr/>
          <a:lstStyle/>
          <a:p>
            <a:pPr algn="ctr" rtl="1"/>
            <a:r>
              <a:rPr lang="ar-SA" b="1" dirty="0"/>
              <a:t>المزيج التسويقي للتسويق المرتبط بالقضايا</a:t>
            </a:r>
            <a:endParaRPr lang="fr-DZ" b="1" dirty="0"/>
          </a:p>
        </p:txBody>
      </p:sp>
      <p:graphicFrame>
        <p:nvGraphicFramePr>
          <p:cNvPr id="8" name="Espace réservé du contenu 3">
            <a:extLst>
              <a:ext uri="{FF2B5EF4-FFF2-40B4-BE49-F238E27FC236}">
                <a16:creationId xmlns:a16="http://schemas.microsoft.com/office/drawing/2014/main" id="{F70F33A0-7FBB-4A55-8C2B-B2EA01DFA770}"/>
              </a:ext>
            </a:extLst>
          </p:cNvPr>
          <p:cNvGraphicFramePr>
            <a:graphicFrameLocks noGrp="1"/>
          </p:cNvGraphicFramePr>
          <p:nvPr>
            <p:ph idx="1"/>
            <p:extLst>
              <p:ext uri="{D42A27DB-BD31-4B8C-83A1-F6EECF244321}">
                <p14:modId xmlns:p14="http://schemas.microsoft.com/office/powerpoint/2010/main" val="1599069553"/>
              </p:ext>
            </p:extLst>
          </p:nvPr>
        </p:nvGraphicFramePr>
        <p:xfrm>
          <a:off x="-30146" y="783772"/>
          <a:ext cx="12222145" cy="60742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AutoShape 2">
            <a:extLst>
              <a:ext uri="{FF2B5EF4-FFF2-40B4-BE49-F238E27FC236}">
                <a16:creationId xmlns:a16="http://schemas.microsoft.com/office/drawing/2014/main" id="{57FFAAEE-1B7F-43D6-B157-138BD817659A}"/>
              </a:ext>
            </a:extLst>
          </p:cNvPr>
          <p:cNvSpPr>
            <a:spLocks noChangeAspect="1" noChangeArrowheads="1"/>
          </p:cNvSpPr>
          <p:nvPr/>
        </p:nvSpPr>
        <p:spPr bwMode="auto">
          <a:xfrm>
            <a:off x="8404908" y="1914344"/>
            <a:ext cx="2095500" cy="25431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Tree>
    <p:extLst>
      <p:ext uri="{BB962C8B-B14F-4D97-AF65-F5344CB8AC3E}">
        <p14:creationId xmlns:p14="http://schemas.microsoft.com/office/powerpoint/2010/main" val="2506361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57FFAAEE-1B7F-43D6-B157-138BD817659A}"/>
              </a:ext>
            </a:extLst>
          </p:cNvPr>
          <p:cNvSpPr>
            <a:spLocks noChangeAspect="1" noChangeArrowheads="1"/>
          </p:cNvSpPr>
          <p:nvPr/>
        </p:nvSpPr>
        <p:spPr bwMode="auto">
          <a:xfrm>
            <a:off x="8404908" y="1914344"/>
            <a:ext cx="2095500" cy="25431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3" name="Ellipse 2">
            <a:extLst>
              <a:ext uri="{FF2B5EF4-FFF2-40B4-BE49-F238E27FC236}">
                <a16:creationId xmlns:a16="http://schemas.microsoft.com/office/drawing/2014/main" id="{805A2549-F1C1-42F3-AF8D-7A9D8560E845}"/>
              </a:ext>
            </a:extLst>
          </p:cNvPr>
          <p:cNvSpPr/>
          <p:nvPr/>
        </p:nvSpPr>
        <p:spPr>
          <a:xfrm>
            <a:off x="9193297" y="70339"/>
            <a:ext cx="2975956" cy="300445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المنتج</a:t>
            </a:r>
            <a:endParaRPr lang="ar-SA" dirty="0"/>
          </a:p>
          <a:p>
            <a:pPr algn="ctr"/>
            <a:r>
              <a:rPr lang="ar-SA" dirty="0"/>
              <a:t>يتم تصميم المنتج أو الخدمة بحيث يتماشى مع القضية المدعومة.</a:t>
            </a:r>
          </a:p>
          <a:p>
            <a:pPr algn="ctr"/>
            <a:r>
              <a:rPr lang="ar-SA" dirty="0"/>
              <a:t>يجب أن يكون المنتج له علاقة واضحة بالقضية لتعزيز المصداقية.</a:t>
            </a:r>
            <a:endParaRPr lang="fr-DZ" dirty="0"/>
          </a:p>
        </p:txBody>
      </p:sp>
      <p:sp>
        <p:nvSpPr>
          <p:cNvPr id="8" name="Ellipse 7">
            <a:extLst>
              <a:ext uri="{FF2B5EF4-FFF2-40B4-BE49-F238E27FC236}">
                <a16:creationId xmlns:a16="http://schemas.microsoft.com/office/drawing/2014/main" id="{0F8FCBA2-CBC8-4C14-9D2E-9411B2EB9C7D}"/>
              </a:ext>
            </a:extLst>
          </p:cNvPr>
          <p:cNvSpPr/>
          <p:nvPr/>
        </p:nvSpPr>
        <p:spPr>
          <a:xfrm>
            <a:off x="4503972" y="0"/>
            <a:ext cx="3900936" cy="362745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السعر</a:t>
            </a:r>
            <a:endParaRPr lang="ar-SA" dirty="0"/>
          </a:p>
          <a:p>
            <a:pPr algn="ctr"/>
            <a:r>
              <a:rPr lang="ar-SA" dirty="0"/>
              <a:t>يمكن تحديد أسعار المنتجات بحيث تساهم في دعم القضية، مثل إضافة نسبة رمزية للتبرع.</a:t>
            </a:r>
          </a:p>
          <a:p>
            <a:pPr algn="ctr"/>
            <a:r>
              <a:rPr lang="ar-SA" dirty="0"/>
              <a:t>يجب تحقيق توازن بين السعر والقيمة المقدمة لضمان رضا العملاء.</a:t>
            </a:r>
          </a:p>
          <a:p>
            <a:pPr algn="ctr"/>
            <a:r>
              <a:rPr lang="ar-SA" dirty="0"/>
              <a:t>قد يكون العملاء على استعداد لدفع سعر أعلى إذا كانوا يعلمون أن أموالهم تستخدم لدعم قضية مجتمعية ذات تأثير إيجابي.</a:t>
            </a:r>
            <a:endParaRPr lang="fr-DZ" dirty="0"/>
          </a:p>
        </p:txBody>
      </p:sp>
      <p:sp>
        <p:nvSpPr>
          <p:cNvPr id="9" name="Ellipse 8">
            <a:extLst>
              <a:ext uri="{FF2B5EF4-FFF2-40B4-BE49-F238E27FC236}">
                <a16:creationId xmlns:a16="http://schemas.microsoft.com/office/drawing/2014/main" id="{402320F4-AB52-4FFC-9829-B00F72450CA9}"/>
              </a:ext>
            </a:extLst>
          </p:cNvPr>
          <p:cNvSpPr/>
          <p:nvPr/>
        </p:nvSpPr>
        <p:spPr>
          <a:xfrm>
            <a:off x="203612" y="82899"/>
            <a:ext cx="3900935" cy="3755571"/>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التوزيع</a:t>
            </a:r>
            <a:endParaRPr lang="ar-SA" dirty="0"/>
          </a:p>
          <a:p>
            <a:pPr algn="ctr"/>
            <a:r>
              <a:rPr lang="ar-SA" dirty="0"/>
              <a:t>اختيار القنوات التي تتماشى مع الجمهور المستهدف والقضية المدعومة.</a:t>
            </a:r>
          </a:p>
          <a:p>
            <a:pPr algn="ctr"/>
            <a:r>
              <a:rPr lang="ar-SA" dirty="0"/>
              <a:t>يمكن توزيع المنتجات في الأماكن المرتبطة بالقضية (المؤسسات غير الربحية) أي توزيع مباشر.</a:t>
            </a:r>
          </a:p>
          <a:p>
            <a:pPr algn="ctr"/>
            <a:r>
              <a:rPr lang="ar-SA" dirty="0"/>
              <a:t>التوسع الرقمي: الاستفادة من القنوات الإلكترونية لدعم القضايا على نطاق واسع.</a:t>
            </a:r>
            <a:endParaRPr lang="fr-DZ" dirty="0"/>
          </a:p>
        </p:txBody>
      </p:sp>
      <p:sp>
        <p:nvSpPr>
          <p:cNvPr id="10" name="Ellipse 9">
            <a:extLst>
              <a:ext uri="{FF2B5EF4-FFF2-40B4-BE49-F238E27FC236}">
                <a16:creationId xmlns:a16="http://schemas.microsoft.com/office/drawing/2014/main" id="{2A15BC2C-990D-4C3C-8094-AA221C1F5268}"/>
              </a:ext>
            </a:extLst>
          </p:cNvPr>
          <p:cNvSpPr/>
          <p:nvPr/>
        </p:nvSpPr>
        <p:spPr>
          <a:xfrm>
            <a:off x="7304330" y="2753248"/>
            <a:ext cx="3196078" cy="410475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الترويج</a:t>
            </a:r>
            <a:endParaRPr lang="ar-SA" dirty="0"/>
          </a:p>
          <a:p>
            <a:pPr algn="ctr"/>
            <a:r>
              <a:rPr lang="ar-SA" dirty="0"/>
              <a:t>التركيز على الترويج للقضية بالإضافة إلى المنتج، مع تسليط الضوء على التأثير الإيجابي الذي يحدثه العملاء عند الشراء.</a:t>
            </a:r>
          </a:p>
          <a:p>
            <a:pPr algn="ctr"/>
            <a:r>
              <a:rPr lang="ar-SA" dirty="0"/>
              <a:t>استخدام الحملات الإعلامية، وسائل التواصل الاجتماعي، والشراكات مع المنظمات غير الربحية (العلاقات العامة).</a:t>
            </a:r>
          </a:p>
          <a:p>
            <a:pPr algn="ctr"/>
            <a:r>
              <a:rPr lang="ar-SA" dirty="0"/>
              <a:t>سرد القصص الواقعية والمؤثرة التي تتعلق بالقضية لجذب الإنتباه.</a:t>
            </a:r>
            <a:endParaRPr lang="fr-DZ" dirty="0"/>
          </a:p>
        </p:txBody>
      </p:sp>
      <p:sp>
        <p:nvSpPr>
          <p:cNvPr id="11" name="Ellipse 10">
            <a:extLst>
              <a:ext uri="{FF2B5EF4-FFF2-40B4-BE49-F238E27FC236}">
                <a16:creationId xmlns:a16="http://schemas.microsoft.com/office/drawing/2014/main" id="{EA9A0F15-426E-4357-8A44-9B8DE9EB73C6}"/>
              </a:ext>
            </a:extLst>
          </p:cNvPr>
          <p:cNvSpPr/>
          <p:nvPr/>
        </p:nvSpPr>
        <p:spPr>
          <a:xfrm>
            <a:off x="2019475" y="3971140"/>
            <a:ext cx="3684964" cy="254317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الأفراد</a:t>
            </a:r>
            <a:endParaRPr lang="ar-SA" dirty="0"/>
          </a:p>
          <a:p>
            <a:pPr algn="ctr"/>
            <a:r>
              <a:rPr lang="ar-SA" dirty="0"/>
              <a:t>إشراك الموظفين في دعم القضية لتعزيز التفاعل والولاء.</a:t>
            </a:r>
          </a:p>
          <a:p>
            <a:pPr algn="ctr"/>
            <a:r>
              <a:rPr lang="ar-SA" dirty="0"/>
              <a:t>تدريب الموظفين على فهم القضية وكيفية تمثيل العلامة التجارية والمساهمة في نجاح المبادرة.</a:t>
            </a:r>
            <a:endParaRPr lang="fr-DZ" dirty="0"/>
          </a:p>
        </p:txBody>
      </p:sp>
    </p:spTree>
    <p:extLst>
      <p:ext uri="{BB962C8B-B14F-4D97-AF65-F5344CB8AC3E}">
        <p14:creationId xmlns:p14="http://schemas.microsoft.com/office/powerpoint/2010/main" val="2279231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a:extLst>
              <a:ext uri="{FF2B5EF4-FFF2-40B4-BE49-F238E27FC236}">
                <a16:creationId xmlns:a16="http://schemas.microsoft.com/office/drawing/2014/main" id="{57FFAAEE-1B7F-43D6-B157-138BD817659A}"/>
              </a:ext>
            </a:extLst>
          </p:cNvPr>
          <p:cNvSpPr>
            <a:spLocks noChangeAspect="1" noChangeArrowheads="1"/>
          </p:cNvSpPr>
          <p:nvPr/>
        </p:nvSpPr>
        <p:spPr bwMode="auto">
          <a:xfrm>
            <a:off x="8404908" y="1914344"/>
            <a:ext cx="2095500" cy="25431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8" name="Ellipse 7">
            <a:extLst>
              <a:ext uri="{FF2B5EF4-FFF2-40B4-BE49-F238E27FC236}">
                <a16:creationId xmlns:a16="http://schemas.microsoft.com/office/drawing/2014/main" id="{0F8FCBA2-CBC8-4C14-9D2E-9411B2EB9C7D}"/>
              </a:ext>
            </a:extLst>
          </p:cNvPr>
          <p:cNvSpPr/>
          <p:nvPr/>
        </p:nvSpPr>
        <p:spPr>
          <a:xfrm>
            <a:off x="4453210" y="1706963"/>
            <a:ext cx="3393920" cy="310745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العمليات</a:t>
            </a:r>
            <a:endParaRPr lang="ar-SA" dirty="0"/>
          </a:p>
          <a:p>
            <a:pPr algn="ctr"/>
            <a:r>
              <a:rPr lang="ar-SA" dirty="0"/>
              <a:t>التأكد من أن عمليات التبرع أو دعم القضية شفافة وسهلة.</a:t>
            </a:r>
          </a:p>
          <a:p>
            <a:pPr algn="ctr"/>
            <a:r>
              <a:rPr lang="ar-SA" dirty="0"/>
              <a:t>تقديم تقارير دورية للعملاء تظهر كيف تستخدم مساهماتهم لإحداث فرق حقيقي.</a:t>
            </a:r>
            <a:endParaRPr lang="fr-DZ" dirty="0"/>
          </a:p>
        </p:txBody>
      </p:sp>
      <p:sp>
        <p:nvSpPr>
          <p:cNvPr id="12" name="Ellipse 11">
            <a:extLst>
              <a:ext uri="{FF2B5EF4-FFF2-40B4-BE49-F238E27FC236}">
                <a16:creationId xmlns:a16="http://schemas.microsoft.com/office/drawing/2014/main" id="{18A9CECE-2AB9-4A26-AE45-274D4C7525BB}"/>
              </a:ext>
            </a:extLst>
          </p:cNvPr>
          <p:cNvSpPr/>
          <p:nvPr/>
        </p:nvSpPr>
        <p:spPr>
          <a:xfrm>
            <a:off x="661867" y="3331028"/>
            <a:ext cx="3683005" cy="324813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الشراكات</a:t>
            </a:r>
            <a:endParaRPr lang="ar-SA" dirty="0"/>
          </a:p>
          <a:p>
            <a:pPr algn="ctr"/>
            <a:r>
              <a:rPr lang="ar-SA" dirty="0"/>
              <a:t>التعاون مع المنظمات غير الربحية أو مؤسسات ذات صلة بالقضية لتحقيق نتائج ملموسة.</a:t>
            </a:r>
          </a:p>
          <a:p>
            <a:pPr algn="ctr"/>
            <a:r>
              <a:rPr lang="ar-SA" dirty="0"/>
              <a:t>الشراكات تعزز المصداقية وتضمن إيصال الدعم إلى الجهات المستفيدة بفعالية.</a:t>
            </a:r>
            <a:endParaRPr lang="fr-DZ" dirty="0"/>
          </a:p>
        </p:txBody>
      </p:sp>
      <p:sp>
        <p:nvSpPr>
          <p:cNvPr id="13" name="Ellipse 12">
            <a:extLst>
              <a:ext uri="{FF2B5EF4-FFF2-40B4-BE49-F238E27FC236}">
                <a16:creationId xmlns:a16="http://schemas.microsoft.com/office/drawing/2014/main" id="{48DAF97A-2C68-47D9-A286-B4E4A5A33BF3}"/>
              </a:ext>
            </a:extLst>
          </p:cNvPr>
          <p:cNvSpPr/>
          <p:nvPr/>
        </p:nvSpPr>
        <p:spPr>
          <a:xfrm>
            <a:off x="8404908" y="82898"/>
            <a:ext cx="3558575" cy="324813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400" b="1" dirty="0"/>
              <a:t>الدليل المادي</a:t>
            </a:r>
            <a:endParaRPr lang="ar-SA" dirty="0"/>
          </a:p>
          <a:p>
            <a:pPr algn="ctr"/>
            <a:r>
              <a:rPr lang="ar-SA" dirty="0"/>
              <a:t>توفير أدلة ملموسة على التأثير الإيجابي مثل تقارير النجاح، شهادات من المستفيدين، أو نتائج المبادرات.</a:t>
            </a:r>
          </a:p>
          <a:p>
            <a:pPr algn="ctr"/>
            <a:r>
              <a:rPr lang="ar-SA" dirty="0"/>
              <a:t>العلامة التجارية نفسها قد تصبح رمزا للقضية، ما يعزز صورتها في السوق.</a:t>
            </a:r>
            <a:endParaRPr lang="fr-DZ" dirty="0"/>
          </a:p>
        </p:txBody>
      </p:sp>
    </p:spTree>
    <p:extLst>
      <p:ext uri="{BB962C8B-B14F-4D97-AF65-F5344CB8AC3E}">
        <p14:creationId xmlns:p14="http://schemas.microsoft.com/office/powerpoint/2010/main" val="38223665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13758</TotalTime>
  <Words>593</Words>
  <Application>Microsoft Office PowerPoint</Application>
  <PresentationFormat>Grand écran</PresentationFormat>
  <Paragraphs>74</Paragraphs>
  <Slides>10</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Arial</vt:lpstr>
      <vt:lpstr>Calibri</vt:lpstr>
      <vt:lpstr>Calibri Light</vt:lpstr>
      <vt:lpstr>Sitka Text</vt:lpstr>
      <vt:lpstr>Times New Roman</vt:lpstr>
      <vt:lpstr>Thème Office</vt:lpstr>
      <vt:lpstr>Présentation PowerPoint</vt:lpstr>
      <vt:lpstr>المحاضرة الحادية عشر:  تسويق القضايا</vt:lpstr>
      <vt:lpstr>تعريف التسويق المرتبط بالقضايا</vt:lpstr>
      <vt:lpstr>تعريف التسويق المرتبط بالقضايا</vt:lpstr>
      <vt:lpstr>أهمية التسويق المرتبط بالقضايا</vt:lpstr>
      <vt:lpstr>خصائص التسويق المرتبط بالقضايا</vt:lpstr>
      <vt:lpstr>المزيج التسويقي للتسويق المرتبط بالقضايا</vt:lpstr>
      <vt:lpstr>Présentation PowerPoint</vt:lpstr>
      <vt:lpstr>Présentation PowerPoint</vt:lpstr>
      <vt:lpstr>دراسة حالة حول تسويق المرتبط بالقضايا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dc:title>
  <dc:creator>mehdi mendjel</dc:creator>
  <cp:lastModifiedBy>imene.benaida@outlook.fr</cp:lastModifiedBy>
  <cp:revision>316</cp:revision>
  <dcterms:created xsi:type="dcterms:W3CDTF">2024-09-27T14:01:48Z</dcterms:created>
  <dcterms:modified xsi:type="dcterms:W3CDTF">2025-12-08T21:00:44Z</dcterms:modified>
</cp:coreProperties>
</file>