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64" r:id="rId5"/>
    <p:sldId id="269" r:id="rId6"/>
    <p:sldId id="279" r:id="rId7"/>
    <p:sldId id="280" r:id="rId8"/>
    <p:sldId id="289" r:id="rId9"/>
    <p:sldId id="290" r:id="rId10"/>
    <p:sldId id="278" r:id="rId11"/>
    <p:sldId id="286" r:id="rId12"/>
    <p:sldId id="288" r:id="rId13"/>
    <p:sldId id="277" r:id="rId14"/>
    <p:sldId id="287" r:id="rId15"/>
    <p:sldId id="282" r:id="rId16"/>
    <p:sldId id="28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35" autoAdjust="0"/>
    <p:restoredTop sz="94608" autoAdjust="0"/>
  </p:normalViewPr>
  <p:slideViewPr>
    <p:cSldViewPr snapToGrid="0">
      <p:cViewPr>
        <p:scale>
          <a:sx n="100" d="100"/>
          <a:sy n="100" d="100"/>
        </p:scale>
        <p:origin x="-62" y="35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-3139" y="-77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6952CC-0B49-4233-B4AB-8F2C7619BC12}" type="doc">
      <dgm:prSet loTypeId="urn:microsoft.com/office/officeart/2005/8/layout/orgChart1" loCatId="hierarchy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fr-FR"/>
        </a:p>
      </dgm:t>
    </dgm:pt>
    <dgm:pt modelId="{B442D212-AD8D-47BF-B2D6-771B1F4B595C}">
      <dgm:prSet phldrT="[Texte]"/>
      <dgm:spPr/>
      <dgm:t>
        <a:bodyPr/>
        <a:lstStyle/>
        <a:p>
          <a:r>
            <a:rPr lang="ar-DZ" b="1" dirty="0" smtClean="0"/>
            <a:t> 1الكرسي</a:t>
          </a:r>
          <a:endParaRPr lang="fr-FR" b="1" dirty="0"/>
        </a:p>
      </dgm:t>
    </dgm:pt>
    <dgm:pt modelId="{25042DBD-B326-449B-8972-2CEE38E5191B}" type="parTrans" cxnId="{94BA2BD7-20E3-4863-8045-34C2B1B823BC}">
      <dgm:prSet/>
      <dgm:spPr/>
      <dgm:t>
        <a:bodyPr/>
        <a:lstStyle/>
        <a:p>
          <a:endParaRPr lang="fr-FR"/>
        </a:p>
      </dgm:t>
    </dgm:pt>
    <dgm:pt modelId="{F7478B20-D219-4509-A31B-E8FB7B29A0F8}" type="sibTrans" cxnId="{94BA2BD7-20E3-4863-8045-34C2B1B823BC}">
      <dgm:prSet/>
      <dgm:spPr/>
      <dgm:t>
        <a:bodyPr/>
        <a:lstStyle/>
        <a:p>
          <a:endParaRPr lang="fr-FR"/>
        </a:p>
      </dgm:t>
    </dgm:pt>
    <dgm:pt modelId="{1D87DB0A-F48F-41CF-B802-A17F923CDC7D}">
      <dgm:prSet phldrT="[Texte]"/>
      <dgm:spPr/>
      <dgm:t>
        <a:bodyPr/>
        <a:lstStyle/>
        <a:p>
          <a:r>
            <a:rPr lang="ar-DZ" b="1" dirty="0" err="1" smtClean="0"/>
            <a:t>ارجل</a:t>
          </a:r>
          <a:r>
            <a:rPr lang="ar-DZ" b="1" dirty="0" smtClean="0"/>
            <a:t> </a:t>
          </a:r>
        </a:p>
        <a:p>
          <a:r>
            <a:rPr lang="ar-DZ" b="1" dirty="0" smtClean="0"/>
            <a:t>4  </a:t>
          </a:r>
          <a:endParaRPr lang="fr-FR" b="1" dirty="0"/>
        </a:p>
      </dgm:t>
    </dgm:pt>
    <dgm:pt modelId="{BF5E1930-BA28-407C-A5B4-924C452C0F30}" type="parTrans" cxnId="{DF125202-F265-49F5-8E8D-8EDF2AA3A627}">
      <dgm:prSet/>
      <dgm:spPr/>
      <dgm:t>
        <a:bodyPr/>
        <a:lstStyle/>
        <a:p>
          <a:endParaRPr lang="fr-FR"/>
        </a:p>
      </dgm:t>
    </dgm:pt>
    <dgm:pt modelId="{68C12E95-B820-4BAD-9EFD-065A3029CD87}" type="sibTrans" cxnId="{DF125202-F265-49F5-8E8D-8EDF2AA3A627}">
      <dgm:prSet/>
      <dgm:spPr/>
      <dgm:t>
        <a:bodyPr/>
        <a:lstStyle/>
        <a:p>
          <a:endParaRPr lang="fr-FR"/>
        </a:p>
      </dgm:t>
    </dgm:pt>
    <dgm:pt modelId="{DE774483-6168-40E4-BC7E-1F25CEA1BF9B}">
      <dgm:prSet phldrT="[Texte]"/>
      <dgm:spPr/>
      <dgm:t>
        <a:bodyPr/>
        <a:lstStyle/>
        <a:p>
          <a:pPr rtl="1"/>
          <a:r>
            <a:rPr lang="ar-DZ" b="1" dirty="0" smtClean="0"/>
            <a:t> قاعدة جلوس</a:t>
          </a:r>
        </a:p>
        <a:p>
          <a:pPr rtl="1"/>
          <a:r>
            <a:rPr lang="ar-DZ" b="1" dirty="0" smtClean="0"/>
            <a:t>1</a:t>
          </a:r>
          <a:endParaRPr lang="fr-FR" b="1" dirty="0"/>
        </a:p>
      </dgm:t>
    </dgm:pt>
    <dgm:pt modelId="{75FD3071-7824-4ADA-BD59-67EF9A622087}" type="parTrans" cxnId="{2C9234C4-A6D6-4627-9CE4-F3B8C999C23D}">
      <dgm:prSet/>
      <dgm:spPr/>
      <dgm:t>
        <a:bodyPr/>
        <a:lstStyle/>
        <a:p>
          <a:endParaRPr lang="fr-FR"/>
        </a:p>
      </dgm:t>
    </dgm:pt>
    <dgm:pt modelId="{CEF24AB3-2AF1-4097-BE8E-E684ECF8AB07}" type="sibTrans" cxnId="{2C9234C4-A6D6-4627-9CE4-F3B8C999C23D}">
      <dgm:prSet/>
      <dgm:spPr/>
      <dgm:t>
        <a:bodyPr/>
        <a:lstStyle/>
        <a:p>
          <a:endParaRPr lang="fr-FR"/>
        </a:p>
      </dgm:t>
    </dgm:pt>
    <dgm:pt modelId="{33E084B1-902D-4F55-898B-9D2CC474997B}">
      <dgm:prSet/>
      <dgm:spPr/>
      <dgm:t>
        <a:bodyPr/>
        <a:lstStyle/>
        <a:p>
          <a:r>
            <a:rPr lang="ar-DZ" b="1" dirty="0" smtClean="0"/>
            <a:t>مسند ظهر</a:t>
          </a:r>
        </a:p>
        <a:p>
          <a:r>
            <a:rPr lang="ar-DZ" b="1" dirty="0" smtClean="0"/>
            <a:t> 1 </a:t>
          </a:r>
          <a:endParaRPr lang="fr-FR" b="1" dirty="0"/>
        </a:p>
      </dgm:t>
    </dgm:pt>
    <dgm:pt modelId="{19771E3B-4B89-48C4-B361-083949505DAE}" type="parTrans" cxnId="{55001390-AACE-4941-A346-515B0352CBE9}">
      <dgm:prSet/>
      <dgm:spPr/>
      <dgm:t>
        <a:bodyPr/>
        <a:lstStyle/>
        <a:p>
          <a:endParaRPr lang="fr-FR"/>
        </a:p>
      </dgm:t>
    </dgm:pt>
    <dgm:pt modelId="{6E6ACB10-6031-459E-88C0-4F267FC04380}" type="sibTrans" cxnId="{55001390-AACE-4941-A346-515B0352CBE9}">
      <dgm:prSet/>
      <dgm:spPr/>
      <dgm:t>
        <a:bodyPr/>
        <a:lstStyle/>
        <a:p>
          <a:endParaRPr lang="fr-FR"/>
        </a:p>
      </dgm:t>
    </dgm:pt>
    <dgm:pt modelId="{616C74B9-DEC7-43C3-A7F3-085E4414EC41}">
      <dgm:prSet/>
      <dgm:spPr/>
      <dgm:t>
        <a:bodyPr/>
        <a:lstStyle/>
        <a:p>
          <a:pPr rtl="1"/>
          <a:r>
            <a:rPr lang="ar-DZ" b="1" dirty="0" smtClean="0"/>
            <a:t>براغي نوع </a:t>
          </a:r>
          <a:r>
            <a:rPr lang="ar-DZ" b="1" dirty="0" err="1" smtClean="0"/>
            <a:t>أ</a:t>
          </a:r>
          <a:endParaRPr lang="ar-DZ" b="1" dirty="0" smtClean="0"/>
        </a:p>
        <a:p>
          <a:pPr rtl="1"/>
          <a:r>
            <a:rPr lang="ar-DZ" b="1" dirty="0" smtClean="0"/>
            <a:t>4</a:t>
          </a:r>
          <a:endParaRPr lang="fr-FR" b="1" dirty="0"/>
        </a:p>
      </dgm:t>
    </dgm:pt>
    <dgm:pt modelId="{BFC206DF-BA58-47B4-B643-308DB6A65ECC}" type="parTrans" cxnId="{2BFB74BE-22DF-41E9-B62D-28E07911B125}">
      <dgm:prSet/>
      <dgm:spPr/>
      <dgm:t>
        <a:bodyPr/>
        <a:lstStyle/>
        <a:p>
          <a:endParaRPr lang="fr-FR"/>
        </a:p>
      </dgm:t>
    </dgm:pt>
    <dgm:pt modelId="{3D99590F-4DD6-4844-A018-875C01E58A77}" type="sibTrans" cxnId="{2BFB74BE-22DF-41E9-B62D-28E07911B125}">
      <dgm:prSet/>
      <dgm:spPr/>
      <dgm:t>
        <a:bodyPr/>
        <a:lstStyle/>
        <a:p>
          <a:endParaRPr lang="fr-FR"/>
        </a:p>
      </dgm:t>
    </dgm:pt>
    <dgm:pt modelId="{27D9275D-2178-4396-81A1-3E44BE16A28C}">
      <dgm:prSet/>
      <dgm:spPr/>
      <dgm:t>
        <a:bodyPr/>
        <a:lstStyle/>
        <a:p>
          <a:pPr rtl="1"/>
          <a:r>
            <a:rPr lang="ar-DZ" b="1" dirty="0" smtClean="0"/>
            <a:t>براغي نوع </a:t>
          </a:r>
          <a:r>
            <a:rPr lang="ar-DZ" b="1" dirty="0" err="1" smtClean="0"/>
            <a:t>ب</a:t>
          </a:r>
          <a:endParaRPr lang="ar-DZ" b="1" dirty="0" smtClean="0"/>
        </a:p>
        <a:p>
          <a:pPr rtl="1"/>
          <a:r>
            <a:rPr lang="ar-DZ" b="1" dirty="0" smtClean="0"/>
            <a:t>4 </a:t>
          </a:r>
          <a:endParaRPr lang="fr-FR" b="1" dirty="0"/>
        </a:p>
      </dgm:t>
    </dgm:pt>
    <dgm:pt modelId="{7B9F92D4-190B-47DE-A8AF-11866DA180CA}" type="parTrans" cxnId="{4F76E196-FF6F-4B40-9429-97363DF0B411}">
      <dgm:prSet/>
      <dgm:spPr/>
      <dgm:t>
        <a:bodyPr/>
        <a:lstStyle/>
        <a:p>
          <a:endParaRPr lang="fr-FR"/>
        </a:p>
      </dgm:t>
    </dgm:pt>
    <dgm:pt modelId="{199D0231-4067-4D06-9615-B86EAC765B83}" type="sibTrans" cxnId="{4F76E196-FF6F-4B40-9429-97363DF0B411}">
      <dgm:prSet/>
      <dgm:spPr/>
      <dgm:t>
        <a:bodyPr/>
        <a:lstStyle/>
        <a:p>
          <a:endParaRPr lang="fr-FR"/>
        </a:p>
      </dgm:t>
    </dgm:pt>
    <dgm:pt modelId="{9A9882EE-AE66-4A58-91F2-3CC6B89357EC}">
      <dgm:prSet/>
      <dgm:spPr/>
      <dgm:t>
        <a:bodyPr/>
        <a:lstStyle/>
        <a:p>
          <a:pPr rtl="1"/>
          <a:r>
            <a:rPr lang="ar-DZ" b="1" dirty="0" smtClean="0"/>
            <a:t> دهن</a:t>
          </a:r>
        </a:p>
        <a:p>
          <a:pPr rtl="1"/>
          <a:r>
            <a:rPr lang="ar-DZ" b="1" dirty="0" smtClean="0"/>
            <a:t> 250غ</a:t>
          </a:r>
          <a:endParaRPr lang="fr-FR" b="1" dirty="0"/>
        </a:p>
      </dgm:t>
    </dgm:pt>
    <dgm:pt modelId="{0A31C9B3-86B7-43E0-A5CB-B26125569C71}" type="parTrans" cxnId="{3F3A2E97-301C-4A83-91CE-6FD44D970971}">
      <dgm:prSet/>
      <dgm:spPr/>
      <dgm:t>
        <a:bodyPr/>
        <a:lstStyle/>
        <a:p>
          <a:endParaRPr lang="fr-FR"/>
        </a:p>
      </dgm:t>
    </dgm:pt>
    <dgm:pt modelId="{C9A6D69C-9770-4AEE-A1D5-B7BAEA15675B}" type="sibTrans" cxnId="{3F3A2E97-301C-4A83-91CE-6FD44D970971}">
      <dgm:prSet/>
      <dgm:spPr/>
      <dgm:t>
        <a:bodyPr/>
        <a:lstStyle/>
        <a:p>
          <a:endParaRPr lang="fr-FR"/>
        </a:p>
      </dgm:t>
    </dgm:pt>
    <dgm:pt modelId="{D0BDC3F3-9B23-4D5C-882B-4FC45348F400}" type="pres">
      <dgm:prSet presAssocID="{416952CC-0B49-4233-B4AB-8F2C7619BC1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ABF75B9C-D78F-450D-BAF5-4059114DD619}" type="pres">
      <dgm:prSet presAssocID="{B442D212-AD8D-47BF-B2D6-771B1F4B595C}" presName="hierRoot1" presStyleCnt="0">
        <dgm:presLayoutVars>
          <dgm:hierBranch val="init"/>
        </dgm:presLayoutVars>
      </dgm:prSet>
      <dgm:spPr/>
    </dgm:pt>
    <dgm:pt modelId="{DEC3F8DF-CB99-4363-945A-12E3FFFF5C4A}" type="pres">
      <dgm:prSet presAssocID="{B442D212-AD8D-47BF-B2D6-771B1F4B595C}" presName="rootComposite1" presStyleCnt="0"/>
      <dgm:spPr/>
    </dgm:pt>
    <dgm:pt modelId="{BBA93F41-C42F-4644-9335-C5726C19393D}" type="pres">
      <dgm:prSet presAssocID="{B442D212-AD8D-47BF-B2D6-771B1F4B595C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ED5F714-05C9-401A-A9CE-9EB35B4D2207}" type="pres">
      <dgm:prSet presAssocID="{B442D212-AD8D-47BF-B2D6-771B1F4B595C}" presName="rootConnector1" presStyleLbl="node1" presStyleIdx="0" presStyleCnt="0"/>
      <dgm:spPr/>
      <dgm:t>
        <a:bodyPr/>
        <a:lstStyle/>
        <a:p>
          <a:endParaRPr lang="fr-FR"/>
        </a:p>
      </dgm:t>
    </dgm:pt>
    <dgm:pt modelId="{951D09C9-F66E-466B-AC0B-2101678415CE}" type="pres">
      <dgm:prSet presAssocID="{B442D212-AD8D-47BF-B2D6-771B1F4B595C}" presName="hierChild2" presStyleCnt="0"/>
      <dgm:spPr/>
    </dgm:pt>
    <dgm:pt modelId="{5755D6B8-C25E-4C5C-8C24-929376211189}" type="pres">
      <dgm:prSet presAssocID="{0A31C9B3-86B7-43E0-A5CB-B26125569C71}" presName="Name37" presStyleLbl="parChTrans1D2" presStyleIdx="0" presStyleCnt="4"/>
      <dgm:spPr/>
      <dgm:t>
        <a:bodyPr/>
        <a:lstStyle/>
        <a:p>
          <a:endParaRPr lang="fr-FR"/>
        </a:p>
      </dgm:t>
    </dgm:pt>
    <dgm:pt modelId="{6F2662B9-BD75-4C0F-9221-9BC8A728BFC8}" type="pres">
      <dgm:prSet presAssocID="{9A9882EE-AE66-4A58-91F2-3CC6B89357EC}" presName="hierRoot2" presStyleCnt="0">
        <dgm:presLayoutVars>
          <dgm:hierBranch val="init"/>
        </dgm:presLayoutVars>
      </dgm:prSet>
      <dgm:spPr/>
    </dgm:pt>
    <dgm:pt modelId="{6F6E06D0-3060-4D83-B109-6361AFDDF0CC}" type="pres">
      <dgm:prSet presAssocID="{9A9882EE-AE66-4A58-91F2-3CC6B89357EC}" presName="rootComposite" presStyleCnt="0"/>
      <dgm:spPr/>
    </dgm:pt>
    <dgm:pt modelId="{A2C4455E-4BF6-4B73-9810-E2179D77AA77}" type="pres">
      <dgm:prSet presAssocID="{9A9882EE-AE66-4A58-91F2-3CC6B89357EC}" presName="rootText" presStyleLbl="node2" presStyleIdx="0" presStyleCnt="4" custScaleX="10422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75318F8-C083-4FF3-ACA8-0DB01A8EDD8D}" type="pres">
      <dgm:prSet presAssocID="{9A9882EE-AE66-4A58-91F2-3CC6B89357EC}" presName="rootConnector" presStyleLbl="node2" presStyleIdx="0" presStyleCnt="4"/>
      <dgm:spPr/>
      <dgm:t>
        <a:bodyPr/>
        <a:lstStyle/>
        <a:p>
          <a:endParaRPr lang="fr-FR"/>
        </a:p>
      </dgm:t>
    </dgm:pt>
    <dgm:pt modelId="{D9D28458-0099-44E1-BD70-4C477363FC29}" type="pres">
      <dgm:prSet presAssocID="{9A9882EE-AE66-4A58-91F2-3CC6B89357EC}" presName="hierChild4" presStyleCnt="0"/>
      <dgm:spPr/>
    </dgm:pt>
    <dgm:pt modelId="{B564F7D4-0F66-40FB-85F1-0798CFF59D87}" type="pres">
      <dgm:prSet presAssocID="{9A9882EE-AE66-4A58-91F2-3CC6B89357EC}" presName="hierChild5" presStyleCnt="0"/>
      <dgm:spPr/>
    </dgm:pt>
    <dgm:pt modelId="{79BD1D18-0B5D-410D-95A7-EDE3B169B620}" type="pres">
      <dgm:prSet presAssocID="{19771E3B-4B89-48C4-B361-083949505DAE}" presName="Name37" presStyleLbl="parChTrans1D2" presStyleIdx="1" presStyleCnt="4"/>
      <dgm:spPr/>
      <dgm:t>
        <a:bodyPr/>
        <a:lstStyle/>
        <a:p>
          <a:endParaRPr lang="fr-FR"/>
        </a:p>
      </dgm:t>
    </dgm:pt>
    <dgm:pt modelId="{8B5851F6-7A23-446B-826F-4267F9485E18}" type="pres">
      <dgm:prSet presAssocID="{33E084B1-902D-4F55-898B-9D2CC474997B}" presName="hierRoot2" presStyleCnt="0">
        <dgm:presLayoutVars>
          <dgm:hierBranch val="init"/>
        </dgm:presLayoutVars>
      </dgm:prSet>
      <dgm:spPr/>
    </dgm:pt>
    <dgm:pt modelId="{3EF4CF1A-DC9D-470D-9EBA-E77BC3F10219}" type="pres">
      <dgm:prSet presAssocID="{33E084B1-902D-4F55-898B-9D2CC474997B}" presName="rootComposite" presStyleCnt="0"/>
      <dgm:spPr/>
    </dgm:pt>
    <dgm:pt modelId="{379622EE-954D-42FD-8205-D8828F74F16E}" type="pres">
      <dgm:prSet presAssocID="{33E084B1-902D-4F55-898B-9D2CC474997B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8C1AEA2-477D-4D01-9413-B159D4599075}" type="pres">
      <dgm:prSet presAssocID="{33E084B1-902D-4F55-898B-9D2CC474997B}" presName="rootConnector" presStyleLbl="node2" presStyleIdx="1" presStyleCnt="4"/>
      <dgm:spPr/>
      <dgm:t>
        <a:bodyPr/>
        <a:lstStyle/>
        <a:p>
          <a:endParaRPr lang="fr-FR"/>
        </a:p>
      </dgm:t>
    </dgm:pt>
    <dgm:pt modelId="{107CE4D9-10B8-48CB-BD45-A07FA5C4C393}" type="pres">
      <dgm:prSet presAssocID="{33E084B1-902D-4F55-898B-9D2CC474997B}" presName="hierChild4" presStyleCnt="0"/>
      <dgm:spPr/>
    </dgm:pt>
    <dgm:pt modelId="{E81841BB-1920-4E29-8B05-7E3718CBCE66}" type="pres">
      <dgm:prSet presAssocID="{7B9F92D4-190B-47DE-A8AF-11866DA180CA}" presName="Name37" presStyleLbl="parChTrans1D3" presStyleIdx="0" presStyleCnt="2"/>
      <dgm:spPr/>
      <dgm:t>
        <a:bodyPr/>
        <a:lstStyle/>
        <a:p>
          <a:endParaRPr lang="fr-FR"/>
        </a:p>
      </dgm:t>
    </dgm:pt>
    <dgm:pt modelId="{AD0FA369-5403-4318-B48D-931F0BE43E7A}" type="pres">
      <dgm:prSet presAssocID="{27D9275D-2178-4396-81A1-3E44BE16A28C}" presName="hierRoot2" presStyleCnt="0">
        <dgm:presLayoutVars>
          <dgm:hierBranch val="init"/>
        </dgm:presLayoutVars>
      </dgm:prSet>
      <dgm:spPr/>
    </dgm:pt>
    <dgm:pt modelId="{E590BDB6-A4EC-4B74-942D-6DCD159BE0B3}" type="pres">
      <dgm:prSet presAssocID="{27D9275D-2178-4396-81A1-3E44BE16A28C}" presName="rootComposite" presStyleCnt="0"/>
      <dgm:spPr/>
    </dgm:pt>
    <dgm:pt modelId="{532AFF4D-37D3-4751-B8ED-0CCC5056362C}" type="pres">
      <dgm:prSet presAssocID="{27D9275D-2178-4396-81A1-3E44BE16A28C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736BBEE-B147-4BD8-B7BE-1A344F876249}" type="pres">
      <dgm:prSet presAssocID="{27D9275D-2178-4396-81A1-3E44BE16A28C}" presName="rootConnector" presStyleLbl="node3" presStyleIdx="0" presStyleCnt="2"/>
      <dgm:spPr/>
      <dgm:t>
        <a:bodyPr/>
        <a:lstStyle/>
        <a:p>
          <a:endParaRPr lang="fr-FR"/>
        </a:p>
      </dgm:t>
    </dgm:pt>
    <dgm:pt modelId="{76D74754-FE03-4E51-B5EA-081DE6B2CE56}" type="pres">
      <dgm:prSet presAssocID="{27D9275D-2178-4396-81A1-3E44BE16A28C}" presName="hierChild4" presStyleCnt="0"/>
      <dgm:spPr/>
    </dgm:pt>
    <dgm:pt modelId="{8C736423-724B-4655-9D7B-7C07E5DACF1C}" type="pres">
      <dgm:prSet presAssocID="{27D9275D-2178-4396-81A1-3E44BE16A28C}" presName="hierChild5" presStyleCnt="0"/>
      <dgm:spPr/>
    </dgm:pt>
    <dgm:pt modelId="{8F2FB77C-9E5A-4C1F-8E29-91C0A5EB55FA}" type="pres">
      <dgm:prSet presAssocID="{33E084B1-902D-4F55-898B-9D2CC474997B}" presName="hierChild5" presStyleCnt="0"/>
      <dgm:spPr/>
    </dgm:pt>
    <dgm:pt modelId="{D33A9E13-1BE9-48B6-9C61-822D60DFED08}" type="pres">
      <dgm:prSet presAssocID="{BF5E1930-BA28-407C-A5B4-924C452C0F30}" presName="Name37" presStyleLbl="parChTrans1D2" presStyleIdx="2" presStyleCnt="4"/>
      <dgm:spPr/>
      <dgm:t>
        <a:bodyPr/>
        <a:lstStyle/>
        <a:p>
          <a:endParaRPr lang="fr-FR"/>
        </a:p>
      </dgm:t>
    </dgm:pt>
    <dgm:pt modelId="{46CED3E6-077C-4519-AA01-277C9A785B3C}" type="pres">
      <dgm:prSet presAssocID="{1D87DB0A-F48F-41CF-B802-A17F923CDC7D}" presName="hierRoot2" presStyleCnt="0">
        <dgm:presLayoutVars>
          <dgm:hierBranch val="init"/>
        </dgm:presLayoutVars>
      </dgm:prSet>
      <dgm:spPr/>
    </dgm:pt>
    <dgm:pt modelId="{B2C9F03E-AE10-457B-9952-72C86152E7D7}" type="pres">
      <dgm:prSet presAssocID="{1D87DB0A-F48F-41CF-B802-A17F923CDC7D}" presName="rootComposite" presStyleCnt="0"/>
      <dgm:spPr/>
    </dgm:pt>
    <dgm:pt modelId="{58F9C68A-B31B-4C9D-AADF-CF5DB3FAAFC8}" type="pres">
      <dgm:prSet presAssocID="{1D87DB0A-F48F-41CF-B802-A17F923CDC7D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DAB11E4-2CE6-4FF8-8C24-AF5081247371}" type="pres">
      <dgm:prSet presAssocID="{1D87DB0A-F48F-41CF-B802-A17F923CDC7D}" presName="rootConnector" presStyleLbl="node2" presStyleIdx="2" presStyleCnt="4"/>
      <dgm:spPr/>
      <dgm:t>
        <a:bodyPr/>
        <a:lstStyle/>
        <a:p>
          <a:endParaRPr lang="fr-FR"/>
        </a:p>
      </dgm:t>
    </dgm:pt>
    <dgm:pt modelId="{8362386B-CF4A-4762-B116-927812AEF26C}" type="pres">
      <dgm:prSet presAssocID="{1D87DB0A-F48F-41CF-B802-A17F923CDC7D}" presName="hierChild4" presStyleCnt="0"/>
      <dgm:spPr/>
    </dgm:pt>
    <dgm:pt modelId="{F5D28316-E5E1-4151-BB18-81FC725C2762}" type="pres">
      <dgm:prSet presAssocID="{BFC206DF-BA58-47B4-B643-308DB6A65ECC}" presName="Name37" presStyleLbl="parChTrans1D3" presStyleIdx="1" presStyleCnt="2"/>
      <dgm:spPr/>
      <dgm:t>
        <a:bodyPr/>
        <a:lstStyle/>
        <a:p>
          <a:endParaRPr lang="fr-FR"/>
        </a:p>
      </dgm:t>
    </dgm:pt>
    <dgm:pt modelId="{4536F3F0-8CD2-4317-A54D-0CE78F104377}" type="pres">
      <dgm:prSet presAssocID="{616C74B9-DEC7-43C3-A7F3-085E4414EC41}" presName="hierRoot2" presStyleCnt="0">
        <dgm:presLayoutVars>
          <dgm:hierBranch val="init"/>
        </dgm:presLayoutVars>
      </dgm:prSet>
      <dgm:spPr/>
    </dgm:pt>
    <dgm:pt modelId="{FB39CAE8-EC1C-4448-A97B-A52415138E50}" type="pres">
      <dgm:prSet presAssocID="{616C74B9-DEC7-43C3-A7F3-085E4414EC41}" presName="rootComposite" presStyleCnt="0"/>
      <dgm:spPr/>
    </dgm:pt>
    <dgm:pt modelId="{142A35DD-3131-473E-8DF6-50DB7559B8CE}" type="pres">
      <dgm:prSet presAssocID="{616C74B9-DEC7-43C3-A7F3-085E4414EC41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BB1953D-5615-4FFF-9DD1-C02191446A6C}" type="pres">
      <dgm:prSet presAssocID="{616C74B9-DEC7-43C3-A7F3-085E4414EC41}" presName="rootConnector" presStyleLbl="node3" presStyleIdx="1" presStyleCnt="2"/>
      <dgm:spPr/>
      <dgm:t>
        <a:bodyPr/>
        <a:lstStyle/>
        <a:p>
          <a:endParaRPr lang="fr-FR"/>
        </a:p>
      </dgm:t>
    </dgm:pt>
    <dgm:pt modelId="{85FE532C-3A95-494A-85AC-2800292F8EAE}" type="pres">
      <dgm:prSet presAssocID="{616C74B9-DEC7-43C3-A7F3-085E4414EC41}" presName="hierChild4" presStyleCnt="0"/>
      <dgm:spPr/>
    </dgm:pt>
    <dgm:pt modelId="{19AFB0F0-CF85-4A8A-A4A7-4CE2FF78721B}" type="pres">
      <dgm:prSet presAssocID="{616C74B9-DEC7-43C3-A7F3-085E4414EC41}" presName="hierChild5" presStyleCnt="0"/>
      <dgm:spPr/>
    </dgm:pt>
    <dgm:pt modelId="{A0BAA330-7FED-448E-97CF-69D208CC6DC8}" type="pres">
      <dgm:prSet presAssocID="{1D87DB0A-F48F-41CF-B802-A17F923CDC7D}" presName="hierChild5" presStyleCnt="0"/>
      <dgm:spPr/>
    </dgm:pt>
    <dgm:pt modelId="{E801F62E-D454-4F60-996A-00DA34BF037C}" type="pres">
      <dgm:prSet presAssocID="{75FD3071-7824-4ADA-BD59-67EF9A622087}" presName="Name37" presStyleLbl="parChTrans1D2" presStyleIdx="3" presStyleCnt="4"/>
      <dgm:spPr/>
      <dgm:t>
        <a:bodyPr/>
        <a:lstStyle/>
        <a:p>
          <a:endParaRPr lang="fr-FR"/>
        </a:p>
      </dgm:t>
    </dgm:pt>
    <dgm:pt modelId="{1E1549A1-9613-47C0-AD57-E93AC552D249}" type="pres">
      <dgm:prSet presAssocID="{DE774483-6168-40E4-BC7E-1F25CEA1BF9B}" presName="hierRoot2" presStyleCnt="0">
        <dgm:presLayoutVars>
          <dgm:hierBranch val="init"/>
        </dgm:presLayoutVars>
      </dgm:prSet>
      <dgm:spPr/>
    </dgm:pt>
    <dgm:pt modelId="{E16D2561-733F-411A-B5B2-0DD225B2B517}" type="pres">
      <dgm:prSet presAssocID="{DE774483-6168-40E4-BC7E-1F25CEA1BF9B}" presName="rootComposite" presStyleCnt="0"/>
      <dgm:spPr/>
    </dgm:pt>
    <dgm:pt modelId="{90EC7147-BD21-474F-A931-842F9B9084DD}" type="pres">
      <dgm:prSet presAssocID="{DE774483-6168-40E4-BC7E-1F25CEA1BF9B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5A746E8-AA26-415D-87C2-8ADE641A8FB4}" type="pres">
      <dgm:prSet presAssocID="{DE774483-6168-40E4-BC7E-1F25CEA1BF9B}" presName="rootConnector" presStyleLbl="node2" presStyleIdx="3" presStyleCnt="4"/>
      <dgm:spPr/>
      <dgm:t>
        <a:bodyPr/>
        <a:lstStyle/>
        <a:p>
          <a:endParaRPr lang="fr-FR"/>
        </a:p>
      </dgm:t>
    </dgm:pt>
    <dgm:pt modelId="{2517E5C4-A628-44F6-A483-FD7556D47507}" type="pres">
      <dgm:prSet presAssocID="{DE774483-6168-40E4-BC7E-1F25CEA1BF9B}" presName="hierChild4" presStyleCnt="0"/>
      <dgm:spPr/>
    </dgm:pt>
    <dgm:pt modelId="{205066A7-FA90-495E-AF96-86442CC8928D}" type="pres">
      <dgm:prSet presAssocID="{DE774483-6168-40E4-BC7E-1F25CEA1BF9B}" presName="hierChild5" presStyleCnt="0"/>
      <dgm:spPr/>
    </dgm:pt>
    <dgm:pt modelId="{D2C41AA2-D5C4-4CC6-B8C2-2017D1EFC3CA}" type="pres">
      <dgm:prSet presAssocID="{B442D212-AD8D-47BF-B2D6-771B1F4B595C}" presName="hierChild3" presStyleCnt="0"/>
      <dgm:spPr/>
    </dgm:pt>
  </dgm:ptLst>
  <dgm:cxnLst>
    <dgm:cxn modelId="{729B228E-580E-48AC-81F0-D689DD969A68}" type="presOf" srcId="{B442D212-AD8D-47BF-B2D6-771B1F4B595C}" destId="{BBA93F41-C42F-4644-9335-C5726C19393D}" srcOrd="0" destOrd="0" presId="urn:microsoft.com/office/officeart/2005/8/layout/orgChart1"/>
    <dgm:cxn modelId="{A02DD5CF-5050-41CF-B55D-1658AEA6DE10}" type="presOf" srcId="{416952CC-0B49-4233-B4AB-8F2C7619BC12}" destId="{D0BDC3F3-9B23-4D5C-882B-4FC45348F400}" srcOrd="0" destOrd="0" presId="urn:microsoft.com/office/officeart/2005/8/layout/orgChart1"/>
    <dgm:cxn modelId="{DD6ACB58-9A63-426D-8A39-58E074F20F25}" type="presOf" srcId="{27D9275D-2178-4396-81A1-3E44BE16A28C}" destId="{1736BBEE-B147-4BD8-B7BE-1A344F876249}" srcOrd="1" destOrd="0" presId="urn:microsoft.com/office/officeart/2005/8/layout/orgChart1"/>
    <dgm:cxn modelId="{86C85E1D-ADB3-46AA-91DB-494C1FC9DF21}" type="presOf" srcId="{1D87DB0A-F48F-41CF-B802-A17F923CDC7D}" destId="{58F9C68A-B31B-4C9D-AADF-CF5DB3FAAFC8}" srcOrd="0" destOrd="0" presId="urn:microsoft.com/office/officeart/2005/8/layout/orgChart1"/>
    <dgm:cxn modelId="{4F76E196-FF6F-4B40-9429-97363DF0B411}" srcId="{33E084B1-902D-4F55-898B-9D2CC474997B}" destId="{27D9275D-2178-4396-81A1-3E44BE16A28C}" srcOrd="0" destOrd="0" parTransId="{7B9F92D4-190B-47DE-A8AF-11866DA180CA}" sibTransId="{199D0231-4067-4D06-9615-B86EAC765B83}"/>
    <dgm:cxn modelId="{40F380C2-0510-4956-B4FE-3300D5D267E5}" type="presOf" srcId="{9A9882EE-AE66-4A58-91F2-3CC6B89357EC}" destId="{675318F8-C083-4FF3-ACA8-0DB01A8EDD8D}" srcOrd="1" destOrd="0" presId="urn:microsoft.com/office/officeart/2005/8/layout/orgChart1"/>
    <dgm:cxn modelId="{4BBDA602-BD4D-4587-8B2C-CE4D3A48DE04}" type="presOf" srcId="{27D9275D-2178-4396-81A1-3E44BE16A28C}" destId="{532AFF4D-37D3-4751-B8ED-0CCC5056362C}" srcOrd="0" destOrd="0" presId="urn:microsoft.com/office/officeart/2005/8/layout/orgChart1"/>
    <dgm:cxn modelId="{55001390-AACE-4941-A346-515B0352CBE9}" srcId="{B442D212-AD8D-47BF-B2D6-771B1F4B595C}" destId="{33E084B1-902D-4F55-898B-9D2CC474997B}" srcOrd="1" destOrd="0" parTransId="{19771E3B-4B89-48C4-B361-083949505DAE}" sibTransId="{6E6ACB10-6031-459E-88C0-4F267FC04380}"/>
    <dgm:cxn modelId="{2C9234C4-A6D6-4627-9CE4-F3B8C999C23D}" srcId="{B442D212-AD8D-47BF-B2D6-771B1F4B595C}" destId="{DE774483-6168-40E4-BC7E-1F25CEA1BF9B}" srcOrd="3" destOrd="0" parTransId="{75FD3071-7824-4ADA-BD59-67EF9A622087}" sibTransId="{CEF24AB3-2AF1-4097-BE8E-E684ECF8AB07}"/>
    <dgm:cxn modelId="{4C39D5AF-1DC3-42C1-AEAA-21212EB1FE68}" type="presOf" srcId="{0A31C9B3-86B7-43E0-A5CB-B26125569C71}" destId="{5755D6B8-C25E-4C5C-8C24-929376211189}" srcOrd="0" destOrd="0" presId="urn:microsoft.com/office/officeart/2005/8/layout/orgChart1"/>
    <dgm:cxn modelId="{DF125202-F265-49F5-8E8D-8EDF2AA3A627}" srcId="{B442D212-AD8D-47BF-B2D6-771B1F4B595C}" destId="{1D87DB0A-F48F-41CF-B802-A17F923CDC7D}" srcOrd="2" destOrd="0" parTransId="{BF5E1930-BA28-407C-A5B4-924C452C0F30}" sibTransId="{68C12E95-B820-4BAD-9EFD-065A3029CD87}"/>
    <dgm:cxn modelId="{154BFB09-853A-4763-B649-BED98DDE40BA}" type="presOf" srcId="{75FD3071-7824-4ADA-BD59-67EF9A622087}" destId="{E801F62E-D454-4F60-996A-00DA34BF037C}" srcOrd="0" destOrd="0" presId="urn:microsoft.com/office/officeart/2005/8/layout/orgChart1"/>
    <dgm:cxn modelId="{DAFBC09C-A27C-4825-8307-1DABD0056ABE}" type="presOf" srcId="{616C74B9-DEC7-43C3-A7F3-085E4414EC41}" destId="{7BB1953D-5615-4FFF-9DD1-C02191446A6C}" srcOrd="1" destOrd="0" presId="urn:microsoft.com/office/officeart/2005/8/layout/orgChart1"/>
    <dgm:cxn modelId="{1C105146-60A0-4EEC-BBD6-76D68C311714}" type="presOf" srcId="{616C74B9-DEC7-43C3-A7F3-085E4414EC41}" destId="{142A35DD-3131-473E-8DF6-50DB7559B8CE}" srcOrd="0" destOrd="0" presId="urn:microsoft.com/office/officeart/2005/8/layout/orgChart1"/>
    <dgm:cxn modelId="{9AD50F47-2919-439C-9161-F7928BDDCD30}" type="presOf" srcId="{7B9F92D4-190B-47DE-A8AF-11866DA180CA}" destId="{E81841BB-1920-4E29-8B05-7E3718CBCE66}" srcOrd="0" destOrd="0" presId="urn:microsoft.com/office/officeart/2005/8/layout/orgChart1"/>
    <dgm:cxn modelId="{0D5B9876-D810-4BFA-B921-FD092706855D}" type="presOf" srcId="{19771E3B-4B89-48C4-B361-083949505DAE}" destId="{79BD1D18-0B5D-410D-95A7-EDE3B169B620}" srcOrd="0" destOrd="0" presId="urn:microsoft.com/office/officeart/2005/8/layout/orgChart1"/>
    <dgm:cxn modelId="{B568C730-93A6-4AE0-91BC-0CDC11A8EA05}" type="presOf" srcId="{9A9882EE-AE66-4A58-91F2-3CC6B89357EC}" destId="{A2C4455E-4BF6-4B73-9810-E2179D77AA77}" srcOrd="0" destOrd="0" presId="urn:microsoft.com/office/officeart/2005/8/layout/orgChart1"/>
    <dgm:cxn modelId="{2BFB74BE-22DF-41E9-B62D-28E07911B125}" srcId="{1D87DB0A-F48F-41CF-B802-A17F923CDC7D}" destId="{616C74B9-DEC7-43C3-A7F3-085E4414EC41}" srcOrd="0" destOrd="0" parTransId="{BFC206DF-BA58-47B4-B643-308DB6A65ECC}" sibTransId="{3D99590F-4DD6-4844-A018-875C01E58A77}"/>
    <dgm:cxn modelId="{F385B65F-517A-4765-9F67-C50180A8DFFB}" type="presOf" srcId="{BF5E1930-BA28-407C-A5B4-924C452C0F30}" destId="{D33A9E13-1BE9-48B6-9C61-822D60DFED08}" srcOrd="0" destOrd="0" presId="urn:microsoft.com/office/officeart/2005/8/layout/orgChart1"/>
    <dgm:cxn modelId="{C4B2BC8E-2FD8-49D4-812F-CD955A6E58C5}" type="presOf" srcId="{BFC206DF-BA58-47B4-B643-308DB6A65ECC}" destId="{F5D28316-E5E1-4151-BB18-81FC725C2762}" srcOrd="0" destOrd="0" presId="urn:microsoft.com/office/officeart/2005/8/layout/orgChart1"/>
    <dgm:cxn modelId="{1BADE593-57B2-4A0B-8E08-5A3267389C72}" type="presOf" srcId="{B442D212-AD8D-47BF-B2D6-771B1F4B595C}" destId="{0ED5F714-05C9-401A-A9CE-9EB35B4D2207}" srcOrd="1" destOrd="0" presId="urn:microsoft.com/office/officeart/2005/8/layout/orgChart1"/>
    <dgm:cxn modelId="{EC123E1C-44D8-41DF-9615-3EEA423838AE}" type="presOf" srcId="{1D87DB0A-F48F-41CF-B802-A17F923CDC7D}" destId="{1DAB11E4-2CE6-4FF8-8C24-AF5081247371}" srcOrd="1" destOrd="0" presId="urn:microsoft.com/office/officeart/2005/8/layout/orgChart1"/>
    <dgm:cxn modelId="{132E845C-3368-4CF8-8562-87D8AE094FD0}" type="presOf" srcId="{DE774483-6168-40E4-BC7E-1F25CEA1BF9B}" destId="{90EC7147-BD21-474F-A931-842F9B9084DD}" srcOrd="0" destOrd="0" presId="urn:microsoft.com/office/officeart/2005/8/layout/orgChart1"/>
    <dgm:cxn modelId="{94BA2BD7-20E3-4863-8045-34C2B1B823BC}" srcId="{416952CC-0B49-4233-B4AB-8F2C7619BC12}" destId="{B442D212-AD8D-47BF-B2D6-771B1F4B595C}" srcOrd="0" destOrd="0" parTransId="{25042DBD-B326-449B-8972-2CEE38E5191B}" sibTransId="{F7478B20-D219-4509-A31B-E8FB7B29A0F8}"/>
    <dgm:cxn modelId="{696B5011-5962-4A98-9C71-382FEA2AE249}" type="presOf" srcId="{33E084B1-902D-4F55-898B-9D2CC474997B}" destId="{18C1AEA2-477D-4D01-9413-B159D4599075}" srcOrd="1" destOrd="0" presId="urn:microsoft.com/office/officeart/2005/8/layout/orgChart1"/>
    <dgm:cxn modelId="{93659AB4-4BFB-4203-873F-A2217436B005}" type="presOf" srcId="{33E084B1-902D-4F55-898B-9D2CC474997B}" destId="{379622EE-954D-42FD-8205-D8828F74F16E}" srcOrd="0" destOrd="0" presId="urn:microsoft.com/office/officeart/2005/8/layout/orgChart1"/>
    <dgm:cxn modelId="{3F3A2E97-301C-4A83-91CE-6FD44D970971}" srcId="{B442D212-AD8D-47BF-B2D6-771B1F4B595C}" destId="{9A9882EE-AE66-4A58-91F2-3CC6B89357EC}" srcOrd="0" destOrd="0" parTransId="{0A31C9B3-86B7-43E0-A5CB-B26125569C71}" sibTransId="{C9A6D69C-9770-4AEE-A1D5-B7BAEA15675B}"/>
    <dgm:cxn modelId="{09EE946B-5A36-451D-A8FF-652835A35E32}" type="presOf" srcId="{DE774483-6168-40E4-BC7E-1F25CEA1BF9B}" destId="{D5A746E8-AA26-415D-87C2-8ADE641A8FB4}" srcOrd="1" destOrd="0" presId="urn:microsoft.com/office/officeart/2005/8/layout/orgChart1"/>
    <dgm:cxn modelId="{7C7FDBAD-4B9D-41A9-9B43-A37E6204962B}" type="presParOf" srcId="{D0BDC3F3-9B23-4D5C-882B-4FC45348F400}" destId="{ABF75B9C-D78F-450D-BAF5-4059114DD619}" srcOrd="0" destOrd="0" presId="urn:microsoft.com/office/officeart/2005/8/layout/orgChart1"/>
    <dgm:cxn modelId="{98F59658-3555-4BB9-A3FB-3596AF664DD4}" type="presParOf" srcId="{ABF75B9C-D78F-450D-BAF5-4059114DD619}" destId="{DEC3F8DF-CB99-4363-945A-12E3FFFF5C4A}" srcOrd="0" destOrd="0" presId="urn:microsoft.com/office/officeart/2005/8/layout/orgChart1"/>
    <dgm:cxn modelId="{B834CD64-9183-404D-906A-ED28F2C1BA99}" type="presParOf" srcId="{DEC3F8DF-CB99-4363-945A-12E3FFFF5C4A}" destId="{BBA93F41-C42F-4644-9335-C5726C19393D}" srcOrd="0" destOrd="0" presId="urn:microsoft.com/office/officeart/2005/8/layout/orgChart1"/>
    <dgm:cxn modelId="{26C8933C-1E43-4FD0-8355-76841668CEAD}" type="presParOf" srcId="{DEC3F8DF-CB99-4363-945A-12E3FFFF5C4A}" destId="{0ED5F714-05C9-401A-A9CE-9EB35B4D2207}" srcOrd="1" destOrd="0" presId="urn:microsoft.com/office/officeart/2005/8/layout/orgChart1"/>
    <dgm:cxn modelId="{46B4D6CA-39A2-49E4-A671-280B79E802D6}" type="presParOf" srcId="{ABF75B9C-D78F-450D-BAF5-4059114DD619}" destId="{951D09C9-F66E-466B-AC0B-2101678415CE}" srcOrd="1" destOrd="0" presId="urn:microsoft.com/office/officeart/2005/8/layout/orgChart1"/>
    <dgm:cxn modelId="{5CA45C8D-B7CE-47C7-9DF2-2C455D8D167A}" type="presParOf" srcId="{951D09C9-F66E-466B-AC0B-2101678415CE}" destId="{5755D6B8-C25E-4C5C-8C24-929376211189}" srcOrd="0" destOrd="0" presId="urn:microsoft.com/office/officeart/2005/8/layout/orgChart1"/>
    <dgm:cxn modelId="{B85A2676-28A3-45A5-9F71-66DE89530F49}" type="presParOf" srcId="{951D09C9-F66E-466B-AC0B-2101678415CE}" destId="{6F2662B9-BD75-4C0F-9221-9BC8A728BFC8}" srcOrd="1" destOrd="0" presId="urn:microsoft.com/office/officeart/2005/8/layout/orgChart1"/>
    <dgm:cxn modelId="{6EB63AC5-6536-45E4-9D9F-DA68B3C43FFB}" type="presParOf" srcId="{6F2662B9-BD75-4C0F-9221-9BC8A728BFC8}" destId="{6F6E06D0-3060-4D83-B109-6361AFDDF0CC}" srcOrd="0" destOrd="0" presId="urn:microsoft.com/office/officeart/2005/8/layout/orgChart1"/>
    <dgm:cxn modelId="{350F95DA-3AE4-4D3C-A2B5-FAF93A1FAD1B}" type="presParOf" srcId="{6F6E06D0-3060-4D83-B109-6361AFDDF0CC}" destId="{A2C4455E-4BF6-4B73-9810-E2179D77AA77}" srcOrd="0" destOrd="0" presId="urn:microsoft.com/office/officeart/2005/8/layout/orgChart1"/>
    <dgm:cxn modelId="{9B16A17F-FE18-4F02-8C74-493F2C5563C9}" type="presParOf" srcId="{6F6E06D0-3060-4D83-B109-6361AFDDF0CC}" destId="{675318F8-C083-4FF3-ACA8-0DB01A8EDD8D}" srcOrd="1" destOrd="0" presId="urn:microsoft.com/office/officeart/2005/8/layout/orgChart1"/>
    <dgm:cxn modelId="{CFE114D5-DA18-46FE-BF9F-38D45A3FB755}" type="presParOf" srcId="{6F2662B9-BD75-4C0F-9221-9BC8A728BFC8}" destId="{D9D28458-0099-44E1-BD70-4C477363FC29}" srcOrd="1" destOrd="0" presId="urn:microsoft.com/office/officeart/2005/8/layout/orgChart1"/>
    <dgm:cxn modelId="{6D0C03EF-86FB-412C-AEEB-CCF80F7CD1CE}" type="presParOf" srcId="{6F2662B9-BD75-4C0F-9221-9BC8A728BFC8}" destId="{B564F7D4-0F66-40FB-85F1-0798CFF59D87}" srcOrd="2" destOrd="0" presId="urn:microsoft.com/office/officeart/2005/8/layout/orgChart1"/>
    <dgm:cxn modelId="{4E6F1BDF-0321-4C01-BF79-85D9C90188BD}" type="presParOf" srcId="{951D09C9-F66E-466B-AC0B-2101678415CE}" destId="{79BD1D18-0B5D-410D-95A7-EDE3B169B620}" srcOrd="2" destOrd="0" presId="urn:microsoft.com/office/officeart/2005/8/layout/orgChart1"/>
    <dgm:cxn modelId="{4D9E3C5B-DC33-49FC-954D-E22CF6B03996}" type="presParOf" srcId="{951D09C9-F66E-466B-AC0B-2101678415CE}" destId="{8B5851F6-7A23-446B-826F-4267F9485E18}" srcOrd="3" destOrd="0" presId="urn:microsoft.com/office/officeart/2005/8/layout/orgChart1"/>
    <dgm:cxn modelId="{E8CC6F44-43C1-40A5-B35B-C7FD5BB6F52D}" type="presParOf" srcId="{8B5851F6-7A23-446B-826F-4267F9485E18}" destId="{3EF4CF1A-DC9D-470D-9EBA-E77BC3F10219}" srcOrd="0" destOrd="0" presId="urn:microsoft.com/office/officeart/2005/8/layout/orgChart1"/>
    <dgm:cxn modelId="{62B8462A-3F0F-48A5-A2C5-403140A087D4}" type="presParOf" srcId="{3EF4CF1A-DC9D-470D-9EBA-E77BC3F10219}" destId="{379622EE-954D-42FD-8205-D8828F74F16E}" srcOrd="0" destOrd="0" presId="urn:microsoft.com/office/officeart/2005/8/layout/orgChart1"/>
    <dgm:cxn modelId="{26AC1461-6960-41B0-84A6-EC77FB7F9DC4}" type="presParOf" srcId="{3EF4CF1A-DC9D-470D-9EBA-E77BC3F10219}" destId="{18C1AEA2-477D-4D01-9413-B159D4599075}" srcOrd="1" destOrd="0" presId="urn:microsoft.com/office/officeart/2005/8/layout/orgChart1"/>
    <dgm:cxn modelId="{6463B4B4-AC7B-42D1-BE8F-B51798F18ED6}" type="presParOf" srcId="{8B5851F6-7A23-446B-826F-4267F9485E18}" destId="{107CE4D9-10B8-48CB-BD45-A07FA5C4C393}" srcOrd="1" destOrd="0" presId="urn:microsoft.com/office/officeart/2005/8/layout/orgChart1"/>
    <dgm:cxn modelId="{FFA2DE22-61C4-4F8A-A21B-B3A26E48D7BC}" type="presParOf" srcId="{107CE4D9-10B8-48CB-BD45-A07FA5C4C393}" destId="{E81841BB-1920-4E29-8B05-7E3718CBCE66}" srcOrd="0" destOrd="0" presId="urn:microsoft.com/office/officeart/2005/8/layout/orgChart1"/>
    <dgm:cxn modelId="{0B16ACE4-28BD-4EE6-A3A8-3770968454FA}" type="presParOf" srcId="{107CE4D9-10B8-48CB-BD45-A07FA5C4C393}" destId="{AD0FA369-5403-4318-B48D-931F0BE43E7A}" srcOrd="1" destOrd="0" presId="urn:microsoft.com/office/officeart/2005/8/layout/orgChart1"/>
    <dgm:cxn modelId="{56D48F53-DC88-4117-9DA2-7B38622424F8}" type="presParOf" srcId="{AD0FA369-5403-4318-B48D-931F0BE43E7A}" destId="{E590BDB6-A4EC-4B74-942D-6DCD159BE0B3}" srcOrd="0" destOrd="0" presId="urn:microsoft.com/office/officeart/2005/8/layout/orgChart1"/>
    <dgm:cxn modelId="{496D273C-D9A8-42FF-837A-57253A1C6E37}" type="presParOf" srcId="{E590BDB6-A4EC-4B74-942D-6DCD159BE0B3}" destId="{532AFF4D-37D3-4751-B8ED-0CCC5056362C}" srcOrd="0" destOrd="0" presId="urn:microsoft.com/office/officeart/2005/8/layout/orgChart1"/>
    <dgm:cxn modelId="{518B8B4C-BCA6-4929-8455-385372453938}" type="presParOf" srcId="{E590BDB6-A4EC-4B74-942D-6DCD159BE0B3}" destId="{1736BBEE-B147-4BD8-B7BE-1A344F876249}" srcOrd="1" destOrd="0" presId="urn:microsoft.com/office/officeart/2005/8/layout/orgChart1"/>
    <dgm:cxn modelId="{6EAAA304-09D3-47DA-A6BD-5032CDA49747}" type="presParOf" srcId="{AD0FA369-5403-4318-B48D-931F0BE43E7A}" destId="{76D74754-FE03-4E51-B5EA-081DE6B2CE56}" srcOrd="1" destOrd="0" presId="urn:microsoft.com/office/officeart/2005/8/layout/orgChart1"/>
    <dgm:cxn modelId="{1B69E41F-EF5F-4F83-9567-D69EC0DC413D}" type="presParOf" srcId="{AD0FA369-5403-4318-B48D-931F0BE43E7A}" destId="{8C736423-724B-4655-9D7B-7C07E5DACF1C}" srcOrd="2" destOrd="0" presId="urn:microsoft.com/office/officeart/2005/8/layout/orgChart1"/>
    <dgm:cxn modelId="{0D732EC8-2294-4AB4-80D7-03A93E60DAD8}" type="presParOf" srcId="{8B5851F6-7A23-446B-826F-4267F9485E18}" destId="{8F2FB77C-9E5A-4C1F-8E29-91C0A5EB55FA}" srcOrd="2" destOrd="0" presId="urn:microsoft.com/office/officeart/2005/8/layout/orgChart1"/>
    <dgm:cxn modelId="{0F2BA908-DF22-4B50-8272-55CE718DF632}" type="presParOf" srcId="{951D09C9-F66E-466B-AC0B-2101678415CE}" destId="{D33A9E13-1BE9-48B6-9C61-822D60DFED08}" srcOrd="4" destOrd="0" presId="urn:microsoft.com/office/officeart/2005/8/layout/orgChart1"/>
    <dgm:cxn modelId="{9A083587-D8F0-42E5-8226-EC5DD46F1777}" type="presParOf" srcId="{951D09C9-F66E-466B-AC0B-2101678415CE}" destId="{46CED3E6-077C-4519-AA01-277C9A785B3C}" srcOrd="5" destOrd="0" presId="urn:microsoft.com/office/officeart/2005/8/layout/orgChart1"/>
    <dgm:cxn modelId="{C62F3323-B4EE-484C-AE4E-8C7F0B6ECC9F}" type="presParOf" srcId="{46CED3E6-077C-4519-AA01-277C9A785B3C}" destId="{B2C9F03E-AE10-457B-9952-72C86152E7D7}" srcOrd="0" destOrd="0" presId="urn:microsoft.com/office/officeart/2005/8/layout/orgChart1"/>
    <dgm:cxn modelId="{60140166-F646-45EB-98AC-15D50B306C06}" type="presParOf" srcId="{B2C9F03E-AE10-457B-9952-72C86152E7D7}" destId="{58F9C68A-B31B-4C9D-AADF-CF5DB3FAAFC8}" srcOrd="0" destOrd="0" presId="urn:microsoft.com/office/officeart/2005/8/layout/orgChart1"/>
    <dgm:cxn modelId="{F97C29F3-EF0A-4197-8300-88161DEED2C9}" type="presParOf" srcId="{B2C9F03E-AE10-457B-9952-72C86152E7D7}" destId="{1DAB11E4-2CE6-4FF8-8C24-AF5081247371}" srcOrd="1" destOrd="0" presId="urn:microsoft.com/office/officeart/2005/8/layout/orgChart1"/>
    <dgm:cxn modelId="{63EA72EE-EC64-49CA-9F7E-47CCDFFF3E53}" type="presParOf" srcId="{46CED3E6-077C-4519-AA01-277C9A785B3C}" destId="{8362386B-CF4A-4762-B116-927812AEF26C}" srcOrd="1" destOrd="0" presId="urn:microsoft.com/office/officeart/2005/8/layout/orgChart1"/>
    <dgm:cxn modelId="{A33011C4-702E-4709-B336-3B381B2EF23A}" type="presParOf" srcId="{8362386B-CF4A-4762-B116-927812AEF26C}" destId="{F5D28316-E5E1-4151-BB18-81FC725C2762}" srcOrd="0" destOrd="0" presId="urn:microsoft.com/office/officeart/2005/8/layout/orgChart1"/>
    <dgm:cxn modelId="{EAB105EC-33E1-40F7-9637-B2818B9D262A}" type="presParOf" srcId="{8362386B-CF4A-4762-B116-927812AEF26C}" destId="{4536F3F0-8CD2-4317-A54D-0CE78F104377}" srcOrd="1" destOrd="0" presId="urn:microsoft.com/office/officeart/2005/8/layout/orgChart1"/>
    <dgm:cxn modelId="{C8259647-0BD8-4C12-8A4E-260BC0D71BCB}" type="presParOf" srcId="{4536F3F0-8CD2-4317-A54D-0CE78F104377}" destId="{FB39CAE8-EC1C-4448-A97B-A52415138E50}" srcOrd="0" destOrd="0" presId="urn:microsoft.com/office/officeart/2005/8/layout/orgChart1"/>
    <dgm:cxn modelId="{C4125671-C6B0-449F-BFE1-EF166D167D13}" type="presParOf" srcId="{FB39CAE8-EC1C-4448-A97B-A52415138E50}" destId="{142A35DD-3131-473E-8DF6-50DB7559B8CE}" srcOrd="0" destOrd="0" presId="urn:microsoft.com/office/officeart/2005/8/layout/orgChart1"/>
    <dgm:cxn modelId="{6F30FEAD-AFE3-465A-8F0C-9EC0560FC7C3}" type="presParOf" srcId="{FB39CAE8-EC1C-4448-A97B-A52415138E50}" destId="{7BB1953D-5615-4FFF-9DD1-C02191446A6C}" srcOrd="1" destOrd="0" presId="urn:microsoft.com/office/officeart/2005/8/layout/orgChart1"/>
    <dgm:cxn modelId="{880F5A9A-E0CF-4FC4-B505-DAF9D9C4EC7B}" type="presParOf" srcId="{4536F3F0-8CD2-4317-A54D-0CE78F104377}" destId="{85FE532C-3A95-494A-85AC-2800292F8EAE}" srcOrd="1" destOrd="0" presId="urn:microsoft.com/office/officeart/2005/8/layout/orgChart1"/>
    <dgm:cxn modelId="{AF909DEF-3128-4C34-AA59-4DD4505F0513}" type="presParOf" srcId="{4536F3F0-8CD2-4317-A54D-0CE78F104377}" destId="{19AFB0F0-CF85-4A8A-A4A7-4CE2FF78721B}" srcOrd="2" destOrd="0" presId="urn:microsoft.com/office/officeart/2005/8/layout/orgChart1"/>
    <dgm:cxn modelId="{5CCD5B92-57C7-4A2E-BB4E-DF58841B66DC}" type="presParOf" srcId="{46CED3E6-077C-4519-AA01-277C9A785B3C}" destId="{A0BAA330-7FED-448E-97CF-69D208CC6DC8}" srcOrd="2" destOrd="0" presId="urn:microsoft.com/office/officeart/2005/8/layout/orgChart1"/>
    <dgm:cxn modelId="{05D84FE9-B3FC-43EA-B131-0F8AD2D94004}" type="presParOf" srcId="{951D09C9-F66E-466B-AC0B-2101678415CE}" destId="{E801F62E-D454-4F60-996A-00DA34BF037C}" srcOrd="6" destOrd="0" presId="urn:microsoft.com/office/officeart/2005/8/layout/orgChart1"/>
    <dgm:cxn modelId="{0D00C64B-5577-4625-9503-768DA4C22490}" type="presParOf" srcId="{951D09C9-F66E-466B-AC0B-2101678415CE}" destId="{1E1549A1-9613-47C0-AD57-E93AC552D249}" srcOrd="7" destOrd="0" presId="urn:microsoft.com/office/officeart/2005/8/layout/orgChart1"/>
    <dgm:cxn modelId="{43946FF2-4B35-402A-8188-B11649366869}" type="presParOf" srcId="{1E1549A1-9613-47C0-AD57-E93AC552D249}" destId="{E16D2561-733F-411A-B5B2-0DD225B2B517}" srcOrd="0" destOrd="0" presId="urn:microsoft.com/office/officeart/2005/8/layout/orgChart1"/>
    <dgm:cxn modelId="{F03C07FB-3E29-43CE-A483-1056DE19CA7D}" type="presParOf" srcId="{E16D2561-733F-411A-B5B2-0DD225B2B517}" destId="{90EC7147-BD21-474F-A931-842F9B9084DD}" srcOrd="0" destOrd="0" presId="urn:microsoft.com/office/officeart/2005/8/layout/orgChart1"/>
    <dgm:cxn modelId="{6C02B439-78AE-4761-8346-9693DD52E583}" type="presParOf" srcId="{E16D2561-733F-411A-B5B2-0DD225B2B517}" destId="{D5A746E8-AA26-415D-87C2-8ADE641A8FB4}" srcOrd="1" destOrd="0" presId="urn:microsoft.com/office/officeart/2005/8/layout/orgChart1"/>
    <dgm:cxn modelId="{15642874-F73D-420B-9518-38E7153C9125}" type="presParOf" srcId="{1E1549A1-9613-47C0-AD57-E93AC552D249}" destId="{2517E5C4-A628-44F6-A483-FD7556D47507}" srcOrd="1" destOrd="0" presId="urn:microsoft.com/office/officeart/2005/8/layout/orgChart1"/>
    <dgm:cxn modelId="{FE3AA9D6-4EC3-40D8-A4A3-31E0C5BE9B24}" type="presParOf" srcId="{1E1549A1-9613-47C0-AD57-E93AC552D249}" destId="{205066A7-FA90-495E-AF96-86442CC8928D}" srcOrd="2" destOrd="0" presId="urn:microsoft.com/office/officeart/2005/8/layout/orgChart1"/>
    <dgm:cxn modelId="{F8EF0DA6-531A-402D-9715-10C3A1619623}" type="presParOf" srcId="{ABF75B9C-D78F-450D-BAF5-4059114DD619}" destId="{D2C41AA2-D5C4-4CC6-B8C2-2017D1EFC3CA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8DBB8C-7F59-40C4-89F8-17CB0E1C5C2C}" type="datetimeFigureOut">
              <a:rPr lang="fr-FR" smtClean="0"/>
              <a:pPr/>
              <a:t>08/03/2025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A82EF-A8E4-408C-BD54-B5C79C3A975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A82EF-A8E4-408C-BD54-B5C79C3A9755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A82EF-A8E4-408C-BD54-B5C79C3A9755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A82EF-A8E4-408C-BD54-B5C79C3A9755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A82EF-A8E4-408C-BD54-B5C79C3A9755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xmlns="" id="{66675242-29C0-4793-B6F3-32DC6E165F2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514475" y="654050"/>
            <a:ext cx="4581525" cy="5549900"/>
          </a:xfrm>
          <a:prstGeom prst="roundRect">
            <a:avLst>
              <a:gd name="adj" fmla="val 6527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xmlns="" val="1179892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2">
            <a:extLst>
              <a:ext uri="{FF2B5EF4-FFF2-40B4-BE49-F238E27FC236}">
                <a16:creationId xmlns:a16="http://schemas.microsoft.com/office/drawing/2014/main" xmlns="" id="{25870B22-AEE6-492C-97EE-6EB79A6D56F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557712" y="654050"/>
            <a:ext cx="4581525" cy="5549900"/>
          </a:xfrm>
          <a:prstGeom prst="roundRect">
            <a:avLst>
              <a:gd name="adj" fmla="val 0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xmlns="" val="2886828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2">
            <a:extLst>
              <a:ext uri="{FF2B5EF4-FFF2-40B4-BE49-F238E27FC236}">
                <a16:creationId xmlns:a16="http://schemas.microsoft.com/office/drawing/2014/main" xmlns="" id="{8A5E8BAC-C4BB-4D9E-8753-8D68C10430A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514475" y="1352550"/>
            <a:ext cx="3762375" cy="4152900"/>
          </a:xfrm>
          <a:prstGeom prst="roundRect">
            <a:avLst>
              <a:gd name="adj" fmla="val 6527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xmlns="" val="2963689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2">
            <a:extLst>
              <a:ext uri="{FF2B5EF4-FFF2-40B4-BE49-F238E27FC236}">
                <a16:creationId xmlns:a16="http://schemas.microsoft.com/office/drawing/2014/main" xmlns="" id="{623BC0DF-17A2-466A-902C-C20EA477FA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514475" y="2266951"/>
            <a:ext cx="2333626" cy="2324098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 dirty="0"/>
          </a:p>
        </p:txBody>
      </p:sp>
      <p:sp>
        <p:nvSpPr>
          <p:cNvPr id="4" name="Picture Placeholder 12">
            <a:extLst>
              <a:ext uri="{FF2B5EF4-FFF2-40B4-BE49-F238E27FC236}">
                <a16:creationId xmlns:a16="http://schemas.microsoft.com/office/drawing/2014/main" xmlns="" id="{7A01D676-7D7A-4781-BC83-28DBD825665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929187" y="2266951"/>
            <a:ext cx="2333626" cy="2324098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 dirty="0"/>
          </a:p>
        </p:txBody>
      </p:sp>
      <p:sp>
        <p:nvSpPr>
          <p:cNvPr id="5" name="Picture Placeholder 12">
            <a:extLst>
              <a:ext uri="{FF2B5EF4-FFF2-40B4-BE49-F238E27FC236}">
                <a16:creationId xmlns:a16="http://schemas.microsoft.com/office/drawing/2014/main" xmlns="" id="{7B240B6B-322F-4CAF-B6B0-EB5ADC341E8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343899" y="2266951"/>
            <a:ext cx="2333626" cy="2324098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xmlns="" val="33014535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2">
            <a:extLst>
              <a:ext uri="{FF2B5EF4-FFF2-40B4-BE49-F238E27FC236}">
                <a16:creationId xmlns:a16="http://schemas.microsoft.com/office/drawing/2014/main" xmlns="" id="{F95A5D35-41DB-4A4F-BAA9-18D2DA67814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038475" y="4533900"/>
            <a:ext cx="9153525" cy="23241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xmlns="" val="1147763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2">
            <a:extLst>
              <a:ext uri="{FF2B5EF4-FFF2-40B4-BE49-F238E27FC236}">
                <a16:creationId xmlns:a16="http://schemas.microsoft.com/office/drawing/2014/main" xmlns="" id="{220CD28F-C304-4BD2-A65F-1A6B5113933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4533900"/>
            <a:ext cx="9153525" cy="23241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xmlns="" val="27296247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2">
            <a:extLst>
              <a:ext uri="{FF2B5EF4-FFF2-40B4-BE49-F238E27FC236}">
                <a16:creationId xmlns:a16="http://schemas.microsoft.com/office/drawing/2014/main" xmlns="" id="{5FE9FE9C-114E-4ECB-AA03-6D53641C605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34290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xmlns="" val="40318276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2">
            <a:extLst>
              <a:ext uri="{FF2B5EF4-FFF2-40B4-BE49-F238E27FC236}">
                <a16:creationId xmlns:a16="http://schemas.microsoft.com/office/drawing/2014/main" xmlns="" id="{9459C893-0B50-418E-B8C1-70D506D4332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572001" y="1400175"/>
            <a:ext cx="7619999" cy="405765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xmlns="" val="14234250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2">
            <a:extLst>
              <a:ext uri="{FF2B5EF4-FFF2-40B4-BE49-F238E27FC236}">
                <a16:creationId xmlns:a16="http://schemas.microsoft.com/office/drawing/2014/main" xmlns="" id="{E6EB39B4-C74A-4130-B251-53FABB44172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400175"/>
            <a:ext cx="7619999" cy="405765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xmlns="" val="1826530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2">
            <a:extLst>
              <a:ext uri="{FF2B5EF4-FFF2-40B4-BE49-F238E27FC236}">
                <a16:creationId xmlns:a16="http://schemas.microsoft.com/office/drawing/2014/main" xmlns="" id="{75339F71-5D8C-4895-A902-1FECCEBA152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52476" y="600075"/>
            <a:ext cx="3486150" cy="2581275"/>
          </a:xfrm>
          <a:prstGeom prst="roundRect">
            <a:avLst>
              <a:gd name="adj" fmla="val 5279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 dirty="0"/>
          </a:p>
        </p:txBody>
      </p:sp>
      <p:sp>
        <p:nvSpPr>
          <p:cNvPr id="5" name="Picture Placeholder 12">
            <a:extLst>
              <a:ext uri="{FF2B5EF4-FFF2-40B4-BE49-F238E27FC236}">
                <a16:creationId xmlns:a16="http://schemas.microsoft.com/office/drawing/2014/main" xmlns="" id="{BC7CCC86-5929-4EA7-A137-ADD20763609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52476" y="3676650"/>
            <a:ext cx="3486150" cy="2581275"/>
          </a:xfrm>
          <a:prstGeom prst="roundRect">
            <a:avLst>
              <a:gd name="adj" fmla="val 5279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 dirty="0"/>
          </a:p>
        </p:txBody>
      </p:sp>
      <p:sp>
        <p:nvSpPr>
          <p:cNvPr id="6" name="Picture Placeholder 12">
            <a:extLst>
              <a:ext uri="{FF2B5EF4-FFF2-40B4-BE49-F238E27FC236}">
                <a16:creationId xmlns:a16="http://schemas.microsoft.com/office/drawing/2014/main" xmlns="" id="{F3434E3F-3F14-42FB-81DC-148D5D33557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819651" y="600075"/>
            <a:ext cx="3486150" cy="2581275"/>
          </a:xfrm>
          <a:prstGeom prst="roundRect">
            <a:avLst>
              <a:gd name="adj" fmla="val 5279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 dirty="0"/>
          </a:p>
        </p:txBody>
      </p:sp>
      <p:sp>
        <p:nvSpPr>
          <p:cNvPr id="7" name="Picture Placeholder 12">
            <a:extLst>
              <a:ext uri="{FF2B5EF4-FFF2-40B4-BE49-F238E27FC236}">
                <a16:creationId xmlns:a16="http://schemas.microsoft.com/office/drawing/2014/main" xmlns="" id="{CD51035F-997C-49BE-9B41-BB7BD887516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819651" y="3676650"/>
            <a:ext cx="3486150" cy="2581275"/>
          </a:xfrm>
          <a:prstGeom prst="roundRect">
            <a:avLst>
              <a:gd name="adj" fmla="val 5279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xmlns="" val="38810000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2">
            <a:extLst>
              <a:ext uri="{FF2B5EF4-FFF2-40B4-BE49-F238E27FC236}">
                <a16:creationId xmlns:a16="http://schemas.microsoft.com/office/drawing/2014/main" xmlns="" id="{DA32CDE2-AFA2-443D-A8C2-E60FE63C761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29051" y="600075"/>
            <a:ext cx="3486150" cy="5657850"/>
          </a:xfrm>
          <a:prstGeom prst="roundRect">
            <a:avLst>
              <a:gd name="adj" fmla="val 5279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 dirty="0"/>
          </a:p>
        </p:txBody>
      </p:sp>
      <p:sp>
        <p:nvSpPr>
          <p:cNvPr id="7" name="Picture Placeholder 12">
            <a:extLst>
              <a:ext uri="{FF2B5EF4-FFF2-40B4-BE49-F238E27FC236}">
                <a16:creationId xmlns:a16="http://schemas.microsoft.com/office/drawing/2014/main" xmlns="" id="{1F830D3B-6F8C-40ED-98F3-6C36D2A4DCA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896226" y="600075"/>
            <a:ext cx="3486150" cy="5657850"/>
          </a:xfrm>
          <a:prstGeom prst="roundRect">
            <a:avLst>
              <a:gd name="adj" fmla="val 5279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xmlns="" val="2531324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2">
            <a:extLst>
              <a:ext uri="{FF2B5EF4-FFF2-40B4-BE49-F238E27FC236}">
                <a16:creationId xmlns:a16="http://schemas.microsoft.com/office/drawing/2014/main" xmlns="" id="{1A8A66BF-1A12-40DF-B09B-BAB2F75F4FB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514475" y="685800"/>
            <a:ext cx="9163050" cy="2743199"/>
          </a:xfrm>
          <a:prstGeom prst="roundRect">
            <a:avLst>
              <a:gd name="adj" fmla="val 7774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xmlns="" val="2081319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2">
            <a:extLst>
              <a:ext uri="{FF2B5EF4-FFF2-40B4-BE49-F238E27FC236}">
                <a16:creationId xmlns:a16="http://schemas.microsoft.com/office/drawing/2014/main" xmlns="" id="{14F888F1-26D6-40BA-83F7-580B14F7C43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2286000"/>
            <a:ext cx="12191999" cy="45720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xmlns="" val="22841344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444662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2">
            <a:extLst>
              <a:ext uri="{FF2B5EF4-FFF2-40B4-BE49-F238E27FC236}">
                <a16:creationId xmlns:a16="http://schemas.microsoft.com/office/drawing/2014/main" xmlns="" id="{A3F759B5-ED15-4104-8908-B8AD8D66A81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1409700"/>
            <a:ext cx="6095999" cy="40386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xmlns="" val="3252189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2">
            <a:extLst>
              <a:ext uri="{FF2B5EF4-FFF2-40B4-BE49-F238E27FC236}">
                <a16:creationId xmlns:a16="http://schemas.microsoft.com/office/drawing/2014/main" xmlns="" id="{4A266582-5D0C-4C1A-9114-4CCD13087C4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6000" y="587375"/>
            <a:ext cx="4581525" cy="2581275"/>
          </a:xfrm>
          <a:prstGeom prst="roundRect">
            <a:avLst>
              <a:gd name="adj" fmla="val 5279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 dirty="0"/>
          </a:p>
        </p:txBody>
      </p:sp>
      <p:sp>
        <p:nvSpPr>
          <p:cNvPr id="4" name="Picture Placeholder 12">
            <a:extLst>
              <a:ext uri="{FF2B5EF4-FFF2-40B4-BE49-F238E27FC236}">
                <a16:creationId xmlns:a16="http://schemas.microsoft.com/office/drawing/2014/main" xmlns="" id="{8A325629-0354-48D4-9806-6FD5668B04B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96000" y="3689351"/>
            <a:ext cx="5400675" cy="2581275"/>
          </a:xfrm>
          <a:prstGeom prst="roundRect">
            <a:avLst>
              <a:gd name="adj" fmla="val 5279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xmlns="" val="4110653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2">
            <a:extLst>
              <a:ext uri="{FF2B5EF4-FFF2-40B4-BE49-F238E27FC236}">
                <a16:creationId xmlns:a16="http://schemas.microsoft.com/office/drawing/2014/main" xmlns="" id="{D759DBB5-8D78-4735-81CC-0958C41E887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1999" cy="45339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xmlns="" val="950295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2">
            <a:extLst>
              <a:ext uri="{FF2B5EF4-FFF2-40B4-BE49-F238E27FC236}">
                <a16:creationId xmlns:a16="http://schemas.microsoft.com/office/drawing/2014/main" xmlns="" id="{5C2C1DF0-D121-43F8-8BAA-FA1B8A459DB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7619999" cy="68580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xmlns="" val="1063395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2">
            <a:extLst>
              <a:ext uri="{FF2B5EF4-FFF2-40B4-BE49-F238E27FC236}">
                <a16:creationId xmlns:a16="http://schemas.microsoft.com/office/drawing/2014/main" xmlns="" id="{BC2B93ED-8856-4C2B-8A7A-7E4A9FC9B2D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572001" y="0"/>
            <a:ext cx="7619999" cy="68580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xmlns="" val="2586458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2">
            <a:extLst>
              <a:ext uri="{FF2B5EF4-FFF2-40B4-BE49-F238E27FC236}">
                <a16:creationId xmlns:a16="http://schemas.microsoft.com/office/drawing/2014/main" xmlns="" id="{3FEBF99A-21D8-472F-B82B-30FAD890DBC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85850" y="781050"/>
            <a:ext cx="4581525" cy="2581275"/>
          </a:xfrm>
          <a:prstGeom prst="roundRect">
            <a:avLst>
              <a:gd name="adj" fmla="val 5279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 dirty="0"/>
          </a:p>
        </p:txBody>
      </p:sp>
      <p:sp>
        <p:nvSpPr>
          <p:cNvPr id="5" name="Picture Placeholder 12">
            <a:extLst>
              <a:ext uri="{FF2B5EF4-FFF2-40B4-BE49-F238E27FC236}">
                <a16:creationId xmlns:a16="http://schemas.microsoft.com/office/drawing/2014/main" xmlns="" id="{54424BD1-6B61-417D-B614-91BAC9240C7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524627" y="781050"/>
            <a:ext cx="4581525" cy="2581275"/>
          </a:xfrm>
          <a:prstGeom prst="roundRect">
            <a:avLst>
              <a:gd name="adj" fmla="val 5279"/>
            </a:avLst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xmlns="" val="4100185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2">
            <a:extLst>
              <a:ext uri="{FF2B5EF4-FFF2-40B4-BE49-F238E27FC236}">
                <a16:creationId xmlns:a16="http://schemas.microsoft.com/office/drawing/2014/main" xmlns="" id="{43DE0888-CA0C-4CAB-9538-C39EE73017F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" y="0"/>
            <a:ext cx="3047998" cy="685800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/>
          <a:lstStyle>
            <a:lvl1pPr>
              <a:defRPr sz="1200"/>
            </a:lvl1pPr>
          </a:lstStyle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xmlns="" val="4102691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:a16="http://schemas.microsoft.com/office/drawing/2014/main" xmlns="" id="{F56647E1-74ED-4A63-A5D0-B92DBCA1A9AF}"/>
              </a:ext>
            </a:extLst>
          </p:cNvPr>
          <p:cNvSpPr/>
          <p:nvPr userDrawn="1"/>
        </p:nvSpPr>
        <p:spPr>
          <a:xfrm>
            <a:off x="0" y="-951"/>
            <a:ext cx="12192000" cy="6858951"/>
          </a:xfrm>
          <a:custGeom>
            <a:avLst/>
            <a:gdLst>
              <a:gd name="connsiteX0" fmla="*/ 0 w 12192000"/>
              <a:gd name="connsiteY0" fmla="*/ 5707378 h 6858951"/>
              <a:gd name="connsiteX1" fmla="*/ 728663 w 12192000"/>
              <a:gd name="connsiteY1" fmla="*/ 5864540 h 6858951"/>
              <a:gd name="connsiteX2" fmla="*/ 1600200 w 12192000"/>
              <a:gd name="connsiteY2" fmla="*/ 6650353 h 6858951"/>
              <a:gd name="connsiteX3" fmla="*/ 1725930 w 12192000"/>
              <a:gd name="connsiteY3" fmla="*/ 6858951 h 6858951"/>
              <a:gd name="connsiteX4" fmla="*/ 1660208 w 12192000"/>
              <a:gd name="connsiteY4" fmla="*/ 6858951 h 6858951"/>
              <a:gd name="connsiteX5" fmla="*/ 1550670 w 12192000"/>
              <a:gd name="connsiteY5" fmla="*/ 6679881 h 6858951"/>
              <a:gd name="connsiteX6" fmla="*/ 702945 w 12192000"/>
              <a:gd name="connsiteY6" fmla="*/ 5915975 h 6858951"/>
              <a:gd name="connsiteX7" fmla="*/ 0 w 12192000"/>
              <a:gd name="connsiteY7" fmla="*/ 5764528 h 6858951"/>
              <a:gd name="connsiteX8" fmla="*/ 0 w 12192000"/>
              <a:gd name="connsiteY8" fmla="*/ 4411978 h 6858951"/>
              <a:gd name="connsiteX9" fmla="*/ 2093595 w 12192000"/>
              <a:gd name="connsiteY9" fmla="*/ 5221603 h 6858951"/>
              <a:gd name="connsiteX10" fmla="*/ 3215641 w 12192000"/>
              <a:gd name="connsiteY10" fmla="*/ 6044563 h 6858951"/>
              <a:gd name="connsiteX11" fmla="*/ 2993709 w 12192000"/>
              <a:gd name="connsiteY11" fmla="*/ 6858951 h 6858951"/>
              <a:gd name="connsiteX12" fmla="*/ 2923223 w 12192000"/>
              <a:gd name="connsiteY12" fmla="*/ 6858951 h 6858951"/>
              <a:gd name="connsiteX13" fmla="*/ 3159444 w 12192000"/>
              <a:gd name="connsiteY13" fmla="*/ 6055993 h 6858951"/>
              <a:gd name="connsiteX14" fmla="*/ 2078355 w 12192000"/>
              <a:gd name="connsiteY14" fmla="*/ 5276848 h 6858951"/>
              <a:gd name="connsiteX15" fmla="*/ 0 w 12192000"/>
              <a:gd name="connsiteY15" fmla="*/ 4478653 h 6858951"/>
              <a:gd name="connsiteX16" fmla="*/ 1 w 12192000"/>
              <a:gd name="connsiteY16" fmla="*/ 1639251 h 6858951"/>
              <a:gd name="connsiteX17" fmla="*/ 1863091 w 12192000"/>
              <a:gd name="connsiteY17" fmla="*/ 2848926 h 6858951"/>
              <a:gd name="connsiteX18" fmla="*/ 3440431 w 12192000"/>
              <a:gd name="connsiteY18" fmla="*/ 3269931 h 6858951"/>
              <a:gd name="connsiteX19" fmla="*/ 4262438 w 12192000"/>
              <a:gd name="connsiteY19" fmla="*/ 3917631 h 6858951"/>
              <a:gd name="connsiteX20" fmla="*/ 4093846 w 12192000"/>
              <a:gd name="connsiteY20" fmla="*/ 5404484 h 6858951"/>
              <a:gd name="connsiteX21" fmla="*/ 4042411 w 12192000"/>
              <a:gd name="connsiteY21" fmla="*/ 6519861 h 6858951"/>
              <a:gd name="connsiteX22" fmla="*/ 4233863 w 12192000"/>
              <a:gd name="connsiteY22" fmla="*/ 6858951 h 6858951"/>
              <a:gd name="connsiteX23" fmla="*/ 4164330 w 12192000"/>
              <a:gd name="connsiteY23" fmla="*/ 6858951 h 6858951"/>
              <a:gd name="connsiteX24" fmla="*/ 3990023 w 12192000"/>
              <a:gd name="connsiteY24" fmla="*/ 6541769 h 6858951"/>
              <a:gd name="connsiteX25" fmla="*/ 4041459 w 12192000"/>
              <a:gd name="connsiteY25" fmla="*/ 5380671 h 6858951"/>
              <a:gd name="connsiteX26" fmla="*/ 4211003 w 12192000"/>
              <a:gd name="connsiteY26" fmla="*/ 3944301 h 6858951"/>
              <a:gd name="connsiteX27" fmla="*/ 1851661 w 12192000"/>
              <a:gd name="connsiteY27" fmla="*/ 2906076 h 6858951"/>
              <a:gd name="connsiteX28" fmla="*/ 546735 w 12192000"/>
              <a:gd name="connsiteY28" fmla="*/ 2311716 h 6858951"/>
              <a:gd name="connsiteX29" fmla="*/ 1 w 12192000"/>
              <a:gd name="connsiteY29" fmla="*/ 1737359 h 6858951"/>
              <a:gd name="connsiteX30" fmla="*/ 4377689 w 12192000"/>
              <a:gd name="connsiteY30" fmla="*/ 952 h 6858951"/>
              <a:gd name="connsiteX31" fmla="*/ 4438649 w 12192000"/>
              <a:gd name="connsiteY31" fmla="*/ 952 h 6858951"/>
              <a:gd name="connsiteX32" fmla="*/ 4375784 w 12192000"/>
              <a:gd name="connsiteY32" fmla="*/ 234315 h 6858951"/>
              <a:gd name="connsiteX33" fmla="*/ 4837747 w 12192000"/>
              <a:gd name="connsiteY33" fmla="*/ 1283970 h 6858951"/>
              <a:gd name="connsiteX34" fmla="*/ 5746432 w 12192000"/>
              <a:gd name="connsiteY34" fmla="*/ 1806892 h 6858951"/>
              <a:gd name="connsiteX35" fmla="*/ 6715125 w 12192000"/>
              <a:gd name="connsiteY35" fmla="*/ 3098481 h 6858951"/>
              <a:gd name="connsiteX36" fmla="*/ 6684644 w 12192000"/>
              <a:gd name="connsiteY36" fmla="*/ 3524249 h 6858951"/>
              <a:gd name="connsiteX37" fmla="*/ 6865619 w 12192000"/>
              <a:gd name="connsiteY37" fmla="*/ 5593079 h 6858951"/>
              <a:gd name="connsiteX38" fmla="*/ 8566785 w 12192000"/>
              <a:gd name="connsiteY38" fmla="*/ 6858951 h 6858951"/>
              <a:gd name="connsiteX39" fmla="*/ 8360092 w 12192000"/>
              <a:gd name="connsiteY39" fmla="*/ 6858951 h 6858951"/>
              <a:gd name="connsiteX40" fmla="*/ 7597139 w 12192000"/>
              <a:gd name="connsiteY40" fmla="*/ 6514146 h 6858951"/>
              <a:gd name="connsiteX41" fmla="*/ 6813232 w 12192000"/>
              <a:gd name="connsiteY41" fmla="*/ 5616891 h 6858951"/>
              <a:gd name="connsiteX42" fmla="*/ 6627494 w 12192000"/>
              <a:gd name="connsiteY42" fmla="*/ 3519486 h 6858951"/>
              <a:gd name="connsiteX43" fmla="*/ 6657975 w 12192000"/>
              <a:gd name="connsiteY43" fmla="*/ 3095625 h 6858951"/>
              <a:gd name="connsiteX44" fmla="*/ 5722620 w 12192000"/>
              <a:gd name="connsiteY44" fmla="*/ 1859280 h 6858951"/>
              <a:gd name="connsiteX45" fmla="*/ 4801552 w 12192000"/>
              <a:gd name="connsiteY45" fmla="*/ 1328737 h 6858951"/>
              <a:gd name="connsiteX46" fmla="*/ 4319587 w 12192000"/>
              <a:gd name="connsiteY46" fmla="*/ 222885 h 6858951"/>
              <a:gd name="connsiteX47" fmla="*/ 4377689 w 12192000"/>
              <a:gd name="connsiteY47" fmla="*/ 952 h 6858951"/>
              <a:gd name="connsiteX48" fmla="*/ 1512571 w 12192000"/>
              <a:gd name="connsiteY48" fmla="*/ 952 h 6858951"/>
              <a:gd name="connsiteX49" fmla="*/ 1569721 w 12192000"/>
              <a:gd name="connsiteY49" fmla="*/ 952 h 6858951"/>
              <a:gd name="connsiteX50" fmla="*/ 1597343 w 12192000"/>
              <a:gd name="connsiteY50" fmla="*/ 182880 h 6858951"/>
              <a:gd name="connsiteX51" fmla="*/ 2760346 w 12192000"/>
              <a:gd name="connsiteY51" fmla="*/ 1370647 h 6858951"/>
              <a:gd name="connsiteX52" fmla="*/ 4377690 w 12192000"/>
              <a:gd name="connsiteY52" fmla="*/ 1875472 h 6858951"/>
              <a:gd name="connsiteX53" fmla="*/ 5986464 w 12192000"/>
              <a:gd name="connsiteY53" fmla="*/ 3431856 h 6858951"/>
              <a:gd name="connsiteX54" fmla="*/ 5837873 w 12192000"/>
              <a:gd name="connsiteY54" fmla="*/ 4044314 h 6858951"/>
              <a:gd name="connsiteX55" fmla="*/ 5771198 w 12192000"/>
              <a:gd name="connsiteY55" fmla="*/ 6320789 h 6858951"/>
              <a:gd name="connsiteX56" fmla="*/ 6423660 w 12192000"/>
              <a:gd name="connsiteY56" fmla="*/ 6858951 h 6858951"/>
              <a:gd name="connsiteX57" fmla="*/ 6295073 w 12192000"/>
              <a:gd name="connsiteY57" fmla="*/ 6858951 h 6858951"/>
              <a:gd name="connsiteX58" fmla="*/ 5721668 w 12192000"/>
              <a:gd name="connsiteY58" fmla="*/ 6350316 h 6858951"/>
              <a:gd name="connsiteX59" fmla="*/ 5781676 w 12192000"/>
              <a:gd name="connsiteY59" fmla="*/ 4029074 h 6858951"/>
              <a:gd name="connsiteX60" fmla="*/ 5930265 w 12192000"/>
              <a:gd name="connsiteY60" fmla="*/ 3418521 h 6858951"/>
              <a:gd name="connsiteX61" fmla="*/ 5631181 w 12192000"/>
              <a:gd name="connsiteY61" fmla="*/ 2358390 h 6858951"/>
              <a:gd name="connsiteX62" fmla="*/ 4365307 w 12192000"/>
              <a:gd name="connsiteY62" fmla="*/ 1929765 h 6858951"/>
              <a:gd name="connsiteX63" fmla="*/ 2735581 w 12192000"/>
              <a:gd name="connsiteY63" fmla="*/ 1421130 h 6858951"/>
              <a:gd name="connsiteX64" fmla="*/ 1864996 w 12192000"/>
              <a:gd name="connsiteY64" fmla="*/ 795337 h 6858951"/>
              <a:gd name="connsiteX65" fmla="*/ 1541146 w 12192000"/>
              <a:gd name="connsiteY65" fmla="*/ 191452 h 6858951"/>
              <a:gd name="connsiteX66" fmla="*/ 1512571 w 12192000"/>
              <a:gd name="connsiteY66" fmla="*/ 952 h 6858951"/>
              <a:gd name="connsiteX67" fmla="*/ 6581775 w 12192000"/>
              <a:gd name="connsiteY67" fmla="*/ 952 h 6858951"/>
              <a:gd name="connsiteX68" fmla="*/ 6641782 w 12192000"/>
              <a:gd name="connsiteY68" fmla="*/ 952 h 6858951"/>
              <a:gd name="connsiteX69" fmla="*/ 6640830 w 12192000"/>
              <a:gd name="connsiteY69" fmla="*/ 452437 h 6858951"/>
              <a:gd name="connsiteX70" fmla="*/ 7792402 w 12192000"/>
              <a:gd name="connsiteY70" fmla="*/ 1469707 h 6858951"/>
              <a:gd name="connsiteX71" fmla="*/ 8798242 w 12192000"/>
              <a:gd name="connsiteY71" fmla="*/ 2592705 h 6858951"/>
              <a:gd name="connsiteX72" fmla="*/ 9687877 w 12192000"/>
              <a:gd name="connsiteY72" fmla="*/ 3593781 h 6858951"/>
              <a:gd name="connsiteX73" fmla="*/ 12192000 w 12192000"/>
              <a:gd name="connsiteY73" fmla="*/ 3119436 h 6858951"/>
              <a:gd name="connsiteX74" fmla="*/ 12192000 w 12192000"/>
              <a:gd name="connsiteY74" fmla="*/ 3194684 h 6858951"/>
              <a:gd name="connsiteX75" fmla="*/ 11092815 w 12192000"/>
              <a:gd name="connsiteY75" fmla="*/ 3749039 h 6858951"/>
              <a:gd name="connsiteX76" fmla="*/ 10531792 w 12192000"/>
              <a:gd name="connsiteY76" fmla="*/ 3815714 h 6858951"/>
              <a:gd name="connsiteX77" fmla="*/ 9666923 w 12192000"/>
              <a:gd name="connsiteY77" fmla="*/ 3647121 h 6858951"/>
              <a:gd name="connsiteX78" fmla="*/ 8742045 w 12192000"/>
              <a:gd name="connsiteY78" fmla="*/ 2596515 h 6858951"/>
              <a:gd name="connsiteX79" fmla="*/ 8598217 w 12192000"/>
              <a:gd name="connsiteY79" fmla="*/ 2077402 h 6858951"/>
              <a:gd name="connsiteX80" fmla="*/ 7772400 w 12192000"/>
              <a:gd name="connsiteY80" fmla="*/ 1523047 h 6858951"/>
              <a:gd name="connsiteX81" fmla="*/ 6586537 w 12192000"/>
              <a:gd name="connsiteY81" fmla="*/ 465772 h 6858951"/>
              <a:gd name="connsiteX82" fmla="*/ 6581775 w 12192000"/>
              <a:gd name="connsiteY82" fmla="*/ 952 h 6858951"/>
              <a:gd name="connsiteX83" fmla="*/ 9008744 w 12192000"/>
              <a:gd name="connsiteY83" fmla="*/ 951 h 6858951"/>
              <a:gd name="connsiteX84" fmla="*/ 9065894 w 12192000"/>
              <a:gd name="connsiteY84" fmla="*/ 951 h 6858951"/>
              <a:gd name="connsiteX85" fmla="*/ 9479279 w 12192000"/>
              <a:gd name="connsiteY85" fmla="*/ 896301 h 6858951"/>
              <a:gd name="connsiteX86" fmla="*/ 10532745 w 12192000"/>
              <a:gd name="connsiteY86" fmla="*/ 1157287 h 6858951"/>
              <a:gd name="connsiteX87" fmla="*/ 10926126 w 12192000"/>
              <a:gd name="connsiteY87" fmla="*/ 1175384 h 6858951"/>
              <a:gd name="connsiteX88" fmla="*/ 11001374 w 12192000"/>
              <a:gd name="connsiteY88" fmla="*/ 1449704 h 6858951"/>
              <a:gd name="connsiteX89" fmla="*/ 11116627 w 12192000"/>
              <a:gd name="connsiteY89" fmla="*/ 1621155 h 6858951"/>
              <a:gd name="connsiteX90" fmla="*/ 11876722 w 12192000"/>
              <a:gd name="connsiteY90" fmla="*/ 1025841 h 6858951"/>
              <a:gd name="connsiteX91" fmla="*/ 11821477 w 12192000"/>
              <a:gd name="connsiteY91" fmla="*/ 447674 h 6858951"/>
              <a:gd name="connsiteX92" fmla="*/ 11389995 w 12192000"/>
              <a:gd name="connsiteY92" fmla="*/ 951 h 6858951"/>
              <a:gd name="connsiteX93" fmla="*/ 11487149 w 12192000"/>
              <a:gd name="connsiteY93" fmla="*/ 951 h 6858951"/>
              <a:gd name="connsiteX94" fmla="*/ 11931014 w 12192000"/>
              <a:gd name="connsiteY94" fmla="*/ 1046796 h 6858951"/>
              <a:gd name="connsiteX95" fmla="*/ 11558587 w 12192000"/>
              <a:gd name="connsiteY95" fmla="*/ 1528762 h 6858951"/>
              <a:gd name="connsiteX96" fmla="*/ 11162347 w 12192000"/>
              <a:gd name="connsiteY96" fmla="*/ 1684019 h 6858951"/>
              <a:gd name="connsiteX97" fmla="*/ 11106149 w 12192000"/>
              <a:gd name="connsiteY97" fmla="*/ 1679257 h 6858951"/>
              <a:gd name="connsiteX98" fmla="*/ 10944224 w 12192000"/>
              <a:gd name="connsiteY98" fmla="*/ 1448752 h 6858951"/>
              <a:gd name="connsiteX99" fmla="*/ 10888026 w 12192000"/>
              <a:gd name="connsiteY99" fmla="*/ 1219200 h 6858951"/>
              <a:gd name="connsiteX100" fmla="*/ 10542270 w 12192000"/>
              <a:gd name="connsiteY100" fmla="*/ 1213484 h 6858951"/>
              <a:gd name="connsiteX101" fmla="*/ 9437369 w 12192000"/>
              <a:gd name="connsiteY101" fmla="*/ 935354 h 6858951"/>
              <a:gd name="connsiteX102" fmla="*/ 9008744 w 12192000"/>
              <a:gd name="connsiteY102" fmla="*/ 951 h 6858951"/>
              <a:gd name="connsiteX103" fmla="*/ 4911089 w 12192000"/>
              <a:gd name="connsiteY103" fmla="*/ 0 h 6858951"/>
              <a:gd name="connsiteX104" fmla="*/ 4977764 w 12192000"/>
              <a:gd name="connsiteY104" fmla="*/ 0 h 6858951"/>
              <a:gd name="connsiteX105" fmla="*/ 4886325 w 12192000"/>
              <a:gd name="connsiteY105" fmla="*/ 181928 h 6858951"/>
              <a:gd name="connsiteX106" fmla="*/ 5070157 w 12192000"/>
              <a:gd name="connsiteY106" fmla="*/ 1171575 h 6858951"/>
              <a:gd name="connsiteX107" fmla="*/ 5954077 w 12192000"/>
              <a:gd name="connsiteY107" fmla="*/ 1666875 h 6858951"/>
              <a:gd name="connsiteX108" fmla="*/ 7020877 w 12192000"/>
              <a:gd name="connsiteY108" fmla="*/ 2961323 h 6858951"/>
              <a:gd name="connsiteX109" fmla="*/ 8423910 w 12192000"/>
              <a:gd name="connsiteY109" fmla="*/ 5053012 h 6858951"/>
              <a:gd name="connsiteX110" fmla="*/ 10447020 w 12192000"/>
              <a:gd name="connsiteY110" fmla="*/ 5016817 h 6858951"/>
              <a:gd name="connsiteX111" fmla="*/ 12192000 w 12192000"/>
              <a:gd name="connsiteY111" fmla="*/ 4023359 h 6858951"/>
              <a:gd name="connsiteX112" fmla="*/ 12192000 w 12192000"/>
              <a:gd name="connsiteY112" fmla="*/ 4095749 h 6858951"/>
              <a:gd name="connsiteX113" fmla="*/ 10465117 w 12192000"/>
              <a:gd name="connsiteY113" fmla="*/ 5072062 h 6858951"/>
              <a:gd name="connsiteX114" fmla="*/ 9333548 w 12192000"/>
              <a:gd name="connsiteY114" fmla="*/ 5280659 h 6858951"/>
              <a:gd name="connsiteX115" fmla="*/ 9325927 w 12192000"/>
              <a:gd name="connsiteY115" fmla="*/ 5280659 h 6858951"/>
              <a:gd name="connsiteX116" fmla="*/ 8401050 w 12192000"/>
              <a:gd name="connsiteY116" fmla="*/ 5107304 h 6858951"/>
              <a:gd name="connsiteX117" fmla="*/ 7346632 w 12192000"/>
              <a:gd name="connsiteY117" fmla="*/ 4225289 h 6858951"/>
              <a:gd name="connsiteX118" fmla="*/ 6962775 w 12192000"/>
              <a:gd name="connsiteY118" fmla="*/ 2963227 h 6858951"/>
              <a:gd name="connsiteX119" fmla="*/ 5934075 w 12192000"/>
              <a:gd name="connsiteY119" fmla="*/ 1721168 h 6858951"/>
              <a:gd name="connsiteX120" fmla="*/ 5026342 w 12192000"/>
              <a:gd name="connsiteY120" fmla="*/ 1209675 h 6858951"/>
              <a:gd name="connsiteX121" fmla="*/ 4832985 w 12192000"/>
              <a:gd name="connsiteY121" fmla="*/ 158115 h 6858951"/>
              <a:gd name="connsiteX122" fmla="*/ 4911089 w 12192000"/>
              <a:gd name="connsiteY122" fmla="*/ 0 h 6858951"/>
              <a:gd name="connsiteX123" fmla="*/ 8217217 w 12192000"/>
              <a:gd name="connsiteY123" fmla="*/ 0 h 6858951"/>
              <a:gd name="connsiteX124" fmla="*/ 8274367 w 12192000"/>
              <a:gd name="connsiteY124" fmla="*/ 0 h 6858951"/>
              <a:gd name="connsiteX125" fmla="*/ 8379142 w 12192000"/>
              <a:gd name="connsiteY125" fmla="*/ 546735 h 6858951"/>
              <a:gd name="connsiteX126" fmla="*/ 9187814 w 12192000"/>
              <a:gd name="connsiteY126" fmla="*/ 2049780 h 6858951"/>
              <a:gd name="connsiteX127" fmla="*/ 10511789 w 12192000"/>
              <a:gd name="connsiteY127" fmla="*/ 2447924 h 6858951"/>
              <a:gd name="connsiteX128" fmla="*/ 12192000 w 12192000"/>
              <a:gd name="connsiteY128" fmla="*/ 1313498 h 6858951"/>
              <a:gd name="connsiteX129" fmla="*/ 12192000 w 12192000"/>
              <a:gd name="connsiteY129" fmla="*/ 1436370 h 6858951"/>
              <a:gd name="connsiteX130" fmla="*/ 11777662 w 12192000"/>
              <a:gd name="connsiteY130" fmla="*/ 1976438 h 6858951"/>
              <a:gd name="connsiteX131" fmla="*/ 10518457 w 12192000"/>
              <a:gd name="connsiteY131" fmla="*/ 2505075 h 6858951"/>
              <a:gd name="connsiteX132" fmla="*/ 10305097 w 12192000"/>
              <a:gd name="connsiteY132" fmla="*/ 2515552 h 6858951"/>
              <a:gd name="connsiteX133" fmla="*/ 9150667 w 12192000"/>
              <a:gd name="connsiteY133" fmla="*/ 2092643 h 6858951"/>
              <a:gd name="connsiteX134" fmla="*/ 8323897 w 12192000"/>
              <a:gd name="connsiteY134" fmla="*/ 559118 h 6858951"/>
              <a:gd name="connsiteX135" fmla="*/ 8217217 w 12192000"/>
              <a:gd name="connsiteY135" fmla="*/ 0 h 6858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</a:cxnLst>
            <a:rect l="l" t="t" r="r" b="b"/>
            <a:pathLst>
              <a:path w="12192000" h="6858951">
                <a:moveTo>
                  <a:pt x="0" y="5707378"/>
                </a:moveTo>
                <a:cubicBezTo>
                  <a:pt x="257175" y="5706425"/>
                  <a:pt x="500063" y="5758813"/>
                  <a:pt x="728663" y="5864540"/>
                </a:cubicBezTo>
                <a:cubicBezTo>
                  <a:pt x="1145858" y="6057898"/>
                  <a:pt x="1432560" y="6398893"/>
                  <a:pt x="1600200" y="6650353"/>
                </a:cubicBezTo>
                <a:cubicBezTo>
                  <a:pt x="1648778" y="6723695"/>
                  <a:pt x="1691640" y="6795133"/>
                  <a:pt x="1725930" y="6858951"/>
                </a:cubicBezTo>
                <a:lnTo>
                  <a:pt x="1660208" y="6858951"/>
                </a:lnTo>
                <a:cubicBezTo>
                  <a:pt x="1628775" y="6802753"/>
                  <a:pt x="1592580" y="6742745"/>
                  <a:pt x="1550670" y="6679881"/>
                </a:cubicBezTo>
                <a:cubicBezTo>
                  <a:pt x="1387793" y="6435088"/>
                  <a:pt x="1107758" y="6103618"/>
                  <a:pt x="702945" y="5915975"/>
                </a:cubicBezTo>
                <a:cubicBezTo>
                  <a:pt x="483870" y="5814058"/>
                  <a:pt x="248603" y="5763575"/>
                  <a:pt x="0" y="5764528"/>
                </a:cubicBezTo>
                <a:close/>
                <a:moveTo>
                  <a:pt x="0" y="4411978"/>
                </a:moveTo>
                <a:cubicBezTo>
                  <a:pt x="501015" y="4713920"/>
                  <a:pt x="1191578" y="4980620"/>
                  <a:pt x="2093595" y="5221603"/>
                </a:cubicBezTo>
                <a:cubicBezTo>
                  <a:pt x="2757488" y="5398768"/>
                  <a:pt x="3135630" y="5675945"/>
                  <a:pt x="3215641" y="6044563"/>
                </a:cubicBezTo>
                <a:cubicBezTo>
                  <a:pt x="3268028" y="6282688"/>
                  <a:pt x="3190875" y="6562723"/>
                  <a:pt x="2993709" y="6858951"/>
                </a:cubicBezTo>
                <a:lnTo>
                  <a:pt x="2923223" y="6858951"/>
                </a:lnTo>
                <a:cubicBezTo>
                  <a:pt x="3088005" y="6623683"/>
                  <a:pt x="3220403" y="6332218"/>
                  <a:pt x="3159444" y="6055993"/>
                </a:cubicBezTo>
                <a:cubicBezTo>
                  <a:pt x="3083243" y="5710236"/>
                  <a:pt x="2719389" y="5447345"/>
                  <a:pt x="2078355" y="5276848"/>
                </a:cubicBezTo>
                <a:cubicBezTo>
                  <a:pt x="1189673" y="5039675"/>
                  <a:pt x="503873" y="4776785"/>
                  <a:pt x="0" y="4478653"/>
                </a:cubicBezTo>
                <a:close/>
                <a:moveTo>
                  <a:pt x="1" y="1639251"/>
                </a:moveTo>
                <a:cubicBezTo>
                  <a:pt x="349569" y="2135505"/>
                  <a:pt x="930594" y="2670808"/>
                  <a:pt x="1863091" y="2848926"/>
                </a:cubicBezTo>
                <a:cubicBezTo>
                  <a:pt x="2586038" y="2987039"/>
                  <a:pt x="3072766" y="3116579"/>
                  <a:pt x="3440431" y="3269931"/>
                </a:cubicBezTo>
                <a:cubicBezTo>
                  <a:pt x="3858579" y="3443286"/>
                  <a:pt x="4128136" y="3655694"/>
                  <a:pt x="4262438" y="3917631"/>
                </a:cubicBezTo>
                <a:cubicBezTo>
                  <a:pt x="4448176" y="4279581"/>
                  <a:pt x="4394835" y="4752021"/>
                  <a:pt x="4093846" y="5404484"/>
                </a:cubicBezTo>
                <a:cubicBezTo>
                  <a:pt x="3914776" y="5789294"/>
                  <a:pt x="3898584" y="6164579"/>
                  <a:pt x="4042411" y="6519861"/>
                </a:cubicBezTo>
                <a:cubicBezTo>
                  <a:pt x="4091940" y="6640829"/>
                  <a:pt x="4157663" y="6754176"/>
                  <a:pt x="4233863" y="6858951"/>
                </a:cubicBezTo>
                <a:lnTo>
                  <a:pt x="4164330" y="6858951"/>
                </a:lnTo>
                <a:cubicBezTo>
                  <a:pt x="4095750" y="6759891"/>
                  <a:pt x="4035743" y="6654164"/>
                  <a:pt x="3990023" y="6541769"/>
                </a:cubicBezTo>
                <a:cubicBezTo>
                  <a:pt x="3839528" y="6171246"/>
                  <a:pt x="3856674" y="5780721"/>
                  <a:pt x="4041459" y="5380671"/>
                </a:cubicBezTo>
                <a:cubicBezTo>
                  <a:pt x="4334828" y="4746306"/>
                  <a:pt x="4388168" y="4289106"/>
                  <a:pt x="4211003" y="3944301"/>
                </a:cubicBezTo>
                <a:cubicBezTo>
                  <a:pt x="3933825" y="3403281"/>
                  <a:pt x="3067051" y="3137534"/>
                  <a:pt x="1851661" y="2906076"/>
                </a:cubicBezTo>
                <a:cubicBezTo>
                  <a:pt x="1358266" y="2811779"/>
                  <a:pt x="919164" y="2611755"/>
                  <a:pt x="546735" y="2311716"/>
                </a:cubicBezTo>
                <a:cubicBezTo>
                  <a:pt x="344806" y="2148839"/>
                  <a:pt x="161926" y="1956434"/>
                  <a:pt x="1" y="1737359"/>
                </a:cubicBezTo>
                <a:close/>
                <a:moveTo>
                  <a:pt x="4377689" y="952"/>
                </a:moveTo>
                <a:lnTo>
                  <a:pt x="4438649" y="952"/>
                </a:lnTo>
                <a:cubicBezTo>
                  <a:pt x="4412932" y="69532"/>
                  <a:pt x="4389120" y="148590"/>
                  <a:pt x="4375784" y="234315"/>
                </a:cubicBezTo>
                <a:cubicBezTo>
                  <a:pt x="4311967" y="630555"/>
                  <a:pt x="4467224" y="983932"/>
                  <a:pt x="4837747" y="1283970"/>
                </a:cubicBezTo>
                <a:cubicBezTo>
                  <a:pt x="5143499" y="1532572"/>
                  <a:pt x="5464492" y="1678305"/>
                  <a:pt x="5746432" y="1806892"/>
                </a:cubicBezTo>
                <a:cubicBezTo>
                  <a:pt x="6309360" y="2063115"/>
                  <a:pt x="6754177" y="2265045"/>
                  <a:pt x="6715125" y="3098481"/>
                </a:cubicBezTo>
                <a:cubicBezTo>
                  <a:pt x="6708457" y="3229927"/>
                  <a:pt x="6697027" y="3372802"/>
                  <a:pt x="6684644" y="3524249"/>
                </a:cubicBezTo>
                <a:cubicBezTo>
                  <a:pt x="6632257" y="4150994"/>
                  <a:pt x="6567487" y="4932044"/>
                  <a:pt x="6865619" y="5593079"/>
                </a:cubicBezTo>
                <a:cubicBezTo>
                  <a:pt x="7147560" y="6219824"/>
                  <a:pt x="7706677" y="6637971"/>
                  <a:pt x="8566785" y="6858951"/>
                </a:cubicBezTo>
                <a:lnTo>
                  <a:pt x="8360092" y="6858951"/>
                </a:lnTo>
                <a:cubicBezTo>
                  <a:pt x="8068627" y="6768464"/>
                  <a:pt x="7813357" y="6653211"/>
                  <a:pt x="7597139" y="6514146"/>
                </a:cubicBezTo>
                <a:cubicBezTo>
                  <a:pt x="7241857" y="6285546"/>
                  <a:pt x="6978014" y="5983604"/>
                  <a:pt x="6813232" y="5616891"/>
                </a:cubicBezTo>
                <a:cubicBezTo>
                  <a:pt x="6509385" y="4941569"/>
                  <a:pt x="6575107" y="4152899"/>
                  <a:pt x="6627494" y="3519486"/>
                </a:cubicBezTo>
                <a:cubicBezTo>
                  <a:pt x="6639877" y="3368039"/>
                  <a:pt x="6652260" y="3226117"/>
                  <a:pt x="6657975" y="3095625"/>
                </a:cubicBezTo>
                <a:cubicBezTo>
                  <a:pt x="6695122" y="2301240"/>
                  <a:pt x="6287452" y="2115502"/>
                  <a:pt x="5722620" y="1859280"/>
                </a:cubicBezTo>
                <a:cubicBezTo>
                  <a:pt x="5436870" y="1729740"/>
                  <a:pt x="5113019" y="1582102"/>
                  <a:pt x="4801552" y="1328737"/>
                </a:cubicBezTo>
                <a:cubicBezTo>
                  <a:pt x="4318634" y="936307"/>
                  <a:pt x="4272914" y="511492"/>
                  <a:pt x="4319587" y="222885"/>
                </a:cubicBezTo>
                <a:cubicBezTo>
                  <a:pt x="4332922" y="141922"/>
                  <a:pt x="4353877" y="67627"/>
                  <a:pt x="4377689" y="952"/>
                </a:cubicBezTo>
                <a:close/>
                <a:moveTo>
                  <a:pt x="1512571" y="952"/>
                </a:moveTo>
                <a:lnTo>
                  <a:pt x="1569721" y="952"/>
                </a:lnTo>
                <a:cubicBezTo>
                  <a:pt x="1573531" y="58102"/>
                  <a:pt x="1582104" y="118110"/>
                  <a:pt x="1597343" y="182880"/>
                </a:cubicBezTo>
                <a:cubicBezTo>
                  <a:pt x="1705929" y="641985"/>
                  <a:pt x="2107884" y="1052512"/>
                  <a:pt x="2760346" y="1370647"/>
                </a:cubicBezTo>
                <a:cubicBezTo>
                  <a:pt x="3292794" y="1630680"/>
                  <a:pt x="3869056" y="1760220"/>
                  <a:pt x="4377690" y="1875472"/>
                </a:cubicBezTo>
                <a:cubicBezTo>
                  <a:pt x="5418773" y="2109787"/>
                  <a:pt x="6240780" y="2295524"/>
                  <a:pt x="5986464" y="3431856"/>
                </a:cubicBezTo>
                <a:cubicBezTo>
                  <a:pt x="5939790" y="3638549"/>
                  <a:pt x="5888355" y="3844289"/>
                  <a:pt x="5837873" y="4044314"/>
                </a:cubicBezTo>
                <a:cubicBezTo>
                  <a:pt x="5616893" y="4916804"/>
                  <a:pt x="5408295" y="5740716"/>
                  <a:pt x="5771198" y="6320789"/>
                </a:cubicBezTo>
                <a:cubicBezTo>
                  <a:pt x="5908358" y="6541769"/>
                  <a:pt x="6124575" y="6720839"/>
                  <a:pt x="6423660" y="6858951"/>
                </a:cubicBezTo>
                <a:lnTo>
                  <a:pt x="6295073" y="6858951"/>
                </a:lnTo>
                <a:cubicBezTo>
                  <a:pt x="6038850" y="6723696"/>
                  <a:pt x="5849302" y="6555104"/>
                  <a:pt x="5721668" y="6350316"/>
                </a:cubicBezTo>
                <a:cubicBezTo>
                  <a:pt x="5346382" y="5749289"/>
                  <a:pt x="5557839" y="4913946"/>
                  <a:pt x="5781676" y="4029074"/>
                </a:cubicBezTo>
                <a:cubicBezTo>
                  <a:pt x="5832158" y="3830001"/>
                  <a:pt x="5884545" y="3624261"/>
                  <a:pt x="5930265" y="3418521"/>
                </a:cubicBezTo>
                <a:cubicBezTo>
                  <a:pt x="6041709" y="2921316"/>
                  <a:pt x="5946459" y="2584133"/>
                  <a:pt x="5631181" y="2358390"/>
                </a:cubicBezTo>
                <a:cubicBezTo>
                  <a:pt x="5337811" y="2148839"/>
                  <a:pt x="4887278" y="2047875"/>
                  <a:pt x="4365307" y="1929765"/>
                </a:cubicBezTo>
                <a:cubicBezTo>
                  <a:pt x="3853816" y="1814512"/>
                  <a:pt x="3274696" y="1684020"/>
                  <a:pt x="2735581" y="1421130"/>
                </a:cubicBezTo>
                <a:cubicBezTo>
                  <a:pt x="2363155" y="1239202"/>
                  <a:pt x="2069784" y="1028700"/>
                  <a:pt x="1864996" y="795337"/>
                </a:cubicBezTo>
                <a:cubicBezTo>
                  <a:pt x="1700213" y="607695"/>
                  <a:pt x="1590676" y="403860"/>
                  <a:pt x="1541146" y="191452"/>
                </a:cubicBezTo>
                <a:cubicBezTo>
                  <a:pt x="1524954" y="123825"/>
                  <a:pt x="1516381" y="60007"/>
                  <a:pt x="1512571" y="952"/>
                </a:cubicBezTo>
                <a:close/>
                <a:moveTo>
                  <a:pt x="6581775" y="952"/>
                </a:moveTo>
                <a:lnTo>
                  <a:pt x="6641782" y="952"/>
                </a:lnTo>
                <a:cubicBezTo>
                  <a:pt x="6609397" y="129540"/>
                  <a:pt x="6597014" y="285750"/>
                  <a:pt x="6640830" y="452437"/>
                </a:cubicBezTo>
                <a:cubicBezTo>
                  <a:pt x="6746557" y="854392"/>
                  <a:pt x="7134225" y="1196340"/>
                  <a:pt x="7792402" y="1469707"/>
                </a:cubicBezTo>
                <a:cubicBezTo>
                  <a:pt x="8750617" y="1867852"/>
                  <a:pt x="8774430" y="2236470"/>
                  <a:pt x="8798242" y="2592705"/>
                </a:cubicBezTo>
                <a:cubicBezTo>
                  <a:pt x="8820150" y="2929890"/>
                  <a:pt x="8841105" y="3248024"/>
                  <a:pt x="9687877" y="3593781"/>
                </a:cubicBezTo>
                <a:cubicBezTo>
                  <a:pt x="10506075" y="3927156"/>
                  <a:pt x="11478577" y="3740466"/>
                  <a:pt x="12192000" y="3119436"/>
                </a:cubicBezTo>
                <a:lnTo>
                  <a:pt x="12192000" y="3194684"/>
                </a:lnTo>
                <a:cubicBezTo>
                  <a:pt x="11871008" y="3463289"/>
                  <a:pt x="11493817" y="3653789"/>
                  <a:pt x="11092815" y="3749039"/>
                </a:cubicBezTo>
                <a:cubicBezTo>
                  <a:pt x="10906125" y="3792854"/>
                  <a:pt x="10717529" y="3815714"/>
                  <a:pt x="10531792" y="3815714"/>
                </a:cubicBezTo>
                <a:cubicBezTo>
                  <a:pt x="10234612" y="3815714"/>
                  <a:pt x="9942195" y="3759516"/>
                  <a:pt x="9666923" y="3647121"/>
                </a:cubicBezTo>
                <a:cubicBezTo>
                  <a:pt x="8786812" y="3288029"/>
                  <a:pt x="8763952" y="2936556"/>
                  <a:pt x="8742045" y="2596515"/>
                </a:cubicBezTo>
                <a:cubicBezTo>
                  <a:pt x="8730615" y="2419350"/>
                  <a:pt x="8720137" y="2252662"/>
                  <a:pt x="8598217" y="2077402"/>
                </a:cubicBezTo>
                <a:cubicBezTo>
                  <a:pt x="8459152" y="1877377"/>
                  <a:pt x="8188642" y="1696402"/>
                  <a:pt x="7772400" y="1523047"/>
                </a:cubicBezTo>
                <a:cubicBezTo>
                  <a:pt x="7095172" y="1242060"/>
                  <a:pt x="6696075" y="886777"/>
                  <a:pt x="6586537" y="465772"/>
                </a:cubicBezTo>
                <a:cubicBezTo>
                  <a:pt x="6540817" y="293370"/>
                  <a:pt x="6551295" y="134302"/>
                  <a:pt x="6581775" y="952"/>
                </a:cubicBezTo>
                <a:close/>
                <a:moveTo>
                  <a:pt x="9008744" y="951"/>
                </a:moveTo>
                <a:lnTo>
                  <a:pt x="9065894" y="951"/>
                </a:lnTo>
                <a:cubicBezTo>
                  <a:pt x="9074467" y="237171"/>
                  <a:pt x="9161144" y="561021"/>
                  <a:pt x="9479279" y="896301"/>
                </a:cubicBezTo>
                <a:cubicBezTo>
                  <a:pt x="9844087" y="1280159"/>
                  <a:pt x="10242232" y="1208721"/>
                  <a:pt x="10532745" y="1157287"/>
                </a:cubicBezTo>
                <a:cubicBezTo>
                  <a:pt x="10706099" y="1125855"/>
                  <a:pt x="10841354" y="1102041"/>
                  <a:pt x="10926126" y="1175384"/>
                </a:cubicBezTo>
                <a:cubicBezTo>
                  <a:pt x="10982324" y="1224915"/>
                  <a:pt x="11007089" y="1312544"/>
                  <a:pt x="11001374" y="1449704"/>
                </a:cubicBezTo>
                <a:cubicBezTo>
                  <a:pt x="10997564" y="1547811"/>
                  <a:pt x="11035664" y="1605915"/>
                  <a:pt x="11116627" y="1621155"/>
                </a:cubicBezTo>
                <a:cubicBezTo>
                  <a:pt x="11322366" y="1659254"/>
                  <a:pt x="11744324" y="1408747"/>
                  <a:pt x="11876722" y="1025841"/>
                </a:cubicBezTo>
                <a:cubicBezTo>
                  <a:pt x="11943397" y="831531"/>
                  <a:pt x="11925299" y="636269"/>
                  <a:pt x="11821477" y="447674"/>
                </a:cubicBezTo>
                <a:cubicBezTo>
                  <a:pt x="11734799" y="290511"/>
                  <a:pt x="11590020" y="140969"/>
                  <a:pt x="11389995" y="951"/>
                </a:cubicBezTo>
                <a:lnTo>
                  <a:pt x="11487149" y="951"/>
                </a:lnTo>
                <a:cubicBezTo>
                  <a:pt x="12033884" y="413384"/>
                  <a:pt x="12009120" y="819149"/>
                  <a:pt x="11931014" y="1046796"/>
                </a:cubicBezTo>
                <a:cubicBezTo>
                  <a:pt x="11867197" y="1230630"/>
                  <a:pt x="11734799" y="1402080"/>
                  <a:pt x="11558587" y="1528762"/>
                </a:cubicBezTo>
                <a:cubicBezTo>
                  <a:pt x="11419522" y="1628775"/>
                  <a:pt x="11276647" y="1684019"/>
                  <a:pt x="11162347" y="1684019"/>
                </a:cubicBezTo>
                <a:cubicBezTo>
                  <a:pt x="11142345" y="1684019"/>
                  <a:pt x="11124247" y="1683067"/>
                  <a:pt x="11106149" y="1679257"/>
                </a:cubicBezTo>
                <a:cubicBezTo>
                  <a:pt x="10996612" y="1658302"/>
                  <a:pt x="10939462" y="1576386"/>
                  <a:pt x="10944224" y="1448752"/>
                </a:cubicBezTo>
                <a:cubicBezTo>
                  <a:pt x="10948987" y="1331594"/>
                  <a:pt x="10930889" y="1256346"/>
                  <a:pt x="10888026" y="1219200"/>
                </a:cubicBezTo>
                <a:cubicBezTo>
                  <a:pt x="10824209" y="1163002"/>
                  <a:pt x="10699432" y="1185861"/>
                  <a:pt x="10542270" y="1213484"/>
                </a:cubicBezTo>
                <a:cubicBezTo>
                  <a:pt x="10239374" y="1267776"/>
                  <a:pt x="9823132" y="1342071"/>
                  <a:pt x="9437369" y="935354"/>
                </a:cubicBezTo>
                <a:cubicBezTo>
                  <a:pt x="9106851" y="586739"/>
                  <a:pt x="9017317" y="248601"/>
                  <a:pt x="9008744" y="951"/>
                </a:cubicBezTo>
                <a:close/>
                <a:moveTo>
                  <a:pt x="4911089" y="0"/>
                </a:moveTo>
                <a:lnTo>
                  <a:pt x="4977764" y="0"/>
                </a:lnTo>
                <a:cubicBezTo>
                  <a:pt x="4945380" y="54293"/>
                  <a:pt x="4912995" y="115253"/>
                  <a:pt x="4886325" y="181928"/>
                </a:cubicBezTo>
                <a:cubicBezTo>
                  <a:pt x="4739640" y="540068"/>
                  <a:pt x="4801552" y="873443"/>
                  <a:pt x="5070157" y="1171575"/>
                </a:cubicBezTo>
                <a:cubicBezTo>
                  <a:pt x="5313997" y="1443038"/>
                  <a:pt x="5639752" y="1557338"/>
                  <a:pt x="5954077" y="1666875"/>
                </a:cubicBezTo>
                <a:cubicBezTo>
                  <a:pt x="6493192" y="1855470"/>
                  <a:pt x="7001827" y="2033588"/>
                  <a:pt x="7020877" y="2961323"/>
                </a:cubicBezTo>
                <a:cubicBezTo>
                  <a:pt x="7038975" y="3880484"/>
                  <a:pt x="7602855" y="4721542"/>
                  <a:pt x="8423910" y="5053012"/>
                </a:cubicBezTo>
                <a:cubicBezTo>
                  <a:pt x="9006840" y="5289232"/>
                  <a:pt x="9705975" y="5275897"/>
                  <a:pt x="10447020" y="5016817"/>
                </a:cubicBezTo>
                <a:cubicBezTo>
                  <a:pt x="11007090" y="4821554"/>
                  <a:pt x="11590973" y="4489132"/>
                  <a:pt x="12192000" y="4023359"/>
                </a:cubicBezTo>
                <a:lnTo>
                  <a:pt x="12192000" y="4095749"/>
                </a:lnTo>
                <a:cubicBezTo>
                  <a:pt x="11598592" y="4551044"/>
                  <a:pt x="11021377" y="4877752"/>
                  <a:pt x="10465117" y="5072062"/>
                </a:cubicBezTo>
                <a:cubicBezTo>
                  <a:pt x="10072687" y="5209222"/>
                  <a:pt x="9691687" y="5279707"/>
                  <a:pt x="9333548" y="5280659"/>
                </a:cubicBezTo>
                <a:cubicBezTo>
                  <a:pt x="9330690" y="5280659"/>
                  <a:pt x="9328785" y="5280659"/>
                  <a:pt x="9325927" y="5280659"/>
                </a:cubicBezTo>
                <a:cubicBezTo>
                  <a:pt x="8996362" y="5280659"/>
                  <a:pt x="8685848" y="5222557"/>
                  <a:pt x="8401050" y="5107304"/>
                </a:cubicBezTo>
                <a:cubicBezTo>
                  <a:pt x="7968615" y="4932044"/>
                  <a:pt x="7603807" y="4627244"/>
                  <a:pt x="7346632" y="4225289"/>
                </a:cubicBezTo>
                <a:cubicBezTo>
                  <a:pt x="7107555" y="3851909"/>
                  <a:pt x="6971348" y="3404235"/>
                  <a:pt x="6962775" y="2963227"/>
                </a:cubicBezTo>
                <a:cubicBezTo>
                  <a:pt x="6945630" y="2075498"/>
                  <a:pt x="6477000" y="1911668"/>
                  <a:pt x="5934075" y="1721168"/>
                </a:cubicBezTo>
                <a:cubicBezTo>
                  <a:pt x="5613082" y="1608773"/>
                  <a:pt x="5280660" y="1492568"/>
                  <a:pt x="5026342" y="1209675"/>
                </a:cubicBezTo>
                <a:cubicBezTo>
                  <a:pt x="4672012" y="814388"/>
                  <a:pt x="4725352" y="420053"/>
                  <a:pt x="4832985" y="158115"/>
                </a:cubicBezTo>
                <a:cubicBezTo>
                  <a:pt x="4856797" y="100965"/>
                  <a:pt x="4882514" y="48578"/>
                  <a:pt x="4911089" y="0"/>
                </a:cubicBezTo>
                <a:close/>
                <a:moveTo>
                  <a:pt x="8217217" y="0"/>
                </a:moveTo>
                <a:lnTo>
                  <a:pt x="8274367" y="0"/>
                </a:lnTo>
                <a:cubicBezTo>
                  <a:pt x="8295322" y="153353"/>
                  <a:pt x="8327707" y="342900"/>
                  <a:pt x="8379142" y="546735"/>
                </a:cubicBezTo>
                <a:cubicBezTo>
                  <a:pt x="8494394" y="1008697"/>
                  <a:pt x="8727757" y="1644968"/>
                  <a:pt x="9187814" y="2049780"/>
                </a:cubicBezTo>
                <a:cubicBezTo>
                  <a:pt x="9545002" y="2364104"/>
                  <a:pt x="9990772" y="2497455"/>
                  <a:pt x="10511789" y="2447924"/>
                </a:cubicBezTo>
                <a:cubicBezTo>
                  <a:pt x="11300460" y="2373629"/>
                  <a:pt x="11863387" y="1992630"/>
                  <a:pt x="12192000" y="1313498"/>
                </a:cubicBezTo>
                <a:lnTo>
                  <a:pt x="12192000" y="1436370"/>
                </a:lnTo>
                <a:cubicBezTo>
                  <a:pt x="12078652" y="1645920"/>
                  <a:pt x="11939587" y="1825943"/>
                  <a:pt x="11777662" y="1976438"/>
                </a:cubicBezTo>
                <a:cubicBezTo>
                  <a:pt x="11450954" y="2279333"/>
                  <a:pt x="11027092" y="2456497"/>
                  <a:pt x="10518457" y="2505075"/>
                </a:cubicBezTo>
                <a:cubicBezTo>
                  <a:pt x="10446067" y="2511743"/>
                  <a:pt x="10374629" y="2515552"/>
                  <a:pt x="10305097" y="2515552"/>
                </a:cubicBezTo>
                <a:cubicBezTo>
                  <a:pt x="9858374" y="2515552"/>
                  <a:pt x="9470707" y="2373629"/>
                  <a:pt x="9150667" y="2092643"/>
                </a:cubicBezTo>
                <a:cubicBezTo>
                  <a:pt x="8679180" y="1678305"/>
                  <a:pt x="8441055" y="1030605"/>
                  <a:pt x="8323897" y="559118"/>
                </a:cubicBezTo>
                <a:cubicBezTo>
                  <a:pt x="8271510" y="349568"/>
                  <a:pt x="8239124" y="155258"/>
                  <a:pt x="8217217" y="0"/>
                </a:cubicBez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xmlns="" val="2396190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0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sap.com/mena-ar/products/erp/manufacturing.html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xmlns="" id="{CC80C791-ECB7-485B-B94C-105ED33BCAA8}"/>
              </a:ext>
            </a:extLst>
          </p:cNvPr>
          <p:cNvSpPr/>
          <p:nvPr/>
        </p:nvSpPr>
        <p:spPr>
          <a:xfrm>
            <a:off x="1" y="4067210"/>
            <a:ext cx="2343149" cy="2790789"/>
          </a:xfrm>
          <a:custGeom>
            <a:avLst/>
            <a:gdLst>
              <a:gd name="connsiteX0" fmla="*/ 4198620 w 4340879"/>
              <a:gd name="connsiteY0" fmla="*/ 5170170 h 5170170"/>
              <a:gd name="connsiteX1" fmla="*/ 0 w 4340879"/>
              <a:gd name="connsiteY1" fmla="*/ 5170170 h 5170170"/>
              <a:gd name="connsiteX2" fmla="*/ 0 w 4340879"/>
              <a:gd name="connsiteY2" fmla="*/ 0 h 5170170"/>
              <a:gd name="connsiteX3" fmla="*/ 1857375 w 4340879"/>
              <a:gd name="connsiteY3" fmla="*/ 1188720 h 5170170"/>
              <a:gd name="connsiteX4" fmla="*/ 4067175 w 4340879"/>
              <a:gd name="connsiteY4" fmla="*/ 3703320 h 5170170"/>
              <a:gd name="connsiteX5" fmla="*/ 4198620 w 4340879"/>
              <a:gd name="connsiteY5" fmla="*/ 5170170 h 5170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40879" h="5170170">
                <a:moveTo>
                  <a:pt x="4198620" y="5170170"/>
                </a:moveTo>
                <a:lnTo>
                  <a:pt x="0" y="5170170"/>
                </a:lnTo>
                <a:lnTo>
                  <a:pt x="0" y="0"/>
                </a:lnTo>
                <a:cubicBezTo>
                  <a:pt x="373380" y="519113"/>
                  <a:pt x="955358" y="1016318"/>
                  <a:pt x="1857375" y="1188720"/>
                </a:cubicBezTo>
                <a:cubicBezTo>
                  <a:pt x="4000500" y="1598295"/>
                  <a:pt x="4819650" y="2074545"/>
                  <a:pt x="4067175" y="3703320"/>
                </a:cubicBezTo>
                <a:cubicBezTo>
                  <a:pt x="3795713" y="4291013"/>
                  <a:pt x="3923348" y="4782503"/>
                  <a:pt x="4198620" y="5170170"/>
                </a:cubicBezTo>
                <a:close/>
              </a:path>
            </a:pathLst>
          </a:custGeom>
          <a:solidFill>
            <a:schemeClr val="accent5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38254FF6-9F29-4044-9CAC-22FF76CFC674}"/>
              </a:ext>
            </a:extLst>
          </p:cNvPr>
          <p:cNvSpPr/>
          <p:nvPr/>
        </p:nvSpPr>
        <p:spPr>
          <a:xfrm>
            <a:off x="1283718" y="447901"/>
            <a:ext cx="1745232" cy="2324100"/>
          </a:xfrm>
          <a:prstGeom prst="roundRect">
            <a:avLst>
              <a:gd name="adj" fmla="val 0"/>
            </a:avLst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39EC2A3-4870-43FA-8BF2-A1CCF34CA7CC}"/>
              </a:ext>
            </a:extLst>
          </p:cNvPr>
          <p:cNvSpPr txBox="1"/>
          <p:nvPr/>
        </p:nvSpPr>
        <p:spPr>
          <a:xfrm>
            <a:off x="3398520" y="1956782"/>
            <a:ext cx="88849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4000" b="1" dirty="0" smtClean="0">
                <a:latin typeface="Bitter" panose="02000000000000000000" pitchFamily="2" charset="0"/>
              </a:rPr>
              <a:t>نظام تخطيط الاحتياجات من المواد</a:t>
            </a:r>
            <a:endParaRPr lang="en-ID" sz="4000" b="1" dirty="0">
              <a:latin typeface="Bitter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CAAE429-39E0-43FC-ABB7-BBDDD54ED18D}"/>
              </a:ext>
            </a:extLst>
          </p:cNvPr>
          <p:cNvSpPr txBox="1"/>
          <p:nvPr/>
        </p:nvSpPr>
        <p:spPr>
          <a:xfrm>
            <a:off x="6271260" y="2516251"/>
            <a:ext cx="5593080" cy="4501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  <a:buFont typeface="Arial" charset="0"/>
              <a:buChar char="•"/>
            </a:pPr>
            <a:r>
              <a:rPr lang="ar-DZ" sz="2000" b="1" i="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مقدمة</a:t>
            </a:r>
          </a:p>
          <a:p>
            <a:pPr algn="r" rtl="1">
              <a:lnSpc>
                <a:spcPct val="150000"/>
              </a:lnSpc>
              <a:buFont typeface="Arial" charset="0"/>
              <a:buChar char="•"/>
            </a:pPr>
            <a:r>
              <a:rPr lang="ar-DZ" sz="20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* مفهوم نظام تخطيط الاحتياجات من المواد</a:t>
            </a:r>
          </a:p>
          <a:p>
            <a:pPr algn="r" rtl="1">
              <a:lnSpc>
                <a:spcPct val="150000"/>
              </a:lnSpc>
              <a:buFont typeface="Arial" charset="0"/>
              <a:buChar char="•"/>
            </a:pPr>
            <a:r>
              <a:rPr lang="ar-DZ" sz="20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2- مستويات نظام تخطيط الاحتياجات </a:t>
            </a:r>
          </a:p>
          <a:p>
            <a:pPr algn="r" rtl="1">
              <a:lnSpc>
                <a:spcPct val="150000"/>
              </a:lnSpc>
              <a:buFont typeface="Arial" charset="0"/>
              <a:buChar char="•"/>
            </a:pPr>
            <a:r>
              <a:rPr lang="ar-DZ" sz="20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3-  تخطيط الاحتياجات من المواد كنظام</a:t>
            </a:r>
          </a:p>
          <a:p>
            <a:pPr algn="r" rtl="1">
              <a:lnSpc>
                <a:spcPct val="150000"/>
              </a:lnSpc>
              <a:buFont typeface="Arial" charset="0"/>
              <a:buChar char="•"/>
            </a:pPr>
            <a:r>
              <a:rPr lang="ar-DZ" sz="20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4- </a:t>
            </a:r>
            <a:r>
              <a:rPr lang="ar-DZ" sz="2000" b="1" dirty="0" err="1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مدخلات</a:t>
            </a:r>
            <a:r>
              <a:rPr lang="ar-DZ" sz="20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نظام </a:t>
            </a:r>
            <a:r>
              <a:rPr lang="ar-DZ" sz="2000" b="1" dirty="0" err="1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ال</a:t>
            </a:r>
            <a:r>
              <a:rPr lang="ar-DZ" sz="20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0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MRP </a:t>
            </a:r>
            <a:endParaRPr lang="ar-DZ" sz="2000" b="1" dirty="0" smtClean="0">
              <a:latin typeface="Lato" panose="020F0502020204030203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r" rtl="1">
              <a:lnSpc>
                <a:spcPct val="150000"/>
              </a:lnSpc>
              <a:buFont typeface="Arial" charset="0"/>
              <a:buChar char="•"/>
            </a:pPr>
            <a:r>
              <a:rPr lang="ar-DZ" sz="20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5-  مخرجات نظام </a:t>
            </a:r>
            <a:r>
              <a:rPr lang="ar-DZ" sz="2000" b="1" dirty="0" err="1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الـ</a:t>
            </a:r>
            <a:r>
              <a:rPr lang="ar-DZ" sz="20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  <a:r>
              <a:rPr lang="fr-FR" sz="20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MRP</a:t>
            </a:r>
          </a:p>
          <a:p>
            <a:pPr algn="r" rtl="1">
              <a:lnSpc>
                <a:spcPct val="150000"/>
              </a:lnSpc>
              <a:buFont typeface="Arial" charset="0"/>
              <a:buChar char="•"/>
            </a:pPr>
            <a:r>
              <a:rPr lang="ar-DZ" sz="20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6- خطوات تطبيق نظام </a:t>
            </a:r>
            <a:r>
              <a:rPr lang="ar-DZ" sz="2000" b="1" dirty="0" err="1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الـ</a:t>
            </a:r>
            <a:r>
              <a:rPr lang="fr-FR" sz="20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20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MRP</a:t>
            </a:r>
            <a:r>
              <a:rPr lang="ar-DZ" sz="20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لتخطيط الاحتياجات من المواد</a:t>
            </a:r>
          </a:p>
          <a:p>
            <a:pPr algn="r" rtl="1">
              <a:lnSpc>
                <a:spcPct val="150000"/>
              </a:lnSpc>
              <a:buFont typeface="Arial" charset="0"/>
              <a:buChar char="•"/>
            </a:pPr>
            <a:r>
              <a:rPr lang="ar-DZ" sz="20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7- مثال </a:t>
            </a:r>
          </a:p>
          <a:p>
            <a:pPr algn="r" rtl="1">
              <a:lnSpc>
                <a:spcPct val="150000"/>
              </a:lnSpc>
              <a:buFont typeface="Arial" charset="0"/>
              <a:buChar char="•"/>
            </a:pPr>
            <a:r>
              <a:rPr lang="ar-DZ" sz="20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8- نقد النظام </a:t>
            </a:r>
            <a:endParaRPr lang="en-US" sz="2000" b="1" dirty="0" smtClean="0">
              <a:latin typeface="Lato" panose="020F0502020204030203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r" rtl="1">
              <a:lnSpc>
                <a:spcPct val="150000"/>
              </a:lnSpc>
            </a:pPr>
            <a:endParaRPr lang="en-ID" sz="1100" dirty="0">
              <a:latin typeface="Lato" panose="020F0502020204030203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6128FBF4-A549-4678-80A0-8F86D3CB170A}"/>
              </a:ext>
            </a:extLst>
          </p:cNvPr>
          <p:cNvSpPr/>
          <p:nvPr/>
        </p:nvSpPr>
        <p:spPr>
          <a:xfrm>
            <a:off x="9003501" y="1"/>
            <a:ext cx="3188497" cy="2152650"/>
          </a:xfrm>
          <a:custGeom>
            <a:avLst/>
            <a:gdLst>
              <a:gd name="connsiteX0" fmla="*/ 5607695 w 5607694"/>
              <a:gd name="connsiteY0" fmla="*/ 0 h 3785923"/>
              <a:gd name="connsiteX1" fmla="*/ 5607695 w 5607694"/>
              <a:gd name="connsiteY1" fmla="*/ 3155633 h 3785923"/>
              <a:gd name="connsiteX2" fmla="*/ 3093095 w 5607694"/>
              <a:gd name="connsiteY2" fmla="*/ 3619500 h 3785923"/>
              <a:gd name="connsiteX3" fmla="*/ 1197620 w 5607694"/>
              <a:gd name="connsiteY3" fmla="*/ 1495425 h 3785923"/>
              <a:gd name="connsiteX4" fmla="*/ 27950 w 5607694"/>
              <a:gd name="connsiteY4" fmla="*/ 0 h 3785923"/>
              <a:gd name="connsiteX5" fmla="*/ 5607695 w 5607694"/>
              <a:gd name="connsiteY5" fmla="*/ 0 h 3785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07694" h="3785923">
                <a:moveTo>
                  <a:pt x="5607695" y="0"/>
                </a:moveTo>
                <a:lnTo>
                  <a:pt x="5607695" y="3155633"/>
                </a:lnTo>
                <a:cubicBezTo>
                  <a:pt x="4947612" y="3717608"/>
                  <a:pt x="3984635" y="3982403"/>
                  <a:pt x="3093095" y="3619500"/>
                </a:cubicBezTo>
                <a:cubicBezTo>
                  <a:pt x="1340495" y="2905125"/>
                  <a:pt x="3054995" y="2266950"/>
                  <a:pt x="1197620" y="1495425"/>
                </a:cubicBezTo>
                <a:cubicBezTo>
                  <a:pt x="21282" y="1006793"/>
                  <a:pt x="-66348" y="387668"/>
                  <a:pt x="27950" y="0"/>
                </a:cubicBezTo>
                <a:lnTo>
                  <a:pt x="5607695" y="0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EFC6C310-8F37-48FD-B7E9-7BA407B04681}"/>
              </a:ext>
            </a:extLst>
          </p:cNvPr>
          <p:cNvSpPr txBox="1"/>
          <p:nvPr/>
        </p:nvSpPr>
        <p:spPr>
          <a:xfrm>
            <a:off x="569711" y="3200688"/>
            <a:ext cx="2899293" cy="982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4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MRP</a:t>
            </a:r>
            <a:endParaRPr lang="en-ID" sz="4400" b="1" dirty="0">
              <a:latin typeface="Lato" panose="020F0502020204030203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168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6C6B641-7A5D-4E17-BECA-3200316F2B5F}"/>
              </a:ext>
            </a:extLst>
          </p:cNvPr>
          <p:cNvSpPr txBox="1"/>
          <p:nvPr/>
        </p:nvSpPr>
        <p:spPr>
          <a:xfrm>
            <a:off x="3879262" y="171430"/>
            <a:ext cx="41729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ar-DZ" sz="3200" b="1" dirty="0" smtClean="0">
                <a:latin typeface="Bitter" panose="02000000000000000000" pitchFamily="2" charset="0"/>
              </a:rPr>
              <a:t>مثال: مؤسسة لصنع الكراسي </a:t>
            </a:r>
            <a:endParaRPr lang="en-ID" sz="3200" b="1" dirty="0">
              <a:latin typeface="Bitter" panose="02000000000000000000" pitchFamily="2" charset="0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xmlns="" id="{4A59A4F1-8E35-4FE9-BCBB-CE97BD55015F}"/>
              </a:ext>
            </a:extLst>
          </p:cNvPr>
          <p:cNvSpPr/>
          <p:nvPr/>
        </p:nvSpPr>
        <p:spPr>
          <a:xfrm>
            <a:off x="10516486" y="2"/>
            <a:ext cx="1675512" cy="1131188"/>
          </a:xfrm>
          <a:custGeom>
            <a:avLst/>
            <a:gdLst>
              <a:gd name="connsiteX0" fmla="*/ 5607695 w 5607694"/>
              <a:gd name="connsiteY0" fmla="*/ 0 h 3785923"/>
              <a:gd name="connsiteX1" fmla="*/ 5607695 w 5607694"/>
              <a:gd name="connsiteY1" fmla="*/ 3155633 h 3785923"/>
              <a:gd name="connsiteX2" fmla="*/ 3093095 w 5607694"/>
              <a:gd name="connsiteY2" fmla="*/ 3619500 h 3785923"/>
              <a:gd name="connsiteX3" fmla="*/ 1197620 w 5607694"/>
              <a:gd name="connsiteY3" fmla="*/ 1495425 h 3785923"/>
              <a:gd name="connsiteX4" fmla="*/ 27950 w 5607694"/>
              <a:gd name="connsiteY4" fmla="*/ 0 h 3785923"/>
              <a:gd name="connsiteX5" fmla="*/ 5607695 w 5607694"/>
              <a:gd name="connsiteY5" fmla="*/ 0 h 3785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07694" h="3785923">
                <a:moveTo>
                  <a:pt x="5607695" y="0"/>
                </a:moveTo>
                <a:lnTo>
                  <a:pt x="5607695" y="3155633"/>
                </a:lnTo>
                <a:cubicBezTo>
                  <a:pt x="4947612" y="3717608"/>
                  <a:pt x="3984635" y="3982403"/>
                  <a:pt x="3093095" y="3619500"/>
                </a:cubicBezTo>
                <a:cubicBezTo>
                  <a:pt x="1340495" y="2905125"/>
                  <a:pt x="3054995" y="2266950"/>
                  <a:pt x="1197620" y="1495425"/>
                </a:cubicBezTo>
                <a:cubicBezTo>
                  <a:pt x="21282" y="1006793"/>
                  <a:pt x="-66348" y="387668"/>
                  <a:pt x="27950" y="0"/>
                </a:cubicBezTo>
                <a:lnTo>
                  <a:pt x="5607695" y="0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F1945D1F-E6A2-477C-8C07-8EC323ECD288}"/>
              </a:ext>
            </a:extLst>
          </p:cNvPr>
          <p:cNvCxnSpPr>
            <a:cxnSpLocks/>
          </p:cNvCxnSpPr>
          <p:nvPr/>
        </p:nvCxnSpPr>
        <p:spPr>
          <a:xfrm>
            <a:off x="0" y="1209675"/>
            <a:ext cx="3067050" cy="0"/>
          </a:xfrm>
          <a:prstGeom prst="line">
            <a:avLst/>
          </a:prstGeom>
          <a:ln w="762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2176780" y="1413086"/>
          <a:ext cx="8128001" cy="7416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161143"/>
                <a:gridCol w="1161143"/>
                <a:gridCol w="1161143"/>
                <a:gridCol w="1161143"/>
                <a:gridCol w="1161143"/>
                <a:gridCol w="1161143"/>
                <a:gridCol w="116114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/>
                        <a:t>6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/>
                        <a:t>5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/>
                        <a:t>4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/>
                        <a:t>3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/>
                        <a:t>2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/>
                        <a:t>1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err="1" smtClean="0"/>
                        <a:t>الاسابيع</a:t>
                      </a:r>
                      <a:endParaRPr lang="fr-F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/>
                        <a:t>700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/>
                        <a:t>000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/>
                        <a:t>600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/>
                        <a:t>600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/>
                        <a:t>000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/>
                        <a:t>700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/>
                        <a:t>الطلب</a:t>
                      </a:r>
                      <a:endParaRPr lang="fr-FR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10553700" y="1546860"/>
            <a:ext cx="1318260" cy="4114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solidFill>
                  <a:schemeClr val="tx1"/>
                </a:solidFill>
              </a:rPr>
              <a:t>MPS</a:t>
            </a: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485120" y="3276600"/>
            <a:ext cx="1318260" cy="4114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solidFill>
                  <a:schemeClr val="tx1"/>
                </a:solidFill>
              </a:rPr>
              <a:t>BOM</a:t>
            </a:r>
            <a:endParaRPr lang="fr-FR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11" name="Diagramme 10"/>
          <p:cNvGraphicFramePr/>
          <p:nvPr/>
        </p:nvGraphicFramePr>
        <p:xfrm>
          <a:off x="3776980" y="2461260"/>
          <a:ext cx="5031740" cy="2396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Rectangle 11"/>
          <p:cNvSpPr/>
          <p:nvPr/>
        </p:nvSpPr>
        <p:spPr>
          <a:xfrm>
            <a:off x="9304020" y="5029200"/>
            <a:ext cx="2560320" cy="76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tx1"/>
                </a:solidFill>
              </a:rPr>
              <a:t>سجلات المخزون لقاعدة الجلوس</a:t>
            </a:r>
            <a:endParaRPr lang="fr-FR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13" name="Tableau 12"/>
          <p:cNvGraphicFramePr>
            <a:graphicFrameLocks noGrp="1"/>
          </p:cNvGraphicFramePr>
          <p:nvPr/>
        </p:nvGraphicFramePr>
        <p:xfrm>
          <a:off x="1071880" y="4948766"/>
          <a:ext cx="8128001" cy="13817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322286"/>
                <a:gridCol w="1161143"/>
                <a:gridCol w="1161143"/>
                <a:gridCol w="1161143"/>
                <a:gridCol w="1161143"/>
                <a:gridCol w="1161143"/>
              </a:tblGrid>
              <a:tr h="370840">
                <a:tc rowSpan="2">
                  <a:txBody>
                    <a:bodyPr/>
                    <a:lstStyle/>
                    <a:p>
                      <a:pPr algn="ctr" rtl="1"/>
                      <a:r>
                        <a:rPr lang="ar-DZ" dirty="0" smtClean="0"/>
                        <a:t>المخزون المحتفظ </a:t>
                      </a:r>
                      <a:r>
                        <a:rPr lang="ar-DZ" dirty="0" err="1" smtClean="0"/>
                        <a:t>به</a:t>
                      </a:r>
                      <a:r>
                        <a:rPr lang="ar-DZ" dirty="0" smtClean="0"/>
                        <a:t> </a:t>
                      </a:r>
                      <a:r>
                        <a:rPr lang="fr-FR" dirty="0" smtClean="0"/>
                        <a:t>(I)</a:t>
                      </a:r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DZ" dirty="0" err="1" smtClean="0"/>
                        <a:t>الطلبيات</a:t>
                      </a:r>
                      <a:r>
                        <a:rPr lang="ar-DZ" dirty="0" smtClean="0"/>
                        <a:t> المجدول تسلمها </a:t>
                      </a:r>
                      <a:r>
                        <a:rPr lang="fr-FR" baseline="0" dirty="0" smtClean="0"/>
                        <a:t> (</a:t>
                      </a:r>
                      <a:r>
                        <a:rPr lang="fr-FR" baseline="0" dirty="0" err="1" smtClean="0"/>
                        <a:t>SRt</a:t>
                      </a:r>
                      <a:r>
                        <a:rPr lang="fr-FR" baseline="0" dirty="0" smtClean="0"/>
                        <a:t>)</a:t>
                      </a: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dirty="0" smtClean="0"/>
                        <a:t>مخزون</a:t>
                      </a:r>
                      <a:r>
                        <a:rPr lang="ar-DZ" baseline="0" dirty="0" smtClean="0"/>
                        <a:t> </a:t>
                      </a:r>
                      <a:r>
                        <a:rPr lang="ar-DZ" baseline="0" dirty="0" err="1" smtClean="0"/>
                        <a:t>الامان</a:t>
                      </a:r>
                      <a:r>
                        <a:rPr lang="ar-DZ" baseline="0" dirty="0" smtClean="0"/>
                        <a:t> (</a:t>
                      </a:r>
                      <a:r>
                        <a:rPr lang="en-US" baseline="0" dirty="0" smtClean="0"/>
                        <a:t> </a:t>
                      </a:r>
                      <a:r>
                        <a:rPr lang="fr-FR" baseline="0" dirty="0" smtClean="0"/>
                        <a:t>(SS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dirty="0" smtClean="0"/>
                        <a:t>فترة الانتظار (أسبوع)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الجزء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err="1" smtClean="0"/>
                        <a:t>الاسبوع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/>
                        <a:t>الكمية</a:t>
                      </a:r>
                      <a:r>
                        <a:rPr lang="ar-DZ" b="1" baseline="0" dirty="0" smtClean="0"/>
                        <a:t> </a:t>
                      </a:r>
                      <a:endParaRPr lang="fr-FR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0</a:t>
                      </a:r>
                      <a:endParaRPr lang="fr-FR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1</a:t>
                      </a:r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ar-DZ" b="1" dirty="0" smtClean="0"/>
                        <a:t>قاعدة الجلوس</a:t>
                      </a:r>
                      <a:endParaRPr lang="fr-FR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300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1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800</a:t>
                      </a:r>
                      <a:endParaRPr lang="fr-FR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011619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5CE244F5-B267-42F9-82BA-9727AB09AF40}"/>
              </a:ext>
            </a:extLst>
          </p:cNvPr>
          <p:cNvSpPr/>
          <p:nvPr/>
        </p:nvSpPr>
        <p:spPr>
          <a:xfrm rot="10800000">
            <a:off x="-2" y="4699500"/>
            <a:ext cx="3424406" cy="2158497"/>
          </a:xfrm>
          <a:custGeom>
            <a:avLst/>
            <a:gdLst>
              <a:gd name="connsiteX0" fmla="*/ 3945255 w 3945255"/>
              <a:gd name="connsiteY0" fmla="*/ 0 h 2486802"/>
              <a:gd name="connsiteX1" fmla="*/ 3945255 w 3945255"/>
              <a:gd name="connsiteY1" fmla="*/ 1375410 h 2486802"/>
              <a:gd name="connsiteX2" fmla="*/ 2268855 w 3945255"/>
              <a:gd name="connsiteY2" fmla="*/ 2476500 h 2486802"/>
              <a:gd name="connsiteX3" fmla="*/ 0 w 3945255"/>
              <a:gd name="connsiteY3" fmla="*/ 0 h 2486802"/>
              <a:gd name="connsiteX4" fmla="*/ 3945255 w 3945255"/>
              <a:gd name="connsiteY4" fmla="*/ 0 h 2486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45255" h="2486802">
                <a:moveTo>
                  <a:pt x="3945255" y="0"/>
                </a:moveTo>
                <a:lnTo>
                  <a:pt x="3945255" y="1375410"/>
                </a:lnTo>
                <a:cubicBezTo>
                  <a:pt x="3668078" y="1911668"/>
                  <a:pt x="3168968" y="2390775"/>
                  <a:pt x="2268855" y="2476500"/>
                </a:cubicBezTo>
                <a:cubicBezTo>
                  <a:pt x="548640" y="2640330"/>
                  <a:pt x="109538" y="807720"/>
                  <a:pt x="0" y="0"/>
                </a:cubicBezTo>
                <a:lnTo>
                  <a:pt x="3945255" y="0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C96BEB7A-005E-4613-BB89-4180A630C7D9}"/>
              </a:ext>
            </a:extLst>
          </p:cNvPr>
          <p:cNvSpPr txBox="1"/>
          <p:nvPr/>
        </p:nvSpPr>
        <p:spPr>
          <a:xfrm>
            <a:off x="632460" y="990600"/>
            <a:ext cx="11216640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2800" b="1" dirty="0" smtClean="0">
                <a:solidFill>
                  <a:srgbClr val="FF0000"/>
                </a:solidFill>
                <a:latin typeface="Bitter" panose="02000000000000000000" pitchFamily="2" charset="0"/>
              </a:rPr>
              <a:t>1- </a:t>
            </a:r>
            <a:r>
              <a:rPr lang="ar-DZ" sz="2800" b="1" dirty="0" smtClean="0">
                <a:solidFill>
                  <a:srgbClr val="FF0000"/>
                </a:solidFill>
                <a:latin typeface="Bitter" panose="02000000000000000000" pitchFamily="2" charset="0"/>
              </a:rPr>
              <a:t>تحديد الاحتياجات </a:t>
            </a:r>
            <a:r>
              <a:rPr lang="ar-DZ" sz="2800" b="1" dirty="0" err="1" smtClean="0">
                <a:solidFill>
                  <a:srgbClr val="FF0000"/>
                </a:solidFill>
                <a:latin typeface="Bitter" panose="02000000000000000000" pitchFamily="2" charset="0"/>
              </a:rPr>
              <a:t>الاجمالية</a:t>
            </a:r>
            <a:r>
              <a:rPr lang="fr-FR" sz="2800" b="1" dirty="0" smtClean="0">
                <a:solidFill>
                  <a:srgbClr val="FF0000"/>
                </a:solidFill>
                <a:latin typeface="Bitter" panose="02000000000000000000" pitchFamily="2" charset="0"/>
              </a:rPr>
              <a:t> (</a:t>
            </a:r>
            <a:r>
              <a:rPr lang="fr-FR" sz="2800" b="1" dirty="0" err="1" smtClean="0">
                <a:solidFill>
                  <a:srgbClr val="FF0000"/>
                </a:solidFill>
                <a:latin typeface="Bitter" panose="02000000000000000000" pitchFamily="2" charset="0"/>
              </a:rPr>
              <a:t>GRt</a:t>
            </a:r>
            <a:r>
              <a:rPr lang="fr-FR" sz="2800" b="1" dirty="0" smtClean="0">
                <a:solidFill>
                  <a:srgbClr val="FF0000"/>
                </a:solidFill>
                <a:latin typeface="Bitter" panose="02000000000000000000" pitchFamily="2" charset="0"/>
              </a:rPr>
              <a:t>) </a:t>
            </a:r>
            <a:r>
              <a:rPr lang="ar-DZ" sz="2800" b="1" dirty="0" smtClean="0">
                <a:solidFill>
                  <a:srgbClr val="FF0000"/>
                </a:solidFill>
                <a:latin typeface="Bitter" panose="02000000000000000000" pitchFamily="2" charset="0"/>
              </a:rPr>
              <a:t> من العنصر محل التخطيط</a:t>
            </a:r>
            <a:r>
              <a:rPr lang="fr-FR" sz="2800" b="1" dirty="0" smtClean="0">
                <a:solidFill>
                  <a:srgbClr val="FF0000"/>
                </a:solidFill>
                <a:latin typeface="Bitter" panose="02000000000000000000" pitchFamily="2" charset="0"/>
              </a:rPr>
              <a:t> </a:t>
            </a:r>
            <a:r>
              <a:rPr lang="ar-DZ" sz="2800" b="1" dirty="0" smtClean="0">
                <a:solidFill>
                  <a:srgbClr val="FF0000"/>
                </a:solidFill>
                <a:latin typeface="Bitter" panose="02000000000000000000" pitchFamily="2" charset="0"/>
              </a:rPr>
              <a:t> حيث</a:t>
            </a:r>
            <a:r>
              <a:rPr lang="ar-DZ" sz="2800" b="1" dirty="0" smtClean="0">
                <a:solidFill>
                  <a:srgbClr val="FF0000"/>
                </a:solidFill>
                <a:latin typeface="Bitter" panose="02000000000000000000" pitchFamily="2" charset="0"/>
              </a:rPr>
              <a:t>:</a:t>
            </a:r>
          </a:p>
          <a:p>
            <a:pPr algn="r" rtl="1"/>
            <a:r>
              <a:rPr lang="fr-FR" sz="2800" b="1" dirty="0" err="1" smtClean="0">
                <a:latin typeface="Bitter" panose="02000000000000000000" pitchFamily="2" charset="0"/>
              </a:rPr>
              <a:t>GRt</a:t>
            </a:r>
            <a:r>
              <a:rPr lang="ar-DZ" sz="2800" b="1" dirty="0" smtClean="0">
                <a:latin typeface="Bitter" panose="02000000000000000000" pitchFamily="2" charset="0"/>
              </a:rPr>
              <a:t> = الطلب</a:t>
            </a:r>
            <a:r>
              <a:rPr lang="fr-FR" sz="2800" b="1" dirty="0" smtClean="0">
                <a:latin typeface="Bitter" panose="02000000000000000000" pitchFamily="2" charset="0"/>
              </a:rPr>
              <a:t> </a:t>
            </a:r>
            <a:r>
              <a:rPr lang="ar-DZ" sz="2800" b="1" dirty="0" smtClean="0">
                <a:latin typeface="Bitter" panose="02000000000000000000" pitchFamily="2" charset="0"/>
              </a:rPr>
              <a:t>على </a:t>
            </a:r>
            <a:r>
              <a:rPr lang="ar-DZ" sz="2800" b="1" dirty="0" err="1" smtClean="0">
                <a:latin typeface="Bitter" panose="02000000000000000000" pitchFamily="2" charset="0"/>
              </a:rPr>
              <a:t>المنتوج</a:t>
            </a:r>
            <a:r>
              <a:rPr lang="ar-DZ" sz="2800" b="1" dirty="0" smtClean="0">
                <a:latin typeface="Bitter" panose="02000000000000000000" pitchFamily="2" charset="0"/>
              </a:rPr>
              <a:t> النهائي خلال الفترة </a:t>
            </a:r>
            <a:r>
              <a:rPr lang="fr-FR" sz="2800" b="1" dirty="0" smtClean="0">
                <a:latin typeface="Bitter" panose="02000000000000000000" pitchFamily="2" charset="0"/>
              </a:rPr>
              <a:t>t</a:t>
            </a:r>
            <a:r>
              <a:rPr lang="ar-DZ" sz="2800" b="1" dirty="0" smtClean="0">
                <a:latin typeface="Bitter" panose="02000000000000000000" pitchFamily="2" charset="0"/>
              </a:rPr>
              <a:t> × عدد الوحدات اللازمة </a:t>
            </a:r>
            <a:r>
              <a:rPr lang="ar-DZ" sz="2800" b="1" dirty="0" err="1" smtClean="0">
                <a:latin typeface="Bitter" panose="02000000000000000000" pitchFamily="2" charset="0"/>
              </a:rPr>
              <a:t>لانتاج</a:t>
            </a:r>
            <a:r>
              <a:rPr lang="ar-DZ" sz="2800" b="1" dirty="0" smtClean="0">
                <a:latin typeface="Bitter" panose="02000000000000000000" pitchFamily="2" charset="0"/>
              </a:rPr>
              <a:t> وحدة واحدة من </a:t>
            </a:r>
            <a:r>
              <a:rPr lang="ar-DZ" sz="2800" b="1" dirty="0" err="1" smtClean="0">
                <a:latin typeface="Bitter" panose="02000000000000000000" pitchFamily="2" charset="0"/>
              </a:rPr>
              <a:t>المنتوج</a:t>
            </a:r>
            <a:r>
              <a:rPr lang="ar-DZ" sz="2800" b="1" dirty="0" smtClean="0">
                <a:latin typeface="Bitter" panose="02000000000000000000" pitchFamily="2" charset="0"/>
              </a:rPr>
              <a:t> النهائي</a:t>
            </a:r>
            <a:endParaRPr lang="en-US" sz="2800" b="1" dirty="0" smtClean="0">
              <a:latin typeface="Bitter" panose="02000000000000000000" pitchFamily="2" charset="0"/>
            </a:endParaRPr>
          </a:p>
          <a:p>
            <a:pPr algn="r" rtl="1"/>
            <a:r>
              <a:rPr lang="ar-DZ" sz="2800" b="1" dirty="0" smtClean="0">
                <a:solidFill>
                  <a:srgbClr val="FF0000"/>
                </a:solidFill>
                <a:latin typeface="Bitter" panose="02000000000000000000" pitchFamily="2" charset="0"/>
              </a:rPr>
              <a:t> نشاط</a:t>
            </a:r>
            <a:r>
              <a:rPr lang="ar-DZ" sz="2800" b="1" dirty="0" smtClean="0">
                <a:latin typeface="Bitter" panose="02000000000000000000" pitchFamily="2" charset="0"/>
              </a:rPr>
              <a:t> : احسب الاحتياجات </a:t>
            </a:r>
            <a:r>
              <a:rPr lang="ar-DZ" sz="2800" b="1" dirty="0" err="1" smtClean="0">
                <a:latin typeface="Bitter" panose="02000000000000000000" pitchFamily="2" charset="0"/>
              </a:rPr>
              <a:t>الاجمالية</a:t>
            </a:r>
            <a:r>
              <a:rPr lang="ar-DZ" sz="2800" b="1" dirty="0" smtClean="0">
                <a:latin typeface="Bitter" panose="02000000000000000000" pitchFamily="2" charset="0"/>
              </a:rPr>
              <a:t> من قاعدة الجلوس للمؤسسة في المثال في كل </a:t>
            </a:r>
            <a:r>
              <a:rPr lang="ar-DZ" sz="2800" b="1" dirty="0" smtClean="0">
                <a:latin typeface="Bitter" panose="02000000000000000000" pitchFamily="2" charset="0"/>
              </a:rPr>
              <a:t>أسبوع</a:t>
            </a:r>
          </a:p>
          <a:p>
            <a:pPr algn="r" rtl="1"/>
            <a:r>
              <a:rPr lang="ar-DZ" sz="2800" b="1" dirty="0" smtClean="0">
                <a:solidFill>
                  <a:srgbClr val="FF0000"/>
                </a:solidFill>
                <a:latin typeface="Bitter" panose="02000000000000000000" pitchFamily="2" charset="0"/>
              </a:rPr>
              <a:t>2- تحديد الاحتياجات الصافية </a:t>
            </a:r>
            <a:r>
              <a:rPr lang="fr-FR" sz="2800" b="1" dirty="0" smtClean="0">
                <a:solidFill>
                  <a:srgbClr val="FF0000"/>
                </a:solidFill>
                <a:latin typeface="Bitter" panose="02000000000000000000" pitchFamily="2" charset="0"/>
              </a:rPr>
              <a:t> (</a:t>
            </a:r>
            <a:r>
              <a:rPr lang="fr-FR" sz="2800" b="1" dirty="0" err="1" smtClean="0">
                <a:solidFill>
                  <a:srgbClr val="FF0000"/>
                </a:solidFill>
                <a:latin typeface="Bitter" panose="02000000000000000000" pitchFamily="2" charset="0"/>
              </a:rPr>
              <a:t>NRt</a:t>
            </a:r>
            <a:r>
              <a:rPr lang="fr-FR" sz="2800" b="1" dirty="0" smtClean="0">
                <a:solidFill>
                  <a:srgbClr val="FF0000"/>
                </a:solidFill>
                <a:latin typeface="Bitter" panose="02000000000000000000" pitchFamily="2" charset="0"/>
              </a:rPr>
              <a:t>) </a:t>
            </a:r>
            <a:r>
              <a:rPr lang="ar-DZ" sz="2800" b="1" dirty="0" smtClean="0">
                <a:solidFill>
                  <a:srgbClr val="FF0000"/>
                </a:solidFill>
                <a:latin typeface="Bitter" panose="02000000000000000000" pitchFamily="2" charset="0"/>
              </a:rPr>
              <a:t> من العنصر محل التخطيط حيث</a:t>
            </a:r>
            <a:r>
              <a:rPr lang="ar-DZ" sz="2800" b="1" dirty="0" smtClean="0">
                <a:solidFill>
                  <a:srgbClr val="FF0000"/>
                </a:solidFill>
                <a:latin typeface="Bitter" panose="02000000000000000000" pitchFamily="2" charset="0"/>
              </a:rPr>
              <a:t>:</a:t>
            </a:r>
          </a:p>
          <a:p>
            <a:pPr algn="ctr"/>
            <a:r>
              <a:rPr lang="fr-FR" sz="2800" b="1" dirty="0" err="1" smtClean="0">
                <a:latin typeface="Bitter" panose="02000000000000000000" pitchFamily="2" charset="0"/>
              </a:rPr>
              <a:t>NRt</a:t>
            </a:r>
            <a:r>
              <a:rPr lang="fr-FR" sz="2800" b="1" dirty="0" smtClean="0">
                <a:latin typeface="Bitter" panose="02000000000000000000" pitchFamily="2" charset="0"/>
              </a:rPr>
              <a:t> = (</a:t>
            </a:r>
            <a:r>
              <a:rPr lang="fr-FR" sz="2800" b="1" dirty="0" err="1" smtClean="0">
                <a:latin typeface="Bitter" panose="02000000000000000000" pitchFamily="2" charset="0"/>
              </a:rPr>
              <a:t>GRt</a:t>
            </a:r>
            <a:r>
              <a:rPr lang="fr-FR" sz="2800" b="1" dirty="0" smtClean="0">
                <a:latin typeface="Bitter" panose="02000000000000000000" pitchFamily="2" charset="0"/>
              </a:rPr>
              <a:t> + SS) </a:t>
            </a:r>
            <a:r>
              <a:rPr lang="ar-DZ" sz="2800" b="1" dirty="0" smtClean="0">
                <a:latin typeface="Bitter" panose="02000000000000000000" pitchFamily="2" charset="0"/>
              </a:rPr>
              <a:t>-</a:t>
            </a:r>
            <a:r>
              <a:rPr lang="fr-FR" sz="2800" b="1" dirty="0" smtClean="0">
                <a:latin typeface="Bitter" panose="02000000000000000000" pitchFamily="2" charset="0"/>
              </a:rPr>
              <a:t> (</a:t>
            </a:r>
            <a:r>
              <a:rPr lang="fr-FR" sz="2800" b="1" dirty="0" smtClean="0">
                <a:latin typeface="Bitter" panose="02000000000000000000" pitchFamily="2" charset="0"/>
              </a:rPr>
              <a:t>It-1 + </a:t>
            </a:r>
            <a:r>
              <a:rPr lang="fr-FR" sz="2800" b="1" dirty="0" err="1" smtClean="0">
                <a:latin typeface="Bitter" panose="02000000000000000000" pitchFamily="2" charset="0"/>
              </a:rPr>
              <a:t>SRt</a:t>
            </a:r>
            <a:r>
              <a:rPr lang="fr-FR" sz="2800" b="1" dirty="0" smtClean="0">
                <a:latin typeface="Bitter" panose="02000000000000000000" pitchFamily="2" charset="0"/>
              </a:rPr>
              <a:t>)</a:t>
            </a:r>
            <a:endParaRPr lang="ar-DZ" sz="2800" b="1" dirty="0" smtClean="0">
              <a:latin typeface="Bitter" panose="02000000000000000000" pitchFamily="2" charset="0"/>
            </a:endParaRPr>
          </a:p>
          <a:p>
            <a:pPr algn="r" rtl="1"/>
            <a:r>
              <a:rPr lang="ar-DZ" sz="2800" b="1" dirty="0" smtClean="0">
                <a:solidFill>
                  <a:srgbClr val="FF0000"/>
                </a:solidFill>
                <a:latin typeface="Bitter" panose="02000000000000000000" pitchFamily="2" charset="0"/>
              </a:rPr>
              <a:t> </a:t>
            </a:r>
            <a:r>
              <a:rPr lang="ar-DZ" sz="28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فعندما تكون </a:t>
            </a:r>
            <a:r>
              <a:rPr lang="fr-FR" sz="28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NRT≤0 </a:t>
            </a:r>
            <a:r>
              <a:rPr lang="ar-DZ" sz="28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هذا يعني أنه ليس هناك حاجة لطلب كمية </a:t>
            </a:r>
            <a:r>
              <a:rPr lang="ar-DZ" sz="2800" b="1" dirty="0" err="1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اضافية</a:t>
            </a:r>
            <a:r>
              <a:rPr lang="ar-DZ" sz="28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من العنصر في الفترة </a:t>
            </a:r>
            <a:r>
              <a:rPr lang="ar-DZ" sz="28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الحالية</a:t>
            </a:r>
          </a:p>
          <a:p>
            <a:pPr algn="r" rtl="1"/>
            <a:r>
              <a:rPr lang="ar-DZ" sz="28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فعندما تكون </a:t>
            </a:r>
            <a:r>
              <a:rPr lang="fr-FR" sz="28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NRT≥0 </a:t>
            </a:r>
            <a:r>
              <a:rPr lang="ar-DZ" sz="28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هذا يعني أنه ليس المخزون المحتفظ </a:t>
            </a:r>
            <a:r>
              <a:rPr lang="ar-DZ" sz="2800" b="1" dirty="0" err="1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به</a:t>
            </a:r>
            <a:r>
              <a:rPr lang="ar-DZ" sz="28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في الفترة السابقة </a:t>
            </a:r>
            <a:r>
              <a:rPr lang="ar-DZ" sz="2800" b="1" dirty="0" err="1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والطلبيات</a:t>
            </a:r>
            <a:r>
              <a:rPr lang="ar-DZ" sz="28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المجدول تسلمها في هذه الفترة غير قادرة على تلبية احتياجات الفترة وبالتالي يجب </a:t>
            </a:r>
            <a:r>
              <a:rPr lang="ar-DZ" sz="28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تسلم </a:t>
            </a:r>
            <a:r>
              <a:rPr lang="ar-DZ" sz="2800" b="1" dirty="0" err="1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طلبيات</a:t>
            </a:r>
            <a:r>
              <a:rPr lang="ar-DZ" sz="28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ar-DZ" sz="28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جديدة في هذه الفترة بقيمة </a:t>
            </a:r>
            <a:r>
              <a:rPr lang="fr-FR" sz="2800" b="1" dirty="0" err="1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NRt</a:t>
            </a:r>
            <a:r>
              <a:rPr lang="ar-DZ" sz="28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تسمى </a:t>
            </a:r>
            <a:r>
              <a:rPr lang="ar-DZ" sz="2800" b="1" dirty="0" err="1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بالطلبيات</a:t>
            </a:r>
            <a:r>
              <a:rPr lang="ar-DZ" sz="28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المخطط </a:t>
            </a:r>
            <a:r>
              <a:rPr lang="ar-DZ" sz="2800" b="1" dirty="0" err="1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اكمالها</a:t>
            </a:r>
            <a:r>
              <a:rPr lang="ar-DZ" sz="28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28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</a:t>
            </a:r>
            <a:r>
              <a:rPr lang="ar-DZ" sz="28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والتي يجب </a:t>
            </a:r>
            <a:r>
              <a:rPr lang="ar-DZ" sz="2800" b="1" dirty="0" err="1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اطلاق</a:t>
            </a:r>
            <a:r>
              <a:rPr lang="ar-DZ" sz="28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أمر بشرائها أو </a:t>
            </a:r>
            <a:r>
              <a:rPr lang="ar-DZ" sz="2800" b="1" dirty="0" err="1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انتاجها</a:t>
            </a:r>
            <a:r>
              <a:rPr lang="ar-DZ" sz="28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في وقت مبكر يعادل فترة الانتظار وذلك بغرض تسلمها في الوقت المحدد تسمى حينئذ هذه </a:t>
            </a:r>
            <a:r>
              <a:rPr lang="ar-DZ" sz="2800" b="1" dirty="0" err="1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الطلبيات</a:t>
            </a:r>
            <a:r>
              <a:rPr lang="ar-DZ" sz="28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ar-DZ" sz="2800" b="1" dirty="0" err="1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بالطلبيات</a:t>
            </a:r>
            <a:r>
              <a:rPr lang="ar-DZ" sz="28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المخطط </a:t>
            </a:r>
            <a:r>
              <a:rPr lang="ar-DZ" sz="2800" b="1" dirty="0" err="1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اطلاقها</a:t>
            </a:r>
            <a:r>
              <a:rPr lang="ar-DZ" sz="28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28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(POR)</a:t>
            </a:r>
            <a:endParaRPr lang="ar-DZ" sz="2800" b="1" dirty="0" smtClean="0">
              <a:latin typeface="Lato" panose="020F0502020204030203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r" rtl="1"/>
            <a:r>
              <a:rPr lang="ar-DZ" sz="28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algn="r" rtl="1"/>
            <a:endParaRPr lang="en-ID" sz="2800" b="1" dirty="0" smtClean="0">
              <a:latin typeface="Lato" panose="020F0502020204030203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r" rtl="1"/>
            <a:endParaRPr lang="ar-DZ" sz="2800" b="1" dirty="0" smtClean="0">
              <a:solidFill>
                <a:srgbClr val="FF0000"/>
              </a:solidFill>
              <a:latin typeface="Bitter" panose="02000000000000000000" pitchFamily="2" charset="0"/>
            </a:endParaRPr>
          </a:p>
          <a:p>
            <a:pPr algn="r" rtl="1"/>
            <a:r>
              <a:rPr lang="ar-DZ" sz="2800" b="1" dirty="0" smtClean="0">
                <a:latin typeface="Bitter" panose="02000000000000000000" pitchFamily="2" charset="0"/>
              </a:rPr>
              <a:t> </a:t>
            </a:r>
            <a:endParaRPr lang="en-US" sz="2800" b="1" dirty="0" smtClean="0">
              <a:latin typeface="Bitter" panose="02000000000000000000" pitchFamily="2" charset="0"/>
            </a:endParaRPr>
          </a:p>
          <a:p>
            <a:pPr algn="r" rtl="1"/>
            <a:endParaRPr lang="en-US" sz="2800" b="1" dirty="0">
              <a:solidFill>
                <a:srgbClr val="FF0000"/>
              </a:solidFill>
              <a:latin typeface="Bitter" panose="02000000000000000000" pitchFamily="2" charset="0"/>
            </a:endParaRPr>
          </a:p>
        </p:txBody>
      </p:sp>
      <p:sp>
        <p:nvSpPr>
          <p:cNvPr id="15" name="TextBox 3">
            <a:extLst>
              <a:ext uri="{FF2B5EF4-FFF2-40B4-BE49-F238E27FC236}">
                <a16:creationId xmlns:a16="http://schemas.microsoft.com/office/drawing/2014/main" xmlns="" id="{C96BEB7A-005E-4613-BB89-4180A630C7D9}"/>
              </a:ext>
            </a:extLst>
          </p:cNvPr>
          <p:cNvSpPr txBox="1"/>
          <p:nvPr/>
        </p:nvSpPr>
        <p:spPr>
          <a:xfrm>
            <a:off x="7857542" y="2421235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endParaRPr lang="ar-DZ" sz="2000" b="1" dirty="0" smtClean="0">
              <a:latin typeface="Bitter" panose="02000000000000000000" pitchFamily="2" charset="0"/>
            </a:endParaRP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xmlns="" id="{C96BEB7A-005E-4613-BB89-4180A630C7D9}"/>
              </a:ext>
            </a:extLst>
          </p:cNvPr>
          <p:cNvSpPr txBox="1"/>
          <p:nvPr/>
        </p:nvSpPr>
        <p:spPr>
          <a:xfrm>
            <a:off x="1612755" y="234295"/>
            <a:ext cx="85860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ar-DZ" sz="3600" b="1" dirty="0" smtClean="0">
                <a:solidFill>
                  <a:srgbClr val="00B050"/>
                </a:solidFill>
                <a:latin typeface="Bitter" panose="02000000000000000000" pitchFamily="2" charset="0"/>
              </a:rPr>
              <a:t>خطوات تطبيق نظام </a:t>
            </a:r>
            <a:r>
              <a:rPr lang="fr-FR" sz="3600" b="1" dirty="0" smtClean="0">
                <a:solidFill>
                  <a:srgbClr val="00B050"/>
                </a:solidFill>
                <a:latin typeface="Bitter" panose="02000000000000000000" pitchFamily="2" charset="0"/>
              </a:rPr>
              <a:t>MRP</a:t>
            </a:r>
            <a:r>
              <a:rPr lang="ar-DZ" sz="3600" b="1" dirty="0" smtClean="0">
                <a:solidFill>
                  <a:srgbClr val="00B050"/>
                </a:solidFill>
                <a:latin typeface="Bitter" panose="02000000000000000000" pitchFamily="2" charset="0"/>
              </a:rPr>
              <a:t>لتخطيط الاحتياجات من المواد</a:t>
            </a:r>
            <a:endParaRPr lang="en-US" sz="3600" b="1" dirty="0">
              <a:solidFill>
                <a:srgbClr val="00B050"/>
              </a:solidFill>
              <a:latin typeface="Bitter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29376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5CE244F5-B267-42F9-82BA-9727AB09AF40}"/>
              </a:ext>
            </a:extLst>
          </p:cNvPr>
          <p:cNvSpPr/>
          <p:nvPr/>
        </p:nvSpPr>
        <p:spPr>
          <a:xfrm rot="10800000">
            <a:off x="-2" y="4699500"/>
            <a:ext cx="3424406" cy="2158497"/>
          </a:xfrm>
          <a:custGeom>
            <a:avLst/>
            <a:gdLst>
              <a:gd name="connsiteX0" fmla="*/ 3945255 w 3945255"/>
              <a:gd name="connsiteY0" fmla="*/ 0 h 2486802"/>
              <a:gd name="connsiteX1" fmla="*/ 3945255 w 3945255"/>
              <a:gd name="connsiteY1" fmla="*/ 1375410 h 2486802"/>
              <a:gd name="connsiteX2" fmla="*/ 2268855 w 3945255"/>
              <a:gd name="connsiteY2" fmla="*/ 2476500 h 2486802"/>
              <a:gd name="connsiteX3" fmla="*/ 0 w 3945255"/>
              <a:gd name="connsiteY3" fmla="*/ 0 h 2486802"/>
              <a:gd name="connsiteX4" fmla="*/ 3945255 w 3945255"/>
              <a:gd name="connsiteY4" fmla="*/ 0 h 2486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45255" h="2486802">
                <a:moveTo>
                  <a:pt x="3945255" y="0"/>
                </a:moveTo>
                <a:lnTo>
                  <a:pt x="3945255" y="1375410"/>
                </a:lnTo>
                <a:cubicBezTo>
                  <a:pt x="3668078" y="1911668"/>
                  <a:pt x="3168968" y="2390775"/>
                  <a:pt x="2268855" y="2476500"/>
                </a:cubicBezTo>
                <a:cubicBezTo>
                  <a:pt x="548640" y="2640330"/>
                  <a:pt x="109538" y="807720"/>
                  <a:pt x="0" y="0"/>
                </a:cubicBezTo>
                <a:lnTo>
                  <a:pt x="3945255" y="0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16" name="TextBox 4">
            <a:extLst>
              <a:ext uri="{FF2B5EF4-FFF2-40B4-BE49-F238E27FC236}">
                <a16:creationId xmlns:a16="http://schemas.microsoft.com/office/drawing/2014/main" xmlns="" id="{BCD8B684-65BF-4971-B3B6-EAD3EA7FAE1C}"/>
              </a:ext>
            </a:extLst>
          </p:cNvPr>
          <p:cNvSpPr txBox="1"/>
          <p:nvPr/>
        </p:nvSpPr>
        <p:spPr>
          <a:xfrm>
            <a:off x="548640" y="1615441"/>
            <a:ext cx="1151382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DZ" sz="3200" b="1" dirty="0" smtClean="0">
                <a:solidFill>
                  <a:srgbClr val="FF0000"/>
                </a:solidFill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نشاط</a:t>
            </a:r>
            <a:r>
              <a:rPr lang="ar-DZ" sz="32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  <a:r>
              <a:rPr lang="ar-DZ" sz="3200" b="1" dirty="0" smtClean="0">
                <a:latin typeface="Bitter" panose="02000000000000000000" pitchFamily="2" charset="0"/>
              </a:rPr>
              <a:t>احسب الاحتياجات الصافية من قاعدة الجلوس للمؤسسة في المثال في الأسبوع الأول  وقيمة </a:t>
            </a:r>
            <a:r>
              <a:rPr lang="ar-DZ" sz="3200" b="1" dirty="0" err="1" smtClean="0">
                <a:latin typeface="Bitter" panose="02000000000000000000" pitchFamily="2" charset="0"/>
              </a:rPr>
              <a:t>الطلبية</a:t>
            </a:r>
            <a:r>
              <a:rPr lang="ar-DZ" sz="3200" b="1" dirty="0" smtClean="0">
                <a:latin typeface="Bitter" panose="02000000000000000000" pitchFamily="2" charset="0"/>
              </a:rPr>
              <a:t> المخطط استلامها </a:t>
            </a:r>
            <a:r>
              <a:rPr lang="ar-DZ" sz="3200" b="1" dirty="0" err="1" smtClean="0">
                <a:latin typeface="Bitter" panose="02000000000000000000" pitchFamily="2" charset="0"/>
              </a:rPr>
              <a:t>اذا</a:t>
            </a:r>
            <a:r>
              <a:rPr lang="ar-DZ" sz="3200" b="1" dirty="0" smtClean="0">
                <a:latin typeface="Bitter" panose="02000000000000000000" pitchFamily="2" charset="0"/>
              </a:rPr>
              <a:t> علمت أن المؤسسة تتبع سياسة حجم الدفعة المتساوية</a:t>
            </a:r>
          </a:p>
          <a:p>
            <a:pPr algn="r" rtl="1">
              <a:lnSpc>
                <a:spcPct val="150000"/>
              </a:lnSpc>
            </a:pPr>
            <a:r>
              <a:rPr lang="ar-DZ" sz="3200" b="1" dirty="0" smtClean="0">
                <a:solidFill>
                  <a:srgbClr val="FF0000"/>
                </a:solidFill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3- </a:t>
            </a:r>
            <a:r>
              <a:rPr lang="ar-DZ" sz="3200" b="1" dirty="0" smtClean="0">
                <a:solidFill>
                  <a:srgbClr val="FF0000"/>
                </a:solidFill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تحديد كمية المخزون المخطط الاحتفاظ </a:t>
            </a:r>
            <a:r>
              <a:rPr lang="ar-DZ" sz="3200" b="1" dirty="0" err="1" smtClean="0">
                <a:solidFill>
                  <a:srgbClr val="FF0000"/>
                </a:solidFill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به</a:t>
            </a:r>
            <a:r>
              <a:rPr lang="ar-DZ" sz="3200" b="1" dirty="0" smtClean="0">
                <a:solidFill>
                  <a:srgbClr val="FF0000"/>
                </a:solidFill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3200" b="1" dirty="0" smtClean="0">
                <a:solidFill>
                  <a:srgbClr val="FF0000"/>
                </a:solidFill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It</a:t>
            </a:r>
            <a:r>
              <a:rPr lang="ar-DZ" sz="3200" b="1" dirty="0" smtClean="0">
                <a:solidFill>
                  <a:srgbClr val="FF0000"/>
                </a:solidFill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في كل فترة حيث:</a:t>
            </a:r>
          </a:p>
          <a:p>
            <a:pPr algn="r" rtl="1">
              <a:lnSpc>
                <a:spcPct val="150000"/>
              </a:lnSpc>
            </a:pPr>
            <a:r>
              <a:rPr lang="fr-FR" sz="3200" b="1" dirty="0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It = (It-1 + </a:t>
            </a:r>
            <a:r>
              <a:rPr lang="fr-FR" sz="3200" b="1" dirty="0" err="1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SRt</a:t>
            </a:r>
            <a:r>
              <a:rPr lang="fr-FR" sz="3200" b="1" dirty="0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+</a:t>
            </a:r>
            <a:r>
              <a:rPr lang="fr-FR" sz="3200" b="1" dirty="0" err="1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PRt</a:t>
            </a:r>
            <a:r>
              <a:rPr lang="fr-FR" sz="3200" b="1" dirty="0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) - </a:t>
            </a:r>
            <a:r>
              <a:rPr lang="fr-FR" sz="3200" b="1" dirty="0" err="1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GRt</a:t>
            </a:r>
            <a:r>
              <a:rPr lang="fr-FR" sz="3200" b="1" dirty="0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ar-DZ" sz="3200" b="1" dirty="0" smtClean="0">
              <a:latin typeface="Bitter" panose="020000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ar-DZ" sz="3200" b="1" dirty="0" smtClean="0">
                <a:solidFill>
                  <a:srgbClr val="FF0000"/>
                </a:solidFill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نشاط</a:t>
            </a:r>
            <a:r>
              <a:rPr lang="ar-DZ" sz="3200" b="1" dirty="0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: أحسب قيمة المخزون المخطط الاحتفاظ </a:t>
            </a:r>
            <a:r>
              <a:rPr lang="ar-DZ" sz="3200" b="1" dirty="0" err="1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به</a:t>
            </a:r>
            <a:r>
              <a:rPr lang="ar-DZ" sz="3200" b="1" dirty="0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في </a:t>
            </a:r>
            <a:r>
              <a:rPr lang="ar-DZ" sz="3200" b="1" dirty="0" err="1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الاسبوع</a:t>
            </a:r>
            <a:r>
              <a:rPr lang="ar-DZ" sz="3200" b="1" dirty="0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ar-DZ" sz="3200" b="1" dirty="0" err="1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الاول</a:t>
            </a:r>
            <a:endParaRPr lang="ar-DZ" sz="3200" b="1" dirty="0" smtClean="0">
              <a:latin typeface="Bitter" panose="020000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r" rtl="1">
              <a:lnSpc>
                <a:spcPct val="150000"/>
              </a:lnSpc>
            </a:pPr>
            <a:endParaRPr lang="ar-DZ" sz="2000" b="1" dirty="0" smtClean="0">
              <a:latin typeface="Bitter" panose="020000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r-FR" sz="2000" b="1" dirty="0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endParaRPr lang="en-ID" sz="2000" b="1" dirty="0">
              <a:latin typeface="Lato" panose="020F0502020204030203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29376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5CE244F5-B267-42F9-82BA-9727AB09AF40}"/>
              </a:ext>
            </a:extLst>
          </p:cNvPr>
          <p:cNvSpPr/>
          <p:nvPr/>
        </p:nvSpPr>
        <p:spPr>
          <a:xfrm rot="10800000">
            <a:off x="-2" y="4699500"/>
            <a:ext cx="3424406" cy="2158497"/>
          </a:xfrm>
          <a:custGeom>
            <a:avLst/>
            <a:gdLst>
              <a:gd name="connsiteX0" fmla="*/ 3945255 w 3945255"/>
              <a:gd name="connsiteY0" fmla="*/ 0 h 2486802"/>
              <a:gd name="connsiteX1" fmla="*/ 3945255 w 3945255"/>
              <a:gd name="connsiteY1" fmla="*/ 1375410 h 2486802"/>
              <a:gd name="connsiteX2" fmla="*/ 2268855 w 3945255"/>
              <a:gd name="connsiteY2" fmla="*/ 2476500 h 2486802"/>
              <a:gd name="connsiteX3" fmla="*/ 0 w 3945255"/>
              <a:gd name="connsiteY3" fmla="*/ 0 h 2486802"/>
              <a:gd name="connsiteX4" fmla="*/ 3945255 w 3945255"/>
              <a:gd name="connsiteY4" fmla="*/ 0 h 2486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45255" h="2486802">
                <a:moveTo>
                  <a:pt x="3945255" y="0"/>
                </a:moveTo>
                <a:lnTo>
                  <a:pt x="3945255" y="1375410"/>
                </a:lnTo>
                <a:cubicBezTo>
                  <a:pt x="3668078" y="1911668"/>
                  <a:pt x="3168968" y="2390775"/>
                  <a:pt x="2268855" y="2476500"/>
                </a:cubicBezTo>
                <a:cubicBezTo>
                  <a:pt x="548640" y="2640330"/>
                  <a:pt x="109538" y="807720"/>
                  <a:pt x="0" y="0"/>
                </a:cubicBezTo>
                <a:lnTo>
                  <a:pt x="3945255" y="0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16" name="TextBox 4">
            <a:extLst>
              <a:ext uri="{FF2B5EF4-FFF2-40B4-BE49-F238E27FC236}">
                <a16:creationId xmlns:a16="http://schemas.microsoft.com/office/drawing/2014/main" xmlns="" id="{BCD8B684-65BF-4971-B3B6-EAD3EA7FAE1C}"/>
              </a:ext>
            </a:extLst>
          </p:cNvPr>
          <p:cNvSpPr txBox="1"/>
          <p:nvPr/>
        </p:nvSpPr>
        <p:spPr>
          <a:xfrm>
            <a:off x="571500" y="0"/>
            <a:ext cx="11513820" cy="9325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DZ" sz="2000" b="1" dirty="0" smtClean="0">
                <a:solidFill>
                  <a:srgbClr val="FF0000"/>
                </a:solidFill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نشاط</a:t>
            </a:r>
            <a:r>
              <a:rPr lang="ar-DZ" sz="2000" b="1" dirty="0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: أحسب قيمة المخزون المخطط الاحتفاظ </a:t>
            </a:r>
            <a:r>
              <a:rPr lang="ar-DZ" sz="2000" b="1" dirty="0" err="1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به</a:t>
            </a:r>
            <a:r>
              <a:rPr lang="ar-DZ" sz="2000" b="1" dirty="0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في </a:t>
            </a:r>
            <a:r>
              <a:rPr lang="ar-DZ" sz="2000" b="1" dirty="0" err="1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الاسبوع</a:t>
            </a:r>
            <a:r>
              <a:rPr lang="ar-DZ" sz="2000" b="1" dirty="0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ar-DZ" sz="2000" b="1" dirty="0" err="1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الاول</a:t>
            </a:r>
            <a:endParaRPr lang="fr-FR" sz="2000" b="1" dirty="0" smtClean="0">
              <a:latin typeface="Bitter" panose="020000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ar-DZ" sz="2000" b="1" dirty="0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الحل:</a:t>
            </a:r>
            <a:endParaRPr lang="fr-FR" sz="2000" b="1" dirty="0" smtClean="0">
              <a:latin typeface="Bitter" panose="020000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r-FR" sz="2000" b="1" dirty="0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NR1</a:t>
            </a:r>
            <a:r>
              <a:rPr lang="ar-DZ" sz="2000" b="1" dirty="0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= (700+0)-(300+800) = -400 (لا يوجد احتياج) </a:t>
            </a:r>
            <a:r>
              <a:rPr lang="fr-FR" sz="2000" b="1" dirty="0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PR1</a:t>
            </a:r>
            <a:r>
              <a:rPr lang="ar-DZ" sz="2000" b="1" dirty="0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= 0</a:t>
            </a:r>
          </a:p>
          <a:p>
            <a:pPr algn="r" rtl="1">
              <a:lnSpc>
                <a:spcPct val="150000"/>
              </a:lnSpc>
            </a:pPr>
            <a:r>
              <a:rPr lang="fr-FR" sz="2000" b="1" dirty="0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I1</a:t>
            </a:r>
            <a:r>
              <a:rPr lang="ar-DZ" sz="2000" b="1" dirty="0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= (300+800+0)-700 = 400</a:t>
            </a:r>
          </a:p>
          <a:p>
            <a:pPr algn="r" rtl="1">
              <a:lnSpc>
                <a:spcPct val="150000"/>
              </a:lnSpc>
            </a:pPr>
            <a:r>
              <a:rPr lang="fr-FR" sz="2000" b="1" dirty="0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NR2</a:t>
            </a:r>
            <a:r>
              <a:rPr lang="ar-DZ" sz="2000" b="1" dirty="0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= (</a:t>
            </a:r>
            <a:r>
              <a:rPr lang="fr-FR" sz="2000" b="1" dirty="0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0</a:t>
            </a:r>
            <a:r>
              <a:rPr lang="ar-DZ" sz="2000" b="1" dirty="0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+0)-(400+0) </a:t>
            </a:r>
            <a:r>
              <a:rPr lang="ar-DZ" sz="2000" b="1" dirty="0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= -400 (لا يوجد احتياج) </a:t>
            </a:r>
            <a:r>
              <a:rPr lang="fr-FR" sz="2000" b="1" dirty="0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PR2</a:t>
            </a:r>
            <a:r>
              <a:rPr lang="ar-DZ" sz="2000" b="1" dirty="0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= 0</a:t>
            </a:r>
            <a:endParaRPr lang="fr-FR" sz="2000" b="1" dirty="0" smtClean="0">
              <a:latin typeface="Bitter" panose="020000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r-FR" sz="2000" b="1" dirty="0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I2</a:t>
            </a:r>
            <a:r>
              <a:rPr lang="ar-DZ" sz="2000" b="1" dirty="0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= (400+0+0)-0 = 400</a:t>
            </a:r>
          </a:p>
          <a:p>
            <a:pPr algn="r" rtl="1">
              <a:lnSpc>
                <a:spcPct val="150000"/>
              </a:lnSpc>
            </a:pPr>
            <a:r>
              <a:rPr lang="fr-FR" sz="2000" b="1" dirty="0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NR3 </a:t>
            </a:r>
            <a:r>
              <a:rPr lang="ar-DZ" sz="2000" b="1" dirty="0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= (600+0)-(400+0) = 200 ....( </a:t>
            </a:r>
            <a:r>
              <a:rPr lang="fr-FR" sz="2000" b="1" dirty="0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PR3</a:t>
            </a:r>
            <a:r>
              <a:rPr lang="ar-DZ" sz="2000" b="1" dirty="0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= 200)</a:t>
            </a:r>
          </a:p>
          <a:p>
            <a:pPr algn="r" rtl="1">
              <a:lnSpc>
                <a:spcPct val="150000"/>
              </a:lnSpc>
            </a:pPr>
            <a:r>
              <a:rPr lang="en-US" sz="2000" b="1" dirty="0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I3</a:t>
            </a:r>
            <a:r>
              <a:rPr lang="fr-FR" sz="2000" b="1" dirty="0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ar-DZ" sz="2000" b="1" dirty="0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= (400+0+200) – 600 =0 </a:t>
            </a:r>
            <a:endParaRPr lang="fr-FR" sz="2000" b="1" dirty="0" smtClean="0">
              <a:latin typeface="Bitter" panose="020000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r-FR" sz="2000" b="1" dirty="0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NR4</a:t>
            </a:r>
            <a:r>
              <a:rPr lang="ar-DZ" sz="2000" b="1" dirty="0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= (600+0)-(0+0) = 600 (</a:t>
            </a:r>
            <a:r>
              <a:rPr lang="en-US" sz="2000" b="1" dirty="0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PR4</a:t>
            </a:r>
            <a:r>
              <a:rPr lang="ar-DZ" sz="2000" b="1" dirty="0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= 600)</a:t>
            </a:r>
          </a:p>
          <a:p>
            <a:pPr algn="r" rtl="1">
              <a:lnSpc>
                <a:spcPct val="150000"/>
              </a:lnSpc>
            </a:pPr>
            <a:r>
              <a:rPr lang="fr-FR" sz="2000" b="1" dirty="0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I4</a:t>
            </a:r>
            <a:r>
              <a:rPr lang="ar-DZ" sz="2000" b="1" dirty="0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= (0+0+600) – 600 = 0</a:t>
            </a:r>
          </a:p>
          <a:p>
            <a:pPr algn="r" rtl="1">
              <a:lnSpc>
                <a:spcPct val="150000"/>
              </a:lnSpc>
            </a:pPr>
            <a:r>
              <a:rPr lang="fr-FR" sz="2000" b="1" dirty="0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NR5</a:t>
            </a:r>
            <a:r>
              <a:rPr lang="ar-DZ" sz="2000" b="1" dirty="0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= (0+0)-(0+0) = 0 (لا يوجد احتياج </a:t>
            </a:r>
            <a:r>
              <a:rPr lang="fr-FR" sz="2000" b="1" dirty="0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PR5</a:t>
            </a:r>
            <a:r>
              <a:rPr lang="ar-DZ" sz="2000" b="1" dirty="0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=0)</a:t>
            </a:r>
          </a:p>
          <a:p>
            <a:pPr algn="r" rtl="1">
              <a:lnSpc>
                <a:spcPct val="150000"/>
              </a:lnSpc>
            </a:pPr>
            <a:r>
              <a:rPr lang="fr-FR" sz="2000" b="1" dirty="0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I5</a:t>
            </a:r>
            <a:r>
              <a:rPr lang="ar-DZ" sz="2000" b="1" dirty="0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= ( 0+0+0)-0 = 0</a:t>
            </a:r>
          </a:p>
          <a:p>
            <a:pPr algn="r" rtl="1">
              <a:lnSpc>
                <a:spcPct val="150000"/>
              </a:lnSpc>
            </a:pPr>
            <a:r>
              <a:rPr lang="fr-FR" sz="2000" b="1" dirty="0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NR6</a:t>
            </a:r>
            <a:r>
              <a:rPr lang="ar-DZ" sz="2000" b="1" dirty="0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= (700+0) –(0+0) = 700 (</a:t>
            </a:r>
            <a:r>
              <a:rPr lang="fr-FR" sz="2000" b="1" dirty="0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PR6</a:t>
            </a:r>
            <a:r>
              <a:rPr lang="ar-DZ" sz="2000" b="1" dirty="0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= 700)</a:t>
            </a:r>
          </a:p>
          <a:p>
            <a:pPr algn="r" rtl="1">
              <a:lnSpc>
                <a:spcPct val="150000"/>
              </a:lnSpc>
            </a:pPr>
            <a:r>
              <a:rPr lang="fr-FR" sz="2000" b="1" dirty="0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I6</a:t>
            </a:r>
            <a:r>
              <a:rPr lang="ar-DZ" sz="2000" b="1" dirty="0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= (0+0+700) -700 = 0</a:t>
            </a:r>
          </a:p>
          <a:p>
            <a:pPr algn="r" rtl="1">
              <a:lnSpc>
                <a:spcPct val="150000"/>
              </a:lnSpc>
            </a:pPr>
            <a:endParaRPr lang="ar-DZ" sz="2000" b="1" dirty="0" smtClean="0">
              <a:latin typeface="Bitter" panose="020000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ar-DZ" sz="2000" b="1" dirty="0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algn="r" rtl="1">
              <a:lnSpc>
                <a:spcPct val="150000"/>
              </a:lnSpc>
            </a:pPr>
            <a:endParaRPr lang="ar-DZ" sz="2000" b="1" dirty="0" smtClean="0">
              <a:latin typeface="Bitter" panose="020000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r" rtl="1">
              <a:lnSpc>
                <a:spcPct val="150000"/>
              </a:lnSpc>
            </a:pPr>
            <a:endParaRPr lang="ar-DZ" sz="2000" b="1" dirty="0" smtClean="0">
              <a:latin typeface="Bitter" panose="020000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r" rtl="1">
              <a:lnSpc>
                <a:spcPct val="150000"/>
              </a:lnSpc>
            </a:pPr>
            <a:endParaRPr lang="ar-DZ" sz="2000" b="1" dirty="0" smtClean="0">
              <a:latin typeface="Bitter" panose="020000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r-FR" sz="2000" b="1" dirty="0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endParaRPr lang="en-ID" sz="2000" b="1" dirty="0">
              <a:latin typeface="Lato" panose="020F0502020204030203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29376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5CE244F5-B267-42F9-82BA-9727AB09AF40}"/>
              </a:ext>
            </a:extLst>
          </p:cNvPr>
          <p:cNvSpPr/>
          <p:nvPr/>
        </p:nvSpPr>
        <p:spPr>
          <a:xfrm rot="10800000">
            <a:off x="-2" y="4699500"/>
            <a:ext cx="3424406" cy="2158497"/>
          </a:xfrm>
          <a:custGeom>
            <a:avLst/>
            <a:gdLst>
              <a:gd name="connsiteX0" fmla="*/ 3945255 w 3945255"/>
              <a:gd name="connsiteY0" fmla="*/ 0 h 2486802"/>
              <a:gd name="connsiteX1" fmla="*/ 3945255 w 3945255"/>
              <a:gd name="connsiteY1" fmla="*/ 1375410 h 2486802"/>
              <a:gd name="connsiteX2" fmla="*/ 2268855 w 3945255"/>
              <a:gd name="connsiteY2" fmla="*/ 2476500 h 2486802"/>
              <a:gd name="connsiteX3" fmla="*/ 0 w 3945255"/>
              <a:gd name="connsiteY3" fmla="*/ 0 h 2486802"/>
              <a:gd name="connsiteX4" fmla="*/ 3945255 w 3945255"/>
              <a:gd name="connsiteY4" fmla="*/ 0 h 2486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45255" h="2486802">
                <a:moveTo>
                  <a:pt x="3945255" y="0"/>
                </a:moveTo>
                <a:lnTo>
                  <a:pt x="3945255" y="1375410"/>
                </a:lnTo>
                <a:cubicBezTo>
                  <a:pt x="3668078" y="1911668"/>
                  <a:pt x="3168968" y="2390775"/>
                  <a:pt x="2268855" y="2476500"/>
                </a:cubicBezTo>
                <a:cubicBezTo>
                  <a:pt x="548640" y="2640330"/>
                  <a:pt x="109538" y="807720"/>
                  <a:pt x="0" y="0"/>
                </a:cubicBezTo>
                <a:lnTo>
                  <a:pt x="3945255" y="0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16" name="TextBox 4">
            <a:extLst>
              <a:ext uri="{FF2B5EF4-FFF2-40B4-BE49-F238E27FC236}">
                <a16:creationId xmlns:a16="http://schemas.microsoft.com/office/drawing/2014/main" xmlns="" id="{BCD8B684-65BF-4971-B3B6-EAD3EA7FAE1C}"/>
              </a:ext>
            </a:extLst>
          </p:cNvPr>
          <p:cNvSpPr txBox="1"/>
          <p:nvPr/>
        </p:nvSpPr>
        <p:spPr>
          <a:xfrm>
            <a:off x="571500" y="0"/>
            <a:ext cx="1151382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DZ" sz="2800" b="1" dirty="0" smtClean="0">
                <a:solidFill>
                  <a:srgbClr val="FF0000"/>
                </a:solidFill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4- </a:t>
            </a:r>
            <a:r>
              <a:rPr lang="ar-DZ" sz="2800" b="1" dirty="0" err="1" smtClean="0">
                <a:solidFill>
                  <a:srgbClr val="FF0000"/>
                </a:solidFill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اعداد</a:t>
            </a:r>
            <a:r>
              <a:rPr lang="ar-DZ" sz="2800" b="1" dirty="0" smtClean="0">
                <a:solidFill>
                  <a:srgbClr val="FF0000"/>
                </a:solidFill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سجل المخزون حسب </a:t>
            </a:r>
            <a:r>
              <a:rPr lang="ar-DZ" sz="2800" b="1" dirty="0" err="1" smtClean="0">
                <a:solidFill>
                  <a:srgbClr val="FF0000"/>
                </a:solidFill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الـ</a:t>
            </a:r>
            <a:r>
              <a:rPr lang="fr-FR" sz="2800" b="1" dirty="0" smtClean="0">
                <a:solidFill>
                  <a:srgbClr val="FF0000"/>
                </a:solidFill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MRP</a:t>
            </a:r>
          </a:p>
          <a:p>
            <a:pPr algn="r" rtl="1">
              <a:lnSpc>
                <a:spcPct val="150000"/>
              </a:lnSpc>
            </a:pPr>
            <a:r>
              <a:rPr lang="ar-DZ" sz="2000" b="1" dirty="0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ar-DZ" sz="2000" b="1" dirty="0" smtClean="0">
              <a:latin typeface="Bitter" panose="020000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ar-DZ" sz="2000" b="1" dirty="0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algn="r" rtl="1">
              <a:lnSpc>
                <a:spcPct val="150000"/>
              </a:lnSpc>
            </a:pPr>
            <a:endParaRPr lang="ar-DZ" sz="2000" b="1" dirty="0" smtClean="0">
              <a:latin typeface="Bitter" panose="020000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r" rtl="1">
              <a:lnSpc>
                <a:spcPct val="150000"/>
              </a:lnSpc>
            </a:pPr>
            <a:endParaRPr lang="ar-DZ" sz="2000" b="1" dirty="0" smtClean="0">
              <a:latin typeface="Bitter" panose="020000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r" rtl="1">
              <a:lnSpc>
                <a:spcPct val="150000"/>
              </a:lnSpc>
            </a:pPr>
            <a:endParaRPr lang="ar-DZ" sz="2000" b="1" dirty="0" smtClean="0">
              <a:latin typeface="Bitter" panose="02000000000000000000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r" rtl="1">
              <a:lnSpc>
                <a:spcPct val="150000"/>
              </a:lnSpc>
            </a:pPr>
            <a:r>
              <a:rPr lang="fr-FR" sz="2000" b="1" dirty="0" smtClean="0">
                <a:latin typeface="Bitter" panose="02000000000000000000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endParaRPr lang="en-ID" sz="2000" b="1" dirty="0">
              <a:latin typeface="Lato" panose="020F0502020204030203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597660" y="765386"/>
          <a:ext cx="9436100" cy="49072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161143"/>
                <a:gridCol w="1161143"/>
                <a:gridCol w="1161143"/>
                <a:gridCol w="1161143"/>
                <a:gridCol w="1161143"/>
                <a:gridCol w="1161143"/>
                <a:gridCol w="2469242"/>
              </a:tblGrid>
              <a:tr h="370840">
                <a:tc gridSpan="6">
                  <a:txBody>
                    <a:bodyPr/>
                    <a:lstStyle/>
                    <a:p>
                      <a:pPr algn="ctr" rtl="1"/>
                      <a:r>
                        <a:rPr lang="ar-DZ" sz="2000" b="1" dirty="0" smtClean="0"/>
                        <a:t>حجم الدفعة </a:t>
                      </a:r>
                      <a:r>
                        <a:rPr lang="fr-FR" sz="2000" b="1" dirty="0" smtClean="0"/>
                        <a:t>LFL</a:t>
                      </a:r>
                      <a:endParaRPr lang="fr-FR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1"/>
                      <a:r>
                        <a:rPr lang="ar-DZ" sz="2000" b="1" dirty="0" smtClean="0"/>
                        <a:t>العنصر:</a:t>
                      </a:r>
                      <a:r>
                        <a:rPr lang="ar-DZ" sz="2000" b="1" baseline="0" dirty="0" smtClean="0"/>
                        <a:t> قاعدة الجلوس</a:t>
                      </a:r>
                    </a:p>
                    <a:p>
                      <a:pPr algn="ctr" rtl="1"/>
                      <a:r>
                        <a:rPr lang="ar-DZ" sz="2000" b="1" baseline="0" dirty="0" smtClean="0"/>
                        <a:t>فترة الانتظار: أسبوع</a:t>
                      </a:r>
                    </a:p>
                    <a:p>
                      <a:pPr algn="ctr" rtl="1"/>
                      <a:r>
                        <a:rPr lang="ar-DZ" sz="2000" b="1" baseline="0" dirty="0" smtClean="0"/>
                        <a:t>مخزون </a:t>
                      </a:r>
                      <a:r>
                        <a:rPr lang="ar-DZ" sz="2000" b="1" baseline="0" dirty="0" err="1" smtClean="0"/>
                        <a:t>الامان</a:t>
                      </a:r>
                      <a:r>
                        <a:rPr lang="ar-DZ" sz="2000" b="1" baseline="0" dirty="0" smtClean="0"/>
                        <a:t> = 0</a:t>
                      </a:r>
                    </a:p>
                    <a:p>
                      <a:pPr algn="ctr" rtl="1"/>
                      <a:endParaRPr lang="fr-FR" sz="2000" b="1" dirty="0"/>
                    </a:p>
                  </a:txBody>
                  <a:tcPr/>
                </a:tc>
              </a:tr>
              <a:tr h="370840">
                <a:tc gridSpan="6">
                  <a:txBody>
                    <a:bodyPr/>
                    <a:lstStyle/>
                    <a:p>
                      <a:pPr algn="ctr" rtl="1"/>
                      <a:r>
                        <a:rPr lang="ar-DZ" sz="2000" b="1" dirty="0" err="1" smtClean="0"/>
                        <a:t>الاسابيع</a:t>
                      </a:r>
                      <a:endParaRPr lang="fr-FR" sz="2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DZ" sz="2000" b="1" dirty="0" smtClean="0"/>
                        <a:t>6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sz="2000" b="1" dirty="0" smtClean="0"/>
                        <a:t>5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sz="2000" b="1" dirty="0" smtClean="0"/>
                        <a:t>4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sz="2000" b="1" dirty="0" smtClean="0"/>
                        <a:t>3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sz="2000" b="1" dirty="0" smtClean="0"/>
                        <a:t>2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sz="2000" b="1" dirty="0" smtClean="0"/>
                        <a:t>1</a:t>
                      </a:r>
                      <a:endParaRPr lang="fr-FR" sz="20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r-FR" sz="2000" b="1" dirty="0" smtClean="0"/>
                        <a:t>700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2000" b="1" dirty="0" smtClean="0"/>
                        <a:t>0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2000" b="1" dirty="0" smtClean="0"/>
                        <a:t>600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2000" b="1" dirty="0" smtClean="0"/>
                        <a:t>600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2000" b="1" dirty="0" smtClean="0"/>
                        <a:t>0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2000" b="1" dirty="0" smtClean="0"/>
                        <a:t>700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sz="2000" b="1" dirty="0" smtClean="0"/>
                        <a:t>الاحتياجات </a:t>
                      </a:r>
                      <a:r>
                        <a:rPr lang="ar-DZ" sz="2000" b="1" dirty="0" err="1" smtClean="0"/>
                        <a:t>الاجمالية</a:t>
                      </a:r>
                      <a:r>
                        <a:rPr lang="ar-DZ" sz="2000" b="1" dirty="0" smtClean="0"/>
                        <a:t> </a:t>
                      </a:r>
                      <a:r>
                        <a:rPr lang="fr-FR" sz="2000" b="1" dirty="0" smtClean="0"/>
                        <a:t> GR</a:t>
                      </a:r>
                      <a:endParaRPr lang="fr-FR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r-FR" sz="2000" b="1" dirty="0" smtClean="0"/>
                        <a:t>0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2000" b="1" dirty="0" smtClean="0"/>
                        <a:t>0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2000" b="1" dirty="0" smtClean="0"/>
                        <a:t>0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2000" b="1" dirty="0" smtClean="0"/>
                        <a:t>0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2000" b="1" dirty="0" smtClean="0"/>
                        <a:t>0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2000" b="1" dirty="0" smtClean="0"/>
                        <a:t>800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sz="2000" b="1" dirty="0" err="1" smtClean="0"/>
                        <a:t>الطلبيات</a:t>
                      </a:r>
                      <a:r>
                        <a:rPr lang="ar-DZ" sz="2000" b="1" baseline="0" dirty="0" smtClean="0"/>
                        <a:t> المجدول تسلمها </a:t>
                      </a:r>
                      <a:r>
                        <a:rPr lang="fr-FR" sz="2000" b="1" baseline="0" dirty="0" smtClean="0"/>
                        <a:t>SR</a:t>
                      </a:r>
                      <a:endParaRPr lang="fr-FR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r-FR" sz="2000" b="1" dirty="0" smtClean="0"/>
                        <a:t>0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2000" b="1" dirty="0" smtClean="0"/>
                        <a:t>0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2000" b="1" dirty="0" smtClean="0"/>
                        <a:t>0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2000" b="1" dirty="0" smtClean="0"/>
                        <a:t>0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2000" b="1" dirty="0" smtClean="0"/>
                        <a:t>400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2000" b="1" dirty="0" smtClean="0"/>
                        <a:t>400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sz="2000" b="1" dirty="0" smtClean="0"/>
                        <a:t>المخزون المخطط الاحتفاظ</a:t>
                      </a:r>
                      <a:r>
                        <a:rPr lang="ar-DZ" sz="2000" b="1" baseline="0" dirty="0" smtClean="0"/>
                        <a:t> </a:t>
                      </a:r>
                      <a:r>
                        <a:rPr lang="ar-DZ" sz="2000" b="1" baseline="0" dirty="0" err="1" smtClean="0"/>
                        <a:t>به</a:t>
                      </a:r>
                      <a:r>
                        <a:rPr lang="ar-DZ" sz="2000" b="1" baseline="0" dirty="0" smtClean="0"/>
                        <a:t> </a:t>
                      </a:r>
                      <a:r>
                        <a:rPr lang="en-US" sz="2000" b="1" baseline="0" dirty="0" smtClean="0"/>
                        <a:t>I</a:t>
                      </a:r>
                      <a:endParaRPr lang="fr-FR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r-FR" sz="2000" b="1" dirty="0" smtClean="0"/>
                        <a:t>700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2000" b="1" dirty="0" smtClean="0"/>
                        <a:t>0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2000" b="1" dirty="0" smtClean="0"/>
                        <a:t>600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2000" b="1" dirty="0" smtClean="0"/>
                        <a:t>200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2000" b="1" dirty="0" smtClean="0"/>
                        <a:t>0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2000" b="1" dirty="0" smtClean="0"/>
                        <a:t>0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sz="2000" b="1" dirty="0" smtClean="0"/>
                        <a:t>صافي الاحتياجات </a:t>
                      </a:r>
                      <a:r>
                        <a:rPr lang="fr-FR" sz="2000" b="1" dirty="0" smtClean="0"/>
                        <a:t>NR</a:t>
                      </a:r>
                      <a:endParaRPr lang="fr-FR" sz="2000" b="1" dirty="0"/>
                    </a:p>
                  </a:txBody>
                  <a:tcPr/>
                </a:tc>
              </a:tr>
              <a:tr h="349674">
                <a:tc>
                  <a:txBody>
                    <a:bodyPr/>
                    <a:lstStyle/>
                    <a:p>
                      <a:pPr algn="ctr" rtl="1"/>
                      <a:r>
                        <a:rPr lang="fr-FR" sz="2000" b="1" dirty="0" smtClean="0"/>
                        <a:t>700</a:t>
                      </a:r>
                      <a:endParaRPr lang="fr-FR" sz="20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r-FR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2000" b="1" dirty="0" smtClean="0"/>
                        <a:t>600</a:t>
                      </a:r>
                      <a:endParaRPr lang="fr-FR" sz="2000" b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2000" b="1" dirty="0" smtClean="0"/>
                        <a:t>200</a:t>
                      </a:r>
                      <a:endParaRPr lang="fr-FR" sz="20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r-FR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r-FR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sz="2000" b="1" dirty="0" err="1" smtClean="0"/>
                        <a:t>الطلبيات</a:t>
                      </a:r>
                      <a:r>
                        <a:rPr lang="ar-DZ" sz="2000" b="1" baseline="0" dirty="0" smtClean="0"/>
                        <a:t> المخطط </a:t>
                      </a:r>
                      <a:r>
                        <a:rPr lang="ar-DZ" sz="2000" b="1" baseline="0" dirty="0" err="1" smtClean="0"/>
                        <a:t>اكمالها</a:t>
                      </a:r>
                      <a:r>
                        <a:rPr lang="ar-DZ" sz="2000" b="1" baseline="0" dirty="0" smtClean="0"/>
                        <a:t> </a:t>
                      </a:r>
                      <a:r>
                        <a:rPr lang="fr-FR" sz="2000" b="1" baseline="0" dirty="0" smtClean="0"/>
                        <a:t>PR</a:t>
                      </a:r>
                      <a:endParaRPr lang="fr-FR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fr-FR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2000" b="1" dirty="0" smtClean="0"/>
                        <a:t>700</a:t>
                      </a:r>
                      <a:endParaRPr lang="fr-FR" sz="20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r-FR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2000" b="1" dirty="0" smtClean="0"/>
                        <a:t>600</a:t>
                      </a:r>
                      <a:endParaRPr lang="fr-FR" sz="2000" b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2000" b="1" dirty="0" smtClean="0"/>
                        <a:t>200</a:t>
                      </a:r>
                      <a:endParaRPr lang="fr-FR" sz="20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r-FR" sz="20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sz="2000" b="1" dirty="0" err="1" smtClean="0"/>
                        <a:t>الطلبيات</a:t>
                      </a:r>
                      <a:r>
                        <a:rPr lang="ar-DZ" sz="2000" b="1" baseline="0" dirty="0" smtClean="0"/>
                        <a:t> المخطط </a:t>
                      </a:r>
                      <a:r>
                        <a:rPr lang="ar-DZ" sz="2000" b="1" baseline="0" dirty="0" err="1" smtClean="0"/>
                        <a:t>اطلاقها</a:t>
                      </a:r>
                      <a:r>
                        <a:rPr lang="ar-DZ" sz="2000" b="1" baseline="0" dirty="0" smtClean="0"/>
                        <a:t> </a:t>
                      </a:r>
                      <a:r>
                        <a:rPr lang="fr-FR" sz="2000" b="1" baseline="0" dirty="0" smtClean="0"/>
                        <a:t>POR</a:t>
                      </a:r>
                      <a:endParaRPr lang="fr-FR" sz="20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729376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:a16="http://schemas.microsoft.com/office/drawing/2014/main" xmlns="" id="{6F8012DA-562D-4D7C-8B7C-FD561F69DAA1}"/>
              </a:ext>
            </a:extLst>
          </p:cNvPr>
          <p:cNvGrpSpPr/>
          <p:nvPr/>
        </p:nvGrpSpPr>
        <p:grpSpPr>
          <a:xfrm>
            <a:off x="297180" y="1719337"/>
            <a:ext cx="10518083" cy="4993883"/>
            <a:chOff x="297180" y="1719337"/>
            <a:chExt cx="10518083" cy="4993883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xmlns="" id="{0B503DBF-9CFE-44DD-B09F-25ACF087A539}"/>
                </a:ext>
              </a:extLst>
            </p:cNvPr>
            <p:cNvSpPr/>
            <p:nvPr/>
          </p:nvSpPr>
          <p:spPr>
            <a:xfrm>
              <a:off x="1114425" y="3432750"/>
              <a:ext cx="2562225" cy="1314450"/>
            </a:xfrm>
            <a:custGeom>
              <a:avLst/>
              <a:gdLst>
                <a:gd name="connsiteX0" fmla="*/ 2081213 w 2562225"/>
                <a:gd name="connsiteY0" fmla="*/ 1314450 h 1314450"/>
                <a:gd name="connsiteX1" fmla="*/ 0 w 2562225"/>
                <a:gd name="connsiteY1" fmla="*/ 1314450 h 1314450"/>
                <a:gd name="connsiteX2" fmla="*/ 0 w 2562225"/>
                <a:gd name="connsiteY2" fmla="*/ 0 h 1314450"/>
                <a:gd name="connsiteX3" fmla="*/ 2569845 w 2562225"/>
                <a:gd name="connsiteY3" fmla="*/ 0 h 1314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562225" h="1314450">
                  <a:moveTo>
                    <a:pt x="2081213" y="1314450"/>
                  </a:moveTo>
                  <a:lnTo>
                    <a:pt x="0" y="1314450"/>
                  </a:lnTo>
                  <a:lnTo>
                    <a:pt x="0" y="0"/>
                  </a:lnTo>
                  <a:lnTo>
                    <a:pt x="2569845" y="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xmlns="" id="{B6C6ECF6-85BA-4029-BD99-5E9C63458F25}"/>
                </a:ext>
              </a:extLst>
            </p:cNvPr>
            <p:cNvSpPr/>
            <p:nvPr/>
          </p:nvSpPr>
          <p:spPr>
            <a:xfrm>
              <a:off x="3235642" y="3432750"/>
              <a:ext cx="3114675" cy="1314450"/>
            </a:xfrm>
            <a:custGeom>
              <a:avLst/>
              <a:gdLst>
                <a:gd name="connsiteX0" fmla="*/ 2633663 w 3114675"/>
                <a:gd name="connsiteY0" fmla="*/ 1314450 h 1314450"/>
                <a:gd name="connsiteX1" fmla="*/ 0 w 3114675"/>
                <a:gd name="connsiteY1" fmla="*/ 1314450 h 1314450"/>
                <a:gd name="connsiteX2" fmla="*/ 447675 w 3114675"/>
                <a:gd name="connsiteY2" fmla="*/ 0 h 1314450"/>
                <a:gd name="connsiteX3" fmla="*/ 3121343 w 3114675"/>
                <a:gd name="connsiteY3" fmla="*/ 0 h 1314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14675" h="1314450">
                  <a:moveTo>
                    <a:pt x="2633663" y="1314450"/>
                  </a:moveTo>
                  <a:lnTo>
                    <a:pt x="0" y="1314450"/>
                  </a:lnTo>
                  <a:lnTo>
                    <a:pt x="447675" y="0"/>
                  </a:lnTo>
                  <a:lnTo>
                    <a:pt x="3121343" y="0"/>
                  </a:lnTo>
                  <a:close/>
                </a:path>
              </a:pathLst>
            </a:custGeom>
            <a:solidFill>
              <a:schemeClr val="accent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xmlns="" id="{F38A859F-F469-4DBA-867E-7AAAE494AFB4}"/>
                </a:ext>
              </a:extLst>
            </p:cNvPr>
            <p:cNvSpPr/>
            <p:nvPr/>
          </p:nvSpPr>
          <p:spPr>
            <a:xfrm>
              <a:off x="5902643" y="3432750"/>
              <a:ext cx="3114675" cy="1314450"/>
            </a:xfrm>
            <a:custGeom>
              <a:avLst/>
              <a:gdLst>
                <a:gd name="connsiteX0" fmla="*/ 2633663 w 3114675"/>
                <a:gd name="connsiteY0" fmla="*/ 1314450 h 1314450"/>
                <a:gd name="connsiteX1" fmla="*/ 0 w 3114675"/>
                <a:gd name="connsiteY1" fmla="*/ 1314450 h 1314450"/>
                <a:gd name="connsiteX2" fmla="*/ 447675 w 3114675"/>
                <a:gd name="connsiteY2" fmla="*/ 0 h 1314450"/>
                <a:gd name="connsiteX3" fmla="*/ 3121343 w 3114675"/>
                <a:gd name="connsiteY3" fmla="*/ 0 h 1314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14675" h="1314450">
                  <a:moveTo>
                    <a:pt x="2633663" y="1314450"/>
                  </a:moveTo>
                  <a:lnTo>
                    <a:pt x="0" y="1314450"/>
                  </a:lnTo>
                  <a:lnTo>
                    <a:pt x="447675" y="0"/>
                  </a:lnTo>
                  <a:lnTo>
                    <a:pt x="3121343" y="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xmlns="" id="{D7B81313-84D2-4354-9788-89290FE15B4B}"/>
                </a:ext>
              </a:extLst>
            </p:cNvPr>
            <p:cNvSpPr/>
            <p:nvPr/>
          </p:nvSpPr>
          <p:spPr>
            <a:xfrm>
              <a:off x="3061335" y="3432750"/>
              <a:ext cx="723900" cy="1314450"/>
            </a:xfrm>
            <a:custGeom>
              <a:avLst/>
              <a:gdLst>
                <a:gd name="connsiteX0" fmla="*/ 247650 w 723900"/>
                <a:gd name="connsiteY0" fmla="*/ 1314450 h 1314450"/>
                <a:gd name="connsiteX1" fmla="*/ 0 w 723900"/>
                <a:gd name="connsiteY1" fmla="*/ 1314450 h 1314450"/>
                <a:gd name="connsiteX2" fmla="*/ 478155 w 723900"/>
                <a:gd name="connsiteY2" fmla="*/ 0 h 1314450"/>
                <a:gd name="connsiteX3" fmla="*/ 725805 w 723900"/>
                <a:gd name="connsiteY3" fmla="*/ 0 h 1314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3900" h="1314450">
                  <a:moveTo>
                    <a:pt x="247650" y="1314450"/>
                  </a:moveTo>
                  <a:lnTo>
                    <a:pt x="0" y="1314450"/>
                  </a:lnTo>
                  <a:lnTo>
                    <a:pt x="478155" y="0"/>
                  </a:lnTo>
                  <a:lnTo>
                    <a:pt x="725805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xmlns="" id="{33D850F6-D24F-428D-993F-62E00C1D9D3B}"/>
                </a:ext>
              </a:extLst>
            </p:cNvPr>
            <p:cNvSpPr/>
            <p:nvPr/>
          </p:nvSpPr>
          <p:spPr>
            <a:xfrm>
              <a:off x="5733097" y="3432750"/>
              <a:ext cx="723900" cy="1314450"/>
            </a:xfrm>
            <a:custGeom>
              <a:avLst/>
              <a:gdLst>
                <a:gd name="connsiteX0" fmla="*/ 247650 w 723900"/>
                <a:gd name="connsiteY0" fmla="*/ 1314450 h 1314450"/>
                <a:gd name="connsiteX1" fmla="*/ 0 w 723900"/>
                <a:gd name="connsiteY1" fmla="*/ 1314450 h 1314450"/>
                <a:gd name="connsiteX2" fmla="*/ 478155 w 723900"/>
                <a:gd name="connsiteY2" fmla="*/ 0 h 1314450"/>
                <a:gd name="connsiteX3" fmla="*/ 725805 w 723900"/>
                <a:gd name="connsiteY3" fmla="*/ 0 h 1314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3900" h="1314450">
                  <a:moveTo>
                    <a:pt x="247650" y="1314450"/>
                  </a:moveTo>
                  <a:lnTo>
                    <a:pt x="0" y="1314450"/>
                  </a:lnTo>
                  <a:lnTo>
                    <a:pt x="478155" y="0"/>
                  </a:lnTo>
                  <a:lnTo>
                    <a:pt x="725805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xmlns="" id="{1933136B-5053-4F62-BD68-F9A0C482BC2F}"/>
                </a:ext>
              </a:extLst>
            </p:cNvPr>
            <p:cNvSpPr/>
            <p:nvPr/>
          </p:nvSpPr>
          <p:spPr>
            <a:xfrm>
              <a:off x="8404860" y="3432750"/>
              <a:ext cx="723900" cy="1314450"/>
            </a:xfrm>
            <a:custGeom>
              <a:avLst/>
              <a:gdLst>
                <a:gd name="connsiteX0" fmla="*/ 247650 w 723900"/>
                <a:gd name="connsiteY0" fmla="*/ 1314450 h 1314450"/>
                <a:gd name="connsiteX1" fmla="*/ 0 w 723900"/>
                <a:gd name="connsiteY1" fmla="*/ 1314450 h 1314450"/>
                <a:gd name="connsiteX2" fmla="*/ 478155 w 723900"/>
                <a:gd name="connsiteY2" fmla="*/ 0 h 1314450"/>
                <a:gd name="connsiteX3" fmla="*/ 725805 w 723900"/>
                <a:gd name="connsiteY3" fmla="*/ 0 h 1314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3900" h="1314450">
                  <a:moveTo>
                    <a:pt x="247650" y="1314450"/>
                  </a:moveTo>
                  <a:lnTo>
                    <a:pt x="0" y="1314450"/>
                  </a:lnTo>
                  <a:lnTo>
                    <a:pt x="478155" y="0"/>
                  </a:lnTo>
                  <a:lnTo>
                    <a:pt x="725805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0816D15E-C6B4-4746-9226-C2DDF81568FD}"/>
                </a:ext>
              </a:extLst>
            </p:cNvPr>
            <p:cNvSpPr/>
            <p:nvPr/>
          </p:nvSpPr>
          <p:spPr>
            <a:xfrm>
              <a:off x="4778693" y="2775525"/>
              <a:ext cx="333375" cy="561975"/>
            </a:xfrm>
            <a:custGeom>
              <a:avLst/>
              <a:gdLst>
                <a:gd name="connsiteX0" fmla="*/ 340995 w 333375"/>
                <a:gd name="connsiteY0" fmla="*/ 170498 h 561975"/>
                <a:gd name="connsiteX1" fmla="*/ 170497 w 333375"/>
                <a:gd name="connsiteY1" fmla="*/ 561975 h 561975"/>
                <a:gd name="connsiteX2" fmla="*/ 0 w 333375"/>
                <a:gd name="connsiteY2" fmla="*/ 170498 h 561975"/>
                <a:gd name="connsiteX3" fmla="*/ 169545 w 333375"/>
                <a:gd name="connsiteY3" fmla="*/ 0 h 561975"/>
                <a:gd name="connsiteX4" fmla="*/ 340995 w 333375"/>
                <a:gd name="connsiteY4" fmla="*/ 170498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3375" h="561975">
                  <a:moveTo>
                    <a:pt x="340995" y="170498"/>
                  </a:moveTo>
                  <a:cubicBezTo>
                    <a:pt x="340995" y="264795"/>
                    <a:pt x="170497" y="561975"/>
                    <a:pt x="170497" y="561975"/>
                  </a:cubicBezTo>
                  <a:cubicBezTo>
                    <a:pt x="170497" y="561975"/>
                    <a:pt x="0" y="264795"/>
                    <a:pt x="0" y="170498"/>
                  </a:cubicBezTo>
                  <a:cubicBezTo>
                    <a:pt x="0" y="76200"/>
                    <a:pt x="76200" y="0"/>
                    <a:pt x="169545" y="0"/>
                  </a:cubicBezTo>
                  <a:cubicBezTo>
                    <a:pt x="263842" y="0"/>
                    <a:pt x="340995" y="76200"/>
                    <a:pt x="340995" y="170498"/>
                  </a:cubicBezTo>
                  <a:close/>
                </a:path>
              </a:pathLst>
            </a:custGeom>
            <a:solidFill>
              <a:schemeClr val="accent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201B5A5E-3466-4E2E-933A-46DA8440D278}"/>
                </a:ext>
              </a:extLst>
            </p:cNvPr>
            <p:cNvSpPr/>
            <p:nvPr/>
          </p:nvSpPr>
          <p:spPr>
            <a:xfrm>
              <a:off x="7193280" y="4849117"/>
              <a:ext cx="333375" cy="561975"/>
            </a:xfrm>
            <a:custGeom>
              <a:avLst/>
              <a:gdLst>
                <a:gd name="connsiteX0" fmla="*/ 0 w 333375"/>
                <a:gd name="connsiteY0" fmla="*/ 391478 h 561975"/>
                <a:gd name="connsiteX1" fmla="*/ 170498 w 333375"/>
                <a:gd name="connsiteY1" fmla="*/ 0 h 561975"/>
                <a:gd name="connsiteX2" fmla="*/ 340995 w 333375"/>
                <a:gd name="connsiteY2" fmla="*/ 391478 h 561975"/>
                <a:gd name="connsiteX3" fmla="*/ 170498 w 333375"/>
                <a:gd name="connsiteY3" fmla="*/ 561975 h 561975"/>
                <a:gd name="connsiteX4" fmla="*/ 0 w 333375"/>
                <a:gd name="connsiteY4" fmla="*/ 391478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3375" h="561975">
                  <a:moveTo>
                    <a:pt x="0" y="391478"/>
                  </a:moveTo>
                  <a:cubicBezTo>
                    <a:pt x="0" y="297180"/>
                    <a:pt x="170498" y="0"/>
                    <a:pt x="170498" y="0"/>
                  </a:cubicBezTo>
                  <a:cubicBezTo>
                    <a:pt x="170498" y="0"/>
                    <a:pt x="340995" y="297180"/>
                    <a:pt x="340995" y="391478"/>
                  </a:cubicBezTo>
                  <a:cubicBezTo>
                    <a:pt x="340995" y="485775"/>
                    <a:pt x="264795" y="561975"/>
                    <a:pt x="170498" y="561975"/>
                  </a:cubicBezTo>
                  <a:cubicBezTo>
                    <a:pt x="76200" y="561975"/>
                    <a:pt x="0" y="485775"/>
                    <a:pt x="0" y="391478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xmlns="" id="{0AB99C4D-0644-493C-9A73-EDF96C1980D2}"/>
                </a:ext>
              </a:extLst>
            </p:cNvPr>
            <p:cNvSpPr/>
            <p:nvPr/>
          </p:nvSpPr>
          <p:spPr>
            <a:xfrm>
              <a:off x="1934527" y="4879597"/>
              <a:ext cx="333375" cy="561975"/>
            </a:xfrm>
            <a:custGeom>
              <a:avLst/>
              <a:gdLst>
                <a:gd name="connsiteX0" fmla="*/ 0 w 333375"/>
                <a:gd name="connsiteY0" fmla="*/ 391478 h 561975"/>
                <a:gd name="connsiteX1" fmla="*/ 170498 w 333375"/>
                <a:gd name="connsiteY1" fmla="*/ 0 h 561975"/>
                <a:gd name="connsiteX2" fmla="*/ 340995 w 333375"/>
                <a:gd name="connsiteY2" fmla="*/ 391478 h 561975"/>
                <a:gd name="connsiteX3" fmla="*/ 170498 w 333375"/>
                <a:gd name="connsiteY3" fmla="*/ 561975 h 561975"/>
                <a:gd name="connsiteX4" fmla="*/ 0 w 333375"/>
                <a:gd name="connsiteY4" fmla="*/ 391478 h 561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3375" h="561975">
                  <a:moveTo>
                    <a:pt x="0" y="391478"/>
                  </a:moveTo>
                  <a:cubicBezTo>
                    <a:pt x="0" y="297180"/>
                    <a:pt x="170498" y="0"/>
                    <a:pt x="170498" y="0"/>
                  </a:cubicBezTo>
                  <a:cubicBezTo>
                    <a:pt x="170498" y="0"/>
                    <a:pt x="340995" y="297180"/>
                    <a:pt x="340995" y="391478"/>
                  </a:cubicBezTo>
                  <a:cubicBezTo>
                    <a:pt x="340995" y="485775"/>
                    <a:pt x="264795" y="561975"/>
                    <a:pt x="170498" y="561975"/>
                  </a:cubicBezTo>
                  <a:cubicBezTo>
                    <a:pt x="76200" y="561975"/>
                    <a:pt x="0" y="485775"/>
                    <a:pt x="0" y="391478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xmlns="" id="{EC4E7803-4C19-41E0-BEFB-F81641431BED}"/>
                </a:ext>
              </a:extLst>
            </p:cNvPr>
            <p:cNvSpPr txBox="1"/>
            <p:nvPr/>
          </p:nvSpPr>
          <p:spPr>
            <a:xfrm>
              <a:off x="2125980" y="1719337"/>
              <a:ext cx="59055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>
                <a:lnSpc>
                  <a:spcPct val="150000"/>
                </a:lnSpc>
              </a:pPr>
              <a:r>
                <a:rPr lang="ar-DZ" b="1" i="0" kern="1200" dirty="0" smtClean="0">
                  <a:effectLst/>
                  <a:latin typeface="Lato" panose="020F0502020204030203" pitchFamily="34" charset="0"/>
                  <a:ea typeface="+mn-ea"/>
                  <a:cs typeface="+mn-cs"/>
                </a:rPr>
                <a:t>تغيرات البيئة تؤثر بشكل كبير على تغيرات الطلب على </a:t>
              </a:r>
              <a:r>
                <a:rPr lang="ar-DZ" b="1" i="0" kern="1200" dirty="0" err="1" smtClean="0">
                  <a:effectLst/>
                  <a:latin typeface="Lato" panose="020F0502020204030203" pitchFamily="34" charset="0"/>
                  <a:ea typeface="+mn-ea"/>
                  <a:cs typeface="+mn-cs"/>
                </a:rPr>
                <a:t>المنتوج</a:t>
              </a:r>
              <a:r>
                <a:rPr lang="ar-DZ" b="1" i="0" kern="1200" dirty="0" smtClean="0">
                  <a:effectLst/>
                  <a:latin typeface="Lato" panose="020F0502020204030203" pitchFamily="34" charset="0"/>
                  <a:ea typeface="+mn-ea"/>
                  <a:cs typeface="+mn-cs"/>
                </a:rPr>
                <a:t> النهائي وبالتالي تغير الطلب التابع مما يؤثر على دقة نتائج </a:t>
              </a:r>
              <a:r>
                <a:rPr lang="ar-DZ" b="1" i="0" kern="1200" dirty="0" err="1" smtClean="0">
                  <a:effectLst/>
                  <a:latin typeface="Lato" panose="020F0502020204030203" pitchFamily="34" charset="0"/>
                  <a:ea typeface="+mn-ea"/>
                  <a:cs typeface="+mn-cs"/>
                </a:rPr>
                <a:t>الـ</a:t>
              </a:r>
              <a:r>
                <a:rPr lang="ar-DZ" b="1" i="0" kern="1200" dirty="0" smtClean="0">
                  <a:effectLst/>
                  <a:latin typeface="Lato" panose="020F0502020204030203" pitchFamily="34" charset="0"/>
                  <a:ea typeface="+mn-ea"/>
                  <a:cs typeface="+mn-cs"/>
                </a:rPr>
                <a:t> </a:t>
              </a:r>
              <a:r>
                <a:rPr lang="fr-FR" b="1" i="0" kern="1200" dirty="0" smtClean="0">
                  <a:effectLst/>
                  <a:latin typeface="Lato" panose="020F0502020204030203" pitchFamily="34" charset="0"/>
                  <a:ea typeface="+mn-ea"/>
                  <a:cs typeface="+mn-cs"/>
                </a:rPr>
                <a:t>MRP</a:t>
              </a:r>
              <a:endParaRPr lang="en-ID" b="1" dirty="0">
                <a:latin typeface="Lato" panose="020F0502020204030203" pitchFamily="34" charset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xmlns="" id="{34CB95B5-4EEA-4176-8061-26FDD92CC0DA}"/>
                </a:ext>
              </a:extLst>
            </p:cNvPr>
            <p:cNvSpPr txBox="1"/>
            <p:nvPr/>
          </p:nvSpPr>
          <p:spPr>
            <a:xfrm>
              <a:off x="297180" y="5374392"/>
              <a:ext cx="3878579" cy="1338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>
                <a:lnSpc>
                  <a:spcPct val="150000"/>
                </a:lnSpc>
              </a:pPr>
              <a:r>
                <a:rPr lang="ar-DZ" b="1" dirty="0" smtClean="0">
                  <a:latin typeface="Lato" panose="020F0502020204030203" pitchFamily="34" charset="0"/>
                </a:rPr>
                <a:t>عدد كبير من المنتجات وعدد كبير من </a:t>
              </a:r>
              <a:r>
                <a:rPr lang="ar-DZ" b="1" dirty="0" err="1" smtClean="0">
                  <a:latin typeface="Lato" panose="020F0502020204030203" pitchFamily="34" charset="0"/>
                </a:rPr>
                <a:t>الاجزاء</a:t>
              </a:r>
              <a:r>
                <a:rPr lang="ar-DZ" b="1" dirty="0" smtClean="0">
                  <a:latin typeface="Lato" panose="020F0502020204030203" pitchFamily="34" charset="0"/>
                </a:rPr>
                <a:t> المكونة بسبب تعقد هيكل </a:t>
              </a:r>
              <a:r>
                <a:rPr lang="ar-DZ" b="1" dirty="0" err="1" smtClean="0">
                  <a:latin typeface="Lato" panose="020F0502020204030203" pitchFamily="34" charset="0"/>
                </a:rPr>
                <a:t>المنتوج</a:t>
              </a:r>
              <a:r>
                <a:rPr lang="ar-DZ" b="1" dirty="0" smtClean="0">
                  <a:latin typeface="Lato" panose="020F0502020204030203" pitchFamily="34" charset="0"/>
                </a:rPr>
                <a:t> وبالتالي وجود عدد كبير من سجلات مخزون </a:t>
              </a:r>
              <a:r>
                <a:rPr lang="ar-DZ" b="1" dirty="0" err="1" smtClean="0">
                  <a:latin typeface="Lato" panose="020F0502020204030203" pitchFamily="34" charset="0"/>
                </a:rPr>
                <a:t>ال</a:t>
              </a:r>
              <a:r>
                <a:rPr lang="fr-FR" b="1" dirty="0" smtClean="0">
                  <a:latin typeface="Lato" panose="020F0502020204030203" pitchFamily="34" charset="0"/>
                </a:rPr>
                <a:t>MRP</a:t>
              </a:r>
              <a:endParaRPr lang="en-ID" b="1" dirty="0">
                <a:latin typeface="Lato" panose="020F0502020204030203" pitchFamily="34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xmlns="" id="{AC0AD59D-A43C-4C4F-9D57-41E859374644}"/>
                </a:ext>
              </a:extLst>
            </p:cNvPr>
            <p:cNvSpPr txBox="1"/>
            <p:nvPr/>
          </p:nvSpPr>
          <p:spPr>
            <a:xfrm>
              <a:off x="5882641" y="5347465"/>
              <a:ext cx="354482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>
                <a:lnSpc>
                  <a:spcPct val="150000"/>
                </a:lnSpc>
              </a:pPr>
              <a:r>
                <a:rPr lang="ar-DZ" b="1" i="0" kern="1200" dirty="0" smtClean="0">
                  <a:effectLst/>
                  <a:latin typeface="Lato" panose="020F0502020204030203" pitchFamily="34" charset="0"/>
                  <a:ea typeface="+mn-ea"/>
                  <a:cs typeface="+mn-cs"/>
                </a:rPr>
                <a:t>يزيد من تكاليف التخزين والخروج عن قاعدة </a:t>
              </a:r>
              <a:r>
                <a:rPr lang="ar-DZ" b="1" i="0" kern="1200" dirty="0" err="1" smtClean="0">
                  <a:effectLst/>
                  <a:latin typeface="Lato" panose="020F0502020204030203" pitchFamily="34" charset="0"/>
                  <a:ea typeface="+mn-ea"/>
                  <a:cs typeface="+mn-cs"/>
                </a:rPr>
                <a:t>ازالة</a:t>
              </a:r>
              <a:r>
                <a:rPr lang="ar-DZ" b="1" i="0" kern="1200" dirty="0" smtClean="0">
                  <a:effectLst/>
                  <a:latin typeface="Lato" panose="020F0502020204030203" pitchFamily="34" charset="0"/>
                  <a:ea typeface="+mn-ea"/>
                  <a:cs typeface="+mn-cs"/>
                </a:rPr>
                <a:t> </a:t>
              </a:r>
              <a:r>
                <a:rPr lang="ar-DZ" b="1" i="0" kern="1200" dirty="0" err="1" smtClean="0">
                  <a:effectLst/>
                  <a:latin typeface="Lato" panose="020F0502020204030203" pitchFamily="34" charset="0"/>
                  <a:ea typeface="+mn-ea"/>
                  <a:cs typeface="+mn-cs"/>
                </a:rPr>
                <a:t>الهدر</a:t>
              </a:r>
              <a:r>
                <a:rPr lang="ar-DZ" b="1" i="0" kern="1200" dirty="0" smtClean="0">
                  <a:effectLst/>
                  <a:latin typeface="Lato" panose="020F0502020204030203" pitchFamily="34" charset="0"/>
                  <a:ea typeface="+mn-ea"/>
                  <a:cs typeface="+mn-cs"/>
                </a:rPr>
                <a:t> والمخزون الصفري </a:t>
              </a:r>
              <a:endParaRPr lang="en-ID" b="1" dirty="0">
                <a:latin typeface="Lato" panose="020F0502020204030203" pitchFamily="34" charset="0"/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xmlns="" id="{DF70085B-89D8-4B26-B2B9-59351D27B110}"/>
                </a:ext>
              </a:extLst>
            </p:cNvPr>
            <p:cNvSpPr/>
            <p:nvPr/>
          </p:nvSpPr>
          <p:spPr>
            <a:xfrm>
              <a:off x="9709785" y="3598103"/>
              <a:ext cx="636270" cy="636270"/>
            </a:xfrm>
            <a:custGeom>
              <a:avLst/>
              <a:gdLst>
                <a:gd name="connsiteX0" fmla="*/ 423862 w 636270"/>
                <a:gd name="connsiteY0" fmla="*/ 381001 h 636270"/>
                <a:gd name="connsiteX1" fmla="*/ 380999 w 636270"/>
                <a:gd name="connsiteY1" fmla="*/ 423863 h 636270"/>
                <a:gd name="connsiteX2" fmla="*/ 423862 w 636270"/>
                <a:gd name="connsiteY2" fmla="*/ 466726 h 636270"/>
                <a:gd name="connsiteX3" fmla="*/ 466724 w 636270"/>
                <a:gd name="connsiteY3" fmla="*/ 423863 h 636270"/>
                <a:gd name="connsiteX4" fmla="*/ 423862 w 636270"/>
                <a:gd name="connsiteY4" fmla="*/ 381001 h 636270"/>
                <a:gd name="connsiteX5" fmla="*/ 423862 w 636270"/>
                <a:gd name="connsiteY5" fmla="*/ 339091 h 636270"/>
                <a:gd name="connsiteX6" fmla="*/ 508634 w 636270"/>
                <a:gd name="connsiteY6" fmla="*/ 423863 h 636270"/>
                <a:gd name="connsiteX7" fmla="*/ 423862 w 636270"/>
                <a:gd name="connsiteY7" fmla="*/ 508636 h 636270"/>
                <a:gd name="connsiteX8" fmla="*/ 339089 w 636270"/>
                <a:gd name="connsiteY8" fmla="*/ 423863 h 636270"/>
                <a:gd name="connsiteX9" fmla="*/ 423862 w 636270"/>
                <a:gd name="connsiteY9" fmla="*/ 339091 h 636270"/>
                <a:gd name="connsiteX10" fmla="*/ 211455 w 636270"/>
                <a:gd name="connsiteY10" fmla="*/ 169546 h 636270"/>
                <a:gd name="connsiteX11" fmla="*/ 168592 w 636270"/>
                <a:gd name="connsiteY11" fmla="*/ 212408 h 636270"/>
                <a:gd name="connsiteX12" fmla="*/ 211455 w 636270"/>
                <a:gd name="connsiteY12" fmla="*/ 255271 h 636270"/>
                <a:gd name="connsiteX13" fmla="*/ 254317 w 636270"/>
                <a:gd name="connsiteY13" fmla="*/ 212408 h 636270"/>
                <a:gd name="connsiteX14" fmla="*/ 211455 w 636270"/>
                <a:gd name="connsiteY14" fmla="*/ 169546 h 636270"/>
                <a:gd name="connsiteX15" fmla="*/ 465891 w 636270"/>
                <a:gd name="connsiteY15" fmla="*/ 148829 h 636270"/>
                <a:gd name="connsiteX16" fmla="*/ 481012 w 636270"/>
                <a:gd name="connsiteY16" fmla="*/ 155258 h 636270"/>
                <a:gd name="connsiteX17" fmla="*/ 481964 w 636270"/>
                <a:gd name="connsiteY17" fmla="*/ 184786 h 636270"/>
                <a:gd name="connsiteX18" fmla="*/ 184785 w 636270"/>
                <a:gd name="connsiteY18" fmla="*/ 481966 h 636270"/>
                <a:gd name="connsiteX19" fmla="*/ 169544 w 636270"/>
                <a:gd name="connsiteY19" fmla="*/ 488633 h 636270"/>
                <a:gd name="connsiteX20" fmla="*/ 154305 w 636270"/>
                <a:gd name="connsiteY20" fmla="*/ 481966 h 636270"/>
                <a:gd name="connsiteX21" fmla="*/ 154305 w 636270"/>
                <a:gd name="connsiteY21" fmla="*/ 452438 h 636270"/>
                <a:gd name="connsiteX22" fmla="*/ 451485 w 636270"/>
                <a:gd name="connsiteY22" fmla="*/ 155258 h 636270"/>
                <a:gd name="connsiteX23" fmla="*/ 465891 w 636270"/>
                <a:gd name="connsiteY23" fmla="*/ 148829 h 636270"/>
                <a:gd name="connsiteX24" fmla="*/ 211455 w 636270"/>
                <a:gd name="connsiteY24" fmla="*/ 127636 h 636270"/>
                <a:gd name="connsiteX25" fmla="*/ 296227 w 636270"/>
                <a:gd name="connsiteY25" fmla="*/ 212408 h 636270"/>
                <a:gd name="connsiteX26" fmla="*/ 211455 w 636270"/>
                <a:gd name="connsiteY26" fmla="*/ 297181 h 636270"/>
                <a:gd name="connsiteX27" fmla="*/ 126682 w 636270"/>
                <a:gd name="connsiteY27" fmla="*/ 212408 h 636270"/>
                <a:gd name="connsiteX28" fmla="*/ 211455 w 636270"/>
                <a:gd name="connsiteY28" fmla="*/ 127636 h 636270"/>
                <a:gd name="connsiteX29" fmla="*/ 318135 w 636270"/>
                <a:gd name="connsiteY29" fmla="*/ 43815 h 636270"/>
                <a:gd name="connsiteX30" fmla="*/ 42863 w 636270"/>
                <a:gd name="connsiteY30" fmla="*/ 319088 h 636270"/>
                <a:gd name="connsiteX31" fmla="*/ 318135 w 636270"/>
                <a:gd name="connsiteY31" fmla="*/ 594360 h 636270"/>
                <a:gd name="connsiteX32" fmla="*/ 593407 w 636270"/>
                <a:gd name="connsiteY32" fmla="*/ 319088 h 636270"/>
                <a:gd name="connsiteX33" fmla="*/ 318135 w 636270"/>
                <a:gd name="connsiteY33" fmla="*/ 43815 h 636270"/>
                <a:gd name="connsiteX34" fmla="*/ 318135 w 636270"/>
                <a:gd name="connsiteY34" fmla="*/ 0 h 636270"/>
                <a:gd name="connsiteX35" fmla="*/ 636270 w 636270"/>
                <a:gd name="connsiteY35" fmla="*/ 318135 h 636270"/>
                <a:gd name="connsiteX36" fmla="*/ 318135 w 636270"/>
                <a:gd name="connsiteY36" fmla="*/ 636270 h 636270"/>
                <a:gd name="connsiteX37" fmla="*/ 0 w 636270"/>
                <a:gd name="connsiteY37" fmla="*/ 318135 h 636270"/>
                <a:gd name="connsiteX38" fmla="*/ 318135 w 636270"/>
                <a:gd name="connsiteY38" fmla="*/ 0 h 636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636270" h="636270">
                  <a:moveTo>
                    <a:pt x="423862" y="381001"/>
                  </a:moveTo>
                  <a:cubicBezTo>
                    <a:pt x="400049" y="381001"/>
                    <a:pt x="380999" y="400051"/>
                    <a:pt x="380999" y="423863"/>
                  </a:cubicBezTo>
                  <a:cubicBezTo>
                    <a:pt x="380999" y="447676"/>
                    <a:pt x="400049" y="466726"/>
                    <a:pt x="423862" y="466726"/>
                  </a:cubicBezTo>
                  <a:cubicBezTo>
                    <a:pt x="447674" y="466726"/>
                    <a:pt x="466724" y="447676"/>
                    <a:pt x="466724" y="423863"/>
                  </a:cubicBezTo>
                  <a:cubicBezTo>
                    <a:pt x="466724" y="400051"/>
                    <a:pt x="447674" y="381001"/>
                    <a:pt x="423862" y="381001"/>
                  </a:cubicBezTo>
                  <a:close/>
                  <a:moveTo>
                    <a:pt x="423862" y="339091"/>
                  </a:moveTo>
                  <a:cubicBezTo>
                    <a:pt x="470534" y="339091"/>
                    <a:pt x="508634" y="377191"/>
                    <a:pt x="508634" y="423863"/>
                  </a:cubicBezTo>
                  <a:cubicBezTo>
                    <a:pt x="508634" y="470536"/>
                    <a:pt x="470534" y="508636"/>
                    <a:pt x="423862" y="508636"/>
                  </a:cubicBezTo>
                  <a:cubicBezTo>
                    <a:pt x="377189" y="508636"/>
                    <a:pt x="339089" y="470536"/>
                    <a:pt x="339089" y="423863"/>
                  </a:cubicBezTo>
                  <a:cubicBezTo>
                    <a:pt x="339089" y="377191"/>
                    <a:pt x="377189" y="339091"/>
                    <a:pt x="423862" y="339091"/>
                  </a:cubicBezTo>
                  <a:close/>
                  <a:moveTo>
                    <a:pt x="211455" y="169546"/>
                  </a:moveTo>
                  <a:cubicBezTo>
                    <a:pt x="188595" y="169546"/>
                    <a:pt x="168592" y="188596"/>
                    <a:pt x="168592" y="212408"/>
                  </a:cubicBezTo>
                  <a:cubicBezTo>
                    <a:pt x="168592" y="236221"/>
                    <a:pt x="187642" y="255271"/>
                    <a:pt x="211455" y="255271"/>
                  </a:cubicBezTo>
                  <a:cubicBezTo>
                    <a:pt x="235267" y="255271"/>
                    <a:pt x="254317" y="236221"/>
                    <a:pt x="254317" y="212408"/>
                  </a:cubicBezTo>
                  <a:cubicBezTo>
                    <a:pt x="254317" y="188596"/>
                    <a:pt x="235267" y="169546"/>
                    <a:pt x="211455" y="169546"/>
                  </a:cubicBezTo>
                  <a:close/>
                  <a:moveTo>
                    <a:pt x="465891" y="148829"/>
                  </a:moveTo>
                  <a:cubicBezTo>
                    <a:pt x="471249" y="148829"/>
                    <a:pt x="476726" y="150972"/>
                    <a:pt x="481012" y="155258"/>
                  </a:cubicBezTo>
                  <a:cubicBezTo>
                    <a:pt x="489585" y="162878"/>
                    <a:pt x="489585" y="176213"/>
                    <a:pt x="481964" y="184786"/>
                  </a:cubicBezTo>
                  <a:lnTo>
                    <a:pt x="184785" y="481966"/>
                  </a:lnTo>
                  <a:cubicBezTo>
                    <a:pt x="180022" y="486728"/>
                    <a:pt x="175260" y="488633"/>
                    <a:pt x="169544" y="488633"/>
                  </a:cubicBezTo>
                  <a:cubicBezTo>
                    <a:pt x="163830" y="488633"/>
                    <a:pt x="158114" y="485776"/>
                    <a:pt x="154305" y="481966"/>
                  </a:cubicBezTo>
                  <a:cubicBezTo>
                    <a:pt x="145732" y="474346"/>
                    <a:pt x="145732" y="461011"/>
                    <a:pt x="154305" y="452438"/>
                  </a:cubicBezTo>
                  <a:lnTo>
                    <a:pt x="451485" y="155258"/>
                  </a:lnTo>
                  <a:cubicBezTo>
                    <a:pt x="455295" y="150972"/>
                    <a:pt x="460533" y="148829"/>
                    <a:pt x="465891" y="148829"/>
                  </a:cubicBezTo>
                  <a:close/>
                  <a:moveTo>
                    <a:pt x="211455" y="127636"/>
                  </a:moveTo>
                  <a:cubicBezTo>
                    <a:pt x="258127" y="127636"/>
                    <a:pt x="296227" y="165736"/>
                    <a:pt x="296227" y="212408"/>
                  </a:cubicBezTo>
                  <a:cubicBezTo>
                    <a:pt x="296227" y="259081"/>
                    <a:pt x="258127" y="297181"/>
                    <a:pt x="211455" y="297181"/>
                  </a:cubicBezTo>
                  <a:cubicBezTo>
                    <a:pt x="164782" y="297181"/>
                    <a:pt x="126682" y="259081"/>
                    <a:pt x="126682" y="212408"/>
                  </a:cubicBezTo>
                  <a:cubicBezTo>
                    <a:pt x="126682" y="165736"/>
                    <a:pt x="164782" y="127636"/>
                    <a:pt x="211455" y="127636"/>
                  </a:cubicBezTo>
                  <a:close/>
                  <a:moveTo>
                    <a:pt x="318135" y="43815"/>
                  </a:moveTo>
                  <a:cubicBezTo>
                    <a:pt x="166688" y="43815"/>
                    <a:pt x="42863" y="167640"/>
                    <a:pt x="42863" y="319088"/>
                  </a:cubicBezTo>
                  <a:cubicBezTo>
                    <a:pt x="42863" y="470535"/>
                    <a:pt x="165735" y="594360"/>
                    <a:pt x="318135" y="594360"/>
                  </a:cubicBezTo>
                  <a:cubicBezTo>
                    <a:pt x="469582" y="594360"/>
                    <a:pt x="593407" y="470535"/>
                    <a:pt x="593407" y="319088"/>
                  </a:cubicBezTo>
                  <a:cubicBezTo>
                    <a:pt x="593407" y="167640"/>
                    <a:pt x="469582" y="43815"/>
                    <a:pt x="318135" y="43815"/>
                  </a:cubicBezTo>
                  <a:close/>
                  <a:moveTo>
                    <a:pt x="318135" y="0"/>
                  </a:moveTo>
                  <a:cubicBezTo>
                    <a:pt x="493395" y="0"/>
                    <a:pt x="636270" y="142875"/>
                    <a:pt x="636270" y="318135"/>
                  </a:cubicBezTo>
                  <a:cubicBezTo>
                    <a:pt x="636270" y="493395"/>
                    <a:pt x="493395" y="636270"/>
                    <a:pt x="318135" y="636270"/>
                  </a:cubicBezTo>
                  <a:cubicBezTo>
                    <a:pt x="142875" y="636270"/>
                    <a:pt x="0" y="493395"/>
                    <a:pt x="0" y="318135"/>
                  </a:cubicBezTo>
                  <a:cubicBezTo>
                    <a:pt x="0" y="142875"/>
                    <a:pt x="142875" y="0"/>
                    <a:pt x="318135" y="0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ID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xmlns="" id="{16A787CF-44BF-4B9C-B530-78C724A55E21}"/>
                </a:ext>
              </a:extLst>
            </p:cNvPr>
            <p:cNvSpPr/>
            <p:nvPr/>
          </p:nvSpPr>
          <p:spPr>
            <a:xfrm>
              <a:off x="1952625" y="3737740"/>
              <a:ext cx="636270" cy="466725"/>
            </a:xfrm>
            <a:custGeom>
              <a:avLst/>
              <a:gdLst>
                <a:gd name="connsiteX0" fmla="*/ 465772 w 636270"/>
                <a:gd name="connsiteY0" fmla="*/ 340042 h 466725"/>
                <a:gd name="connsiteX1" fmla="*/ 422909 w 636270"/>
                <a:gd name="connsiteY1" fmla="*/ 382905 h 466725"/>
                <a:gd name="connsiteX2" fmla="*/ 465772 w 636270"/>
                <a:gd name="connsiteY2" fmla="*/ 425767 h 466725"/>
                <a:gd name="connsiteX3" fmla="*/ 508634 w 636270"/>
                <a:gd name="connsiteY3" fmla="*/ 382905 h 466725"/>
                <a:gd name="connsiteX4" fmla="*/ 465772 w 636270"/>
                <a:gd name="connsiteY4" fmla="*/ 340042 h 466725"/>
                <a:gd name="connsiteX5" fmla="*/ 211454 w 636270"/>
                <a:gd name="connsiteY5" fmla="*/ 340042 h 466725"/>
                <a:gd name="connsiteX6" fmla="*/ 168592 w 636270"/>
                <a:gd name="connsiteY6" fmla="*/ 382905 h 466725"/>
                <a:gd name="connsiteX7" fmla="*/ 211454 w 636270"/>
                <a:gd name="connsiteY7" fmla="*/ 425767 h 466725"/>
                <a:gd name="connsiteX8" fmla="*/ 254317 w 636270"/>
                <a:gd name="connsiteY8" fmla="*/ 382905 h 466725"/>
                <a:gd name="connsiteX9" fmla="*/ 211454 w 636270"/>
                <a:gd name="connsiteY9" fmla="*/ 340042 h 466725"/>
                <a:gd name="connsiteX10" fmla="*/ 62864 w 636270"/>
                <a:gd name="connsiteY10" fmla="*/ 192405 h 466725"/>
                <a:gd name="connsiteX11" fmla="*/ 211454 w 636270"/>
                <a:gd name="connsiteY11" fmla="*/ 192405 h 466725"/>
                <a:gd name="connsiteX12" fmla="*/ 232409 w 636270"/>
                <a:gd name="connsiteY12" fmla="*/ 213360 h 466725"/>
                <a:gd name="connsiteX13" fmla="*/ 211454 w 636270"/>
                <a:gd name="connsiteY13" fmla="*/ 234315 h 466725"/>
                <a:gd name="connsiteX14" fmla="*/ 62864 w 636270"/>
                <a:gd name="connsiteY14" fmla="*/ 234315 h 466725"/>
                <a:gd name="connsiteX15" fmla="*/ 41909 w 636270"/>
                <a:gd name="connsiteY15" fmla="*/ 213360 h 466725"/>
                <a:gd name="connsiteX16" fmla="*/ 62864 w 636270"/>
                <a:gd name="connsiteY16" fmla="*/ 192405 h 466725"/>
                <a:gd name="connsiteX17" fmla="*/ 486727 w 636270"/>
                <a:gd name="connsiteY17" fmla="*/ 149542 h 466725"/>
                <a:gd name="connsiteX18" fmla="*/ 486727 w 636270"/>
                <a:gd name="connsiteY18" fmla="*/ 300990 h 466725"/>
                <a:gd name="connsiteX19" fmla="*/ 547687 w 636270"/>
                <a:gd name="connsiteY19" fmla="*/ 361950 h 466725"/>
                <a:gd name="connsiteX20" fmla="*/ 547687 w 636270"/>
                <a:gd name="connsiteY20" fmla="*/ 360998 h 466725"/>
                <a:gd name="connsiteX21" fmla="*/ 592455 w 636270"/>
                <a:gd name="connsiteY21" fmla="*/ 360998 h 466725"/>
                <a:gd name="connsiteX22" fmla="*/ 592455 w 636270"/>
                <a:gd name="connsiteY22" fmla="*/ 233363 h 466725"/>
                <a:gd name="connsiteX23" fmla="*/ 571500 w 636270"/>
                <a:gd name="connsiteY23" fmla="*/ 233363 h 466725"/>
                <a:gd name="connsiteX24" fmla="*/ 550545 w 636270"/>
                <a:gd name="connsiteY24" fmla="*/ 212408 h 466725"/>
                <a:gd name="connsiteX25" fmla="*/ 571500 w 636270"/>
                <a:gd name="connsiteY25" fmla="*/ 191453 h 466725"/>
                <a:gd name="connsiteX26" fmla="*/ 592455 w 636270"/>
                <a:gd name="connsiteY26" fmla="*/ 191453 h 466725"/>
                <a:gd name="connsiteX27" fmla="*/ 592455 w 636270"/>
                <a:gd name="connsiteY27" fmla="*/ 179070 h 466725"/>
                <a:gd name="connsiteX28" fmla="*/ 562927 w 636270"/>
                <a:gd name="connsiteY28" fmla="*/ 149542 h 466725"/>
                <a:gd name="connsiteX29" fmla="*/ 20955 w 636270"/>
                <a:gd name="connsiteY29" fmla="*/ 107633 h 466725"/>
                <a:gd name="connsiteX30" fmla="*/ 211455 w 636270"/>
                <a:gd name="connsiteY30" fmla="*/ 107633 h 466725"/>
                <a:gd name="connsiteX31" fmla="*/ 232410 w 636270"/>
                <a:gd name="connsiteY31" fmla="*/ 128588 h 466725"/>
                <a:gd name="connsiteX32" fmla="*/ 211455 w 636270"/>
                <a:gd name="connsiteY32" fmla="*/ 149543 h 466725"/>
                <a:gd name="connsiteX33" fmla="*/ 20955 w 636270"/>
                <a:gd name="connsiteY33" fmla="*/ 149543 h 466725"/>
                <a:gd name="connsiteX34" fmla="*/ 0 w 636270"/>
                <a:gd name="connsiteY34" fmla="*/ 128588 h 466725"/>
                <a:gd name="connsiteX35" fmla="*/ 20955 w 636270"/>
                <a:gd name="connsiteY35" fmla="*/ 107633 h 466725"/>
                <a:gd name="connsiteX36" fmla="*/ 125729 w 636270"/>
                <a:gd name="connsiteY36" fmla="*/ 0 h 466725"/>
                <a:gd name="connsiteX37" fmla="*/ 422909 w 636270"/>
                <a:gd name="connsiteY37" fmla="*/ 0 h 466725"/>
                <a:gd name="connsiteX38" fmla="*/ 486727 w 636270"/>
                <a:gd name="connsiteY38" fmla="*/ 63817 h 466725"/>
                <a:gd name="connsiteX39" fmla="*/ 486727 w 636270"/>
                <a:gd name="connsiteY39" fmla="*/ 106680 h 466725"/>
                <a:gd name="connsiteX40" fmla="*/ 571500 w 636270"/>
                <a:gd name="connsiteY40" fmla="*/ 106680 h 466725"/>
                <a:gd name="connsiteX41" fmla="*/ 586740 w 636270"/>
                <a:gd name="connsiteY41" fmla="*/ 113348 h 466725"/>
                <a:gd name="connsiteX42" fmla="*/ 629602 w 636270"/>
                <a:gd name="connsiteY42" fmla="*/ 156210 h 466725"/>
                <a:gd name="connsiteX43" fmla="*/ 636270 w 636270"/>
                <a:gd name="connsiteY43" fmla="*/ 169545 h 466725"/>
                <a:gd name="connsiteX44" fmla="*/ 636270 w 636270"/>
                <a:gd name="connsiteY44" fmla="*/ 381953 h 466725"/>
                <a:gd name="connsiteX45" fmla="*/ 615315 w 636270"/>
                <a:gd name="connsiteY45" fmla="*/ 402908 h 466725"/>
                <a:gd name="connsiteX46" fmla="*/ 548640 w 636270"/>
                <a:gd name="connsiteY46" fmla="*/ 402908 h 466725"/>
                <a:gd name="connsiteX47" fmla="*/ 466725 w 636270"/>
                <a:gd name="connsiteY47" fmla="*/ 466725 h 466725"/>
                <a:gd name="connsiteX48" fmla="*/ 384809 w 636270"/>
                <a:gd name="connsiteY48" fmla="*/ 402908 h 466725"/>
                <a:gd name="connsiteX49" fmla="*/ 294322 w 636270"/>
                <a:gd name="connsiteY49" fmla="*/ 402908 h 466725"/>
                <a:gd name="connsiteX50" fmla="*/ 212407 w 636270"/>
                <a:gd name="connsiteY50" fmla="*/ 466725 h 466725"/>
                <a:gd name="connsiteX51" fmla="*/ 130492 w 636270"/>
                <a:gd name="connsiteY51" fmla="*/ 402908 h 466725"/>
                <a:gd name="connsiteX52" fmla="*/ 84772 w 636270"/>
                <a:gd name="connsiteY52" fmla="*/ 402908 h 466725"/>
                <a:gd name="connsiteX53" fmla="*/ 63817 w 636270"/>
                <a:gd name="connsiteY53" fmla="*/ 381953 h 466725"/>
                <a:gd name="connsiteX54" fmla="*/ 63817 w 636270"/>
                <a:gd name="connsiteY54" fmla="*/ 276225 h 466725"/>
                <a:gd name="connsiteX55" fmla="*/ 84772 w 636270"/>
                <a:gd name="connsiteY55" fmla="*/ 255270 h 466725"/>
                <a:gd name="connsiteX56" fmla="*/ 105727 w 636270"/>
                <a:gd name="connsiteY56" fmla="*/ 276225 h 466725"/>
                <a:gd name="connsiteX57" fmla="*/ 105727 w 636270"/>
                <a:gd name="connsiteY57" fmla="*/ 360998 h 466725"/>
                <a:gd name="connsiteX58" fmla="*/ 129540 w 636270"/>
                <a:gd name="connsiteY58" fmla="*/ 360998 h 466725"/>
                <a:gd name="connsiteX59" fmla="*/ 211454 w 636270"/>
                <a:gd name="connsiteY59" fmla="*/ 297180 h 466725"/>
                <a:gd name="connsiteX60" fmla="*/ 293370 w 636270"/>
                <a:gd name="connsiteY60" fmla="*/ 360998 h 466725"/>
                <a:gd name="connsiteX61" fmla="*/ 383857 w 636270"/>
                <a:gd name="connsiteY61" fmla="*/ 360998 h 466725"/>
                <a:gd name="connsiteX62" fmla="*/ 444817 w 636270"/>
                <a:gd name="connsiteY62" fmla="*/ 300038 h 466725"/>
                <a:gd name="connsiteX63" fmla="*/ 444817 w 636270"/>
                <a:gd name="connsiteY63" fmla="*/ 148590 h 466725"/>
                <a:gd name="connsiteX64" fmla="*/ 401954 w 636270"/>
                <a:gd name="connsiteY64" fmla="*/ 148590 h 466725"/>
                <a:gd name="connsiteX65" fmla="*/ 381000 w 636270"/>
                <a:gd name="connsiteY65" fmla="*/ 127635 h 466725"/>
                <a:gd name="connsiteX66" fmla="*/ 401954 w 636270"/>
                <a:gd name="connsiteY66" fmla="*/ 106680 h 466725"/>
                <a:gd name="connsiteX67" fmla="*/ 444817 w 636270"/>
                <a:gd name="connsiteY67" fmla="*/ 106680 h 466725"/>
                <a:gd name="connsiteX68" fmla="*/ 444817 w 636270"/>
                <a:gd name="connsiteY68" fmla="*/ 63817 h 466725"/>
                <a:gd name="connsiteX69" fmla="*/ 423862 w 636270"/>
                <a:gd name="connsiteY69" fmla="*/ 42863 h 466725"/>
                <a:gd name="connsiteX70" fmla="*/ 124777 w 636270"/>
                <a:gd name="connsiteY70" fmla="*/ 42863 h 466725"/>
                <a:gd name="connsiteX71" fmla="*/ 103822 w 636270"/>
                <a:gd name="connsiteY71" fmla="*/ 63817 h 466725"/>
                <a:gd name="connsiteX72" fmla="*/ 82867 w 636270"/>
                <a:gd name="connsiteY72" fmla="*/ 84773 h 466725"/>
                <a:gd name="connsiteX73" fmla="*/ 61912 w 636270"/>
                <a:gd name="connsiteY73" fmla="*/ 63817 h 466725"/>
                <a:gd name="connsiteX74" fmla="*/ 125729 w 636270"/>
                <a:gd name="connsiteY74" fmla="*/ 0 h 466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</a:cxnLst>
              <a:rect l="l" t="t" r="r" b="b"/>
              <a:pathLst>
                <a:path w="636270" h="466725">
                  <a:moveTo>
                    <a:pt x="465772" y="340042"/>
                  </a:moveTo>
                  <a:cubicBezTo>
                    <a:pt x="441959" y="340042"/>
                    <a:pt x="422909" y="359092"/>
                    <a:pt x="422909" y="382905"/>
                  </a:cubicBezTo>
                  <a:cubicBezTo>
                    <a:pt x="422909" y="406717"/>
                    <a:pt x="441959" y="425767"/>
                    <a:pt x="465772" y="425767"/>
                  </a:cubicBezTo>
                  <a:cubicBezTo>
                    <a:pt x="489584" y="425767"/>
                    <a:pt x="508634" y="406717"/>
                    <a:pt x="508634" y="382905"/>
                  </a:cubicBezTo>
                  <a:cubicBezTo>
                    <a:pt x="508634" y="359092"/>
                    <a:pt x="489584" y="340042"/>
                    <a:pt x="465772" y="340042"/>
                  </a:cubicBezTo>
                  <a:close/>
                  <a:moveTo>
                    <a:pt x="211454" y="340042"/>
                  </a:moveTo>
                  <a:cubicBezTo>
                    <a:pt x="187642" y="340042"/>
                    <a:pt x="168592" y="359092"/>
                    <a:pt x="168592" y="382905"/>
                  </a:cubicBezTo>
                  <a:cubicBezTo>
                    <a:pt x="168592" y="406717"/>
                    <a:pt x="187642" y="425767"/>
                    <a:pt x="211454" y="425767"/>
                  </a:cubicBezTo>
                  <a:cubicBezTo>
                    <a:pt x="235267" y="425767"/>
                    <a:pt x="254317" y="406717"/>
                    <a:pt x="254317" y="382905"/>
                  </a:cubicBezTo>
                  <a:cubicBezTo>
                    <a:pt x="254317" y="359092"/>
                    <a:pt x="235267" y="340042"/>
                    <a:pt x="211454" y="340042"/>
                  </a:cubicBezTo>
                  <a:close/>
                  <a:moveTo>
                    <a:pt x="62864" y="192405"/>
                  </a:moveTo>
                  <a:lnTo>
                    <a:pt x="211454" y="192405"/>
                  </a:lnTo>
                  <a:cubicBezTo>
                    <a:pt x="222884" y="192405"/>
                    <a:pt x="232409" y="201930"/>
                    <a:pt x="232409" y="213360"/>
                  </a:cubicBezTo>
                  <a:cubicBezTo>
                    <a:pt x="232409" y="224790"/>
                    <a:pt x="222884" y="234315"/>
                    <a:pt x="211454" y="234315"/>
                  </a:cubicBezTo>
                  <a:lnTo>
                    <a:pt x="62864" y="234315"/>
                  </a:lnTo>
                  <a:cubicBezTo>
                    <a:pt x="51434" y="234315"/>
                    <a:pt x="41909" y="224790"/>
                    <a:pt x="41909" y="213360"/>
                  </a:cubicBezTo>
                  <a:cubicBezTo>
                    <a:pt x="41909" y="201930"/>
                    <a:pt x="51434" y="192405"/>
                    <a:pt x="62864" y="192405"/>
                  </a:cubicBezTo>
                  <a:close/>
                  <a:moveTo>
                    <a:pt x="486727" y="149542"/>
                  </a:moveTo>
                  <a:lnTo>
                    <a:pt x="486727" y="300990"/>
                  </a:lnTo>
                  <a:cubicBezTo>
                    <a:pt x="517207" y="308610"/>
                    <a:pt x="540067" y="332423"/>
                    <a:pt x="547687" y="361950"/>
                  </a:cubicBezTo>
                  <a:lnTo>
                    <a:pt x="547687" y="360998"/>
                  </a:lnTo>
                  <a:lnTo>
                    <a:pt x="592455" y="360998"/>
                  </a:lnTo>
                  <a:lnTo>
                    <a:pt x="592455" y="233363"/>
                  </a:lnTo>
                  <a:lnTo>
                    <a:pt x="571500" y="233363"/>
                  </a:lnTo>
                  <a:cubicBezTo>
                    <a:pt x="560070" y="233363"/>
                    <a:pt x="550545" y="223838"/>
                    <a:pt x="550545" y="212408"/>
                  </a:cubicBezTo>
                  <a:cubicBezTo>
                    <a:pt x="550545" y="200978"/>
                    <a:pt x="560070" y="191453"/>
                    <a:pt x="571500" y="191453"/>
                  </a:cubicBezTo>
                  <a:lnTo>
                    <a:pt x="592455" y="191453"/>
                  </a:lnTo>
                  <a:lnTo>
                    <a:pt x="592455" y="179070"/>
                  </a:lnTo>
                  <a:lnTo>
                    <a:pt x="562927" y="149542"/>
                  </a:lnTo>
                  <a:close/>
                  <a:moveTo>
                    <a:pt x="20955" y="107633"/>
                  </a:moveTo>
                  <a:lnTo>
                    <a:pt x="211455" y="107633"/>
                  </a:lnTo>
                  <a:cubicBezTo>
                    <a:pt x="222885" y="107633"/>
                    <a:pt x="232410" y="117158"/>
                    <a:pt x="232410" y="128588"/>
                  </a:cubicBezTo>
                  <a:cubicBezTo>
                    <a:pt x="232410" y="140018"/>
                    <a:pt x="222885" y="149543"/>
                    <a:pt x="211455" y="149543"/>
                  </a:cubicBezTo>
                  <a:lnTo>
                    <a:pt x="20955" y="149543"/>
                  </a:lnTo>
                  <a:cubicBezTo>
                    <a:pt x="9525" y="149543"/>
                    <a:pt x="0" y="140018"/>
                    <a:pt x="0" y="128588"/>
                  </a:cubicBezTo>
                  <a:cubicBezTo>
                    <a:pt x="0" y="117158"/>
                    <a:pt x="9525" y="107633"/>
                    <a:pt x="20955" y="107633"/>
                  </a:cubicBezTo>
                  <a:close/>
                  <a:moveTo>
                    <a:pt x="125729" y="0"/>
                  </a:moveTo>
                  <a:lnTo>
                    <a:pt x="422909" y="0"/>
                  </a:lnTo>
                  <a:cubicBezTo>
                    <a:pt x="458152" y="0"/>
                    <a:pt x="486727" y="28575"/>
                    <a:pt x="486727" y="63817"/>
                  </a:cubicBezTo>
                  <a:lnTo>
                    <a:pt x="486727" y="106680"/>
                  </a:lnTo>
                  <a:lnTo>
                    <a:pt x="571500" y="106680"/>
                  </a:lnTo>
                  <a:cubicBezTo>
                    <a:pt x="577215" y="106680"/>
                    <a:pt x="582929" y="109538"/>
                    <a:pt x="586740" y="113348"/>
                  </a:cubicBezTo>
                  <a:lnTo>
                    <a:pt x="629602" y="156210"/>
                  </a:lnTo>
                  <a:cubicBezTo>
                    <a:pt x="633412" y="160020"/>
                    <a:pt x="635317" y="164783"/>
                    <a:pt x="636270" y="169545"/>
                  </a:cubicBezTo>
                  <a:lnTo>
                    <a:pt x="636270" y="381953"/>
                  </a:lnTo>
                  <a:cubicBezTo>
                    <a:pt x="636270" y="393383"/>
                    <a:pt x="626745" y="402908"/>
                    <a:pt x="615315" y="402908"/>
                  </a:cubicBezTo>
                  <a:lnTo>
                    <a:pt x="548640" y="402908"/>
                  </a:lnTo>
                  <a:cubicBezTo>
                    <a:pt x="539115" y="440055"/>
                    <a:pt x="505777" y="466725"/>
                    <a:pt x="466725" y="466725"/>
                  </a:cubicBezTo>
                  <a:cubicBezTo>
                    <a:pt x="427672" y="466725"/>
                    <a:pt x="394334" y="439103"/>
                    <a:pt x="384809" y="402908"/>
                  </a:cubicBezTo>
                  <a:lnTo>
                    <a:pt x="294322" y="402908"/>
                  </a:lnTo>
                  <a:cubicBezTo>
                    <a:pt x="284797" y="440055"/>
                    <a:pt x="251459" y="466725"/>
                    <a:pt x="212407" y="466725"/>
                  </a:cubicBezTo>
                  <a:cubicBezTo>
                    <a:pt x="173354" y="466725"/>
                    <a:pt x="140017" y="439103"/>
                    <a:pt x="130492" y="402908"/>
                  </a:cubicBezTo>
                  <a:lnTo>
                    <a:pt x="84772" y="402908"/>
                  </a:lnTo>
                  <a:cubicBezTo>
                    <a:pt x="73342" y="402908"/>
                    <a:pt x="63817" y="393383"/>
                    <a:pt x="63817" y="381953"/>
                  </a:cubicBezTo>
                  <a:lnTo>
                    <a:pt x="63817" y="276225"/>
                  </a:lnTo>
                  <a:cubicBezTo>
                    <a:pt x="63817" y="264795"/>
                    <a:pt x="73342" y="255270"/>
                    <a:pt x="84772" y="255270"/>
                  </a:cubicBezTo>
                  <a:cubicBezTo>
                    <a:pt x="96202" y="255270"/>
                    <a:pt x="105727" y="264795"/>
                    <a:pt x="105727" y="276225"/>
                  </a:cubicBezTo>
                  <a:lnTo>
                    <a:pt x="105727" y="360998"/>
                  </a:lnTo>
                  <a:lnTo>
                    <a:pt x="129540" y="360998"/>
                  </a:lnTo>
                  <a:cubicBezTo>
                    <a:pt x="139065" y="323850"/>
                    <a:pt x="172402" y="297180"/>
                    <a:pt x="211454" y="297180"/>
                  </a:cubicBezTo>
                  <a:cubicBezTo>
                    <a:pt x="250507" y="297180"/>
                    <a:pt x="283845" y="324803"/>
                    <a:pt x="293370" y="360998"/>
                  </a:cubicBezTo>
                  <a:lnTo>
                    <a:pt x="383857" y="360998"/>
                  </a:lnTo>
                  <a:cubicBezTo>
                    <a:pt x="391477" y="330517"/>
                    <a:pt x="415290" y="307658"/>
                    <a:pt x="444817" y="300038"/>
                  </a:cubicBezTo>
                  <a:lnTo>
                    <a:pt x="444817" y="148590"/>
                  </a:lnTo>
                  <a:lnTo>
                    <a:pt x="401954" y="148590"/>
                  </a:lnTo>
                  <a:cubicBezTo>
                    <a:pt x="390525" y="148590"/>
                    <a:pt x="381000" y="139065"/>
                    <a:pt x="381000" y="127635"/>
                  </a:cubicBezTo>
                  <a:cubicBezTo>
                    <a:pt x="381000" y="116205"/>
                    <a:pt x="390525" y="106680"/>
                    <a:pt x="401954" y="106680"/>
                  </a:cubicBezTo>
                  <a:lnTo>
                    <a:pt x="444817" y="106680"/>
                  </a:lnTo>
                  <a:lnTo>
                    <a:pt x="444817" y="63817"/>
                  </a:lnTo>
                  <a:cubicBezTo>
                    <a:pt x="444817" y="52388"/>
                    <a:pt x="435292" y="42863"/>
                    <a:pt x="423862" y="42863"/>
                  </a:cubicBezTo>
                  <a:lnTo>
                    <a:pt x="124777" y="42863"/>
                  </a:lnTo>
                  <a:cubicBezTo>
                    <a:pt x="113347" y="42863"/>
                    <a:pt x="103822" y="52388"/>
                    <a:pt x="103822" y="63817"/>
                  </a:cubicBezTo>
                  <a:cubicBezTo>
                    <a:pt x="103822" y="75248"/>
                    <a:pt x="94297" y="84773"/>
                    <a:pt x="82867" y="84773"/>
                  </a:cubicBezTo>
                  <a:cubicBezTo>
                    <a:pt x="71437" y="84773"/>
                    <a:pt x="61912" y="75248"/>
                    <a:pt x="61912" y="63817"/>
                  </a:cubicBezTo>
                  <a:cubicBezTo>
                    <a:pt x="61912" y="28575"/>
                    <a:pt x="90487" y="0"/>
                    <a:pt x="125729" y="0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ID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xmlns="" id="{954C5FEE-C4E2-4CE5-82A5-C36C2C5FA023}"/>
                </a:ext>
              </a:extLst>
            </p:cNvPr>
            <p:cNvSpPr/>
            <p:nvPr/>
          </p:nvSpPr>
          <p:spPr>
            <a:xfrm>
              <a:off x="4552521" y="3601913"/>
              <a:ext cx="542925" cy="628650"/>
            </a:xfrm>
            <a:custGeom>
              <a:avLst/>
              <a:gdLst>
                <a:gd name="connsiteX0" fmla="*/ 551498 w 542925"/>
                <a:gd name="connsiteY0" fmla="*/ 297180 h 628650"/>
                <a:gd name="connsiteX1" fmla="*/ 466725 w 542925"/>
                <a:gd name="connsiteY1" fmla="*/ 193358 h 628650"/>
                <a:gd name="connsiteX2" fmla="*/ 466725 w 542925"/>
                <a:gd name="connsiteY2" fmla="*/ 148590 h 628650"/>
                <a:gd name="connsiteX3" fmla="*/ 318135 w 542925"/>
                <a:gd name="connsiteY3" fmla="*/ 0 h 628650"/>
                <a:gd name="connsiteX4" fmla="*/ 233363 w 542925"/>
                <a:gd name="connsiteY4" fmla="*/ 0 h 628650"/>
                <a:gd name="connsiteX5" fmla="*/ 84773 w 542925"/>
                <a:gd name="connsiteY5" fmla="*/ 148590 h 628650"/>
                <a:gd name="connsiteX6" fmla="*/ 84773 w 542925"/>
                <a:gd name="connsiteY6" fmla="*/ 193358 h 628650"/>
                <a:gd name="connsiteX7" fmla="*/ 0 w 542925"/>
                <a:gd name="connsiteY7" fmla="*/ 297180 h 628650"/>
                <a:gd name="connsiteX8" fmla="*/ 105728 w 542925"/>
                <a:gd name="connsiteY8" fmla="*/ 402908 h 628650"/>
                <a:gd name="connsiteX9" fmla="*/ 115253 w 542925"/>
                <a:gd name="connsiteY9" fmla="*/ 400050 h 628650"/>
                <a:gd name="connsiteX10" fmla="*/ 275273 w 542925"/>
                <a:gd name="connsiteY10" fmla="*/ 487680 h 628650"/>
                <a:gd name="connsiteX11" fmla="*/ 423863 w 542925"/>
                <a:gd name="connsiteY11" fmla="*/ 416243 h 628650"/>
                <a:gd name="connsiteX12" fmla="*/ 423863 w 542925"/>
                <a:gd name="connsiteY12" fmla="*/ 529590 h 628650"/>
                <a:gd name="connsiteX13" fmla="*/ 402908 w 542925"/>
                <a:gd name="connsiteY13" fmla="*/ 550545 h 628650"/>
                <a:gd name="connsiteX14" fmla="*/ 335280 w 542925"/>
                <a:gd name="connsiteY14" fmla="*/ 550545 h 628650"/>
                <a:gd name="connsiteX15" fmla="*/ 275273 w 542925"/>
                <a:gd name="connsiteY15" fmla="*/ 507683 h 628650"/>
                <a:gd name="connsiteX16" fmla="*/ 211455 w 542925"/>
                <a:gd name="connsiteY16" fmla="*/ 571500 h 628650"/>
                <a:gd name="connsiteX17" fmla="*/ 275273 w 542925"/>
                <a:gd name="connsiteY17" fmla="*/ 635318 h 628650"/>
                <a:gd name="connsiteX18" fmla="*/ 335280 w 542925"/>
                <a:gd name="connsiteY18" fmla="*/ 592455 h 628650"/>
                <a:gd name="connsiteX19" fmla="*/ 402908 w 542925"/>
                <a:gd name="connsiteY19" fmla="*/ 592455 h 628650"/>
                <a:gd name="connsiteX20" fmla="*/ 466725 w 542925"/>
                <a:gd name="connsiteY20" fmla="*/ 528637 h 628650"/>
                <a:gd name="connsiteX21" fmla="*/ 466725 w 542925"/>
                <a:gd name="connsiteY21" fmla="*/ 399097 h 628650"/>
                <a:gd name="connsiteX22" fmla="*/ 551498 w 542925"/>
                <a:gd name="connsiteY22" fmla="*/ 297180 h 628650"/>
                <a:gd name="connsiteX23" fmla="*/ 275273 w 542925"/>
                <a:gd name="connsiteY23" fmla="*/ 594360 h 628650"/>
                <a:gd name="connsiteX24" fmla="*/ 254318 w 542925"/>
                <a:gd name="connsiteY24" fmla="*/ 573405 h 628650"/>
                <a:gd name="connsiteX25" fmla="*/ 275273 w 542925"/>
                <a:gd name="connsiteY25" fmla="*/ 552450 h 628650"/>
                <a:gd name="connsiteX26" fmla="*/ 296228 w 542925"/>
                <a:gd name="connsiteY26" fmla="*/ 573405 h 628650"/>
                <a:gd name="connsiteX27" fmla="*/ 275273 w 542925"/>
                <a:gd name="connsiteY27" fmla="*/ 594360 h 628650"/>
                <a:gd name="connsiteX28" fmla="*/ 233363 w 542925"/>
                <a:gd name="connsiteY28" fmla="*/ 42862 h 628650"/>
                <a:gd name="connsiteX29" fmla="*/ 318135 w 542925"/>
                <a:gd name="connsiteY29" fmla="*/ 42862 h 628650"/>
                <a:gd name="connsiteX30" fmla="*/ 423863 w 542925"/>
                <a:gd name="connsiteY30" fmla="*/ 148590 h 628650"/>
                <a:gd name="connsiteX31" fmla="*/ 423863 w 542925"/>
                <a:gd name="connsiteY31" fmla="*/ 177165 h 628650"/>
                <a:gd name="connsiteX32" fmla="*/ 421005 w 542925"/>
                <a:gd name="connsiteY32" fmla="*/ 173355 h 628650"/>
                <a:gd name="connsiteX33" fmla="*/ 421005 w 542925"/>
                <a:gd name="connsiteY33" fmla="*/ 172403 h 628650"/>
                <a:gd name="connsiteX34" fmla="*/ 276225 w 542925"/>
                <a:gd name="connsiteY34" fmla="*/ 104775 h 628650"/>
                <a:gd name="connsiteX35" fmla="*/ 127635 w 542925"/>
                <a:gd name="connsiteY35" fmla="*/ 176212 h 628650"/>
                <a:gd name="connsiteX36" fmla="*/ 127635 w 542925"/>
                <a:gd name="connsiteY36" fmla="*/ 147637 h 628650"/>
                <a:gd name="connsiteX37" fmla="*/ 233363 w 542925"/>
                <a:gd name="connsiteY37" fmla="*/ 42862 h 628650"/>
                <a:gd name="connsiteX38" fmla="*/ 381000 w 542925"/>
                <a:gd name="connsiteY38" fmla="*/ 193358 h 628650"/>
                <a:gd name="connsiteX39" fmla="*/ 127635 w 542925"/>
                <a:gd name="connsiteY39" fmla="*/ 281940 h 628650"/>
                <a:gd name="connsiteX40" fmla="*/ 275273 w 542925"/>
                <a:gd name="connsiteY40" fmla="*/ 149543 h 628650"/>
                <a:gd name="connsiteX41" fmla="*/ 381000 w 542925"/>
                <a:gd name="connsiteY41" fmla="*/ 193358 h 628650"/>
                <a:gd name="connsiteX42" fmla="*/ 84773 w 542925"/>
                <a:gd name="connsiteY42" fmla="*/ 357187 h 628650"/>
                <a:gd name="connsiteX43" fmla="*/ 41910 w 542925"/>
                <a:gd name="connsiteY43" fmla="*/ 297180 h 628650"/>
                <a:gd name="connsiteX44" fmla="*/ 84773 w 542925"/>
                <a:gd name="connsiteY44" fmla="*/ 237172 h 628650"/>
                <a:gd name="connsiteX45" fmla="*/ 84773 w 542925"/>
                <a:gd name="connsiteY45" fmla="*/ 357187 h 628650"/>
                <a:gd name="connsiteX46" fmla="*/ 275273 w 542925"/>
                <a:gd name="connsiteY46" fmla="*/ 445770 h 628650"/>
                <a:gd name="connsiteX47" fmla="*/ 129540 w 542925"/>
                <a:gd name="connsiteY47" fmla="*/ 325755 h 628650"/>
                <a:gd name="connsiteX48" fmla="*/ 207645 w 542925"/>
                <a:gd name="connsiteY48" fmla="*/ 335280 h 628650"/>
                <a:gd name="connsiteX49" fmla="*/ 407670 w 542925"/>
                <a:gd name="connsiteY49" fmla="*/ 229553 h 628650"/>
                <a:gd name="connsiteX50" fmla="*/ 423863 w 542925"/>
                <a:gd name="connsiteY50" fmla="*/ 297180 h 628650"/>
                <a:gd name="connsiteX51" fmla="*/ 275273 w 542925"/>
                <a:gd name="connsiteY51" fmla="*/ 445770 h 628650"/>
                <a:gd name="connsiteX52" fmla="*/ 466725 w 542925"/>
                <a:gd name="connsiteY52" fmla="*/ 357187 h 628650"/>
                <a:gd name="connsiteX53" fmla="*/ 466725 w 542925"/>
                <a:gd name="connsiteY53" fmla="*/ 237172 h 628650"/>
                <a:gd name="connsiteX54" fmla="*/ 509588 w 542925"/>
                <a:gd name="connsiteY54" fmla="*/ 297180 h 628650"/>
                <a:gd name="connsiteX55" fmla="*/ 466725 w 542925"/>
                <a:gd name="connsiteY55" fmla="*/ 357187 h 628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542925" h="628650">
                  <a:moveTo>
                    <a:pt x="551498" y="297180"/>
                  </a:moveTo>
                  <a:cubicBezTo>
                    <a:pt x="551498" y="245745"/>
                    <a:pt x="515303" y="202883"/>
                    <a:pt x="466725" y="193358"/>
                  </a:cubicBezTo>
                  <a:lnTo>
                    <a:pt x="466725" y="148590"/>
                  </a:lnTo>
                  <a:cubicBezTo>
                    <a:pt x="466725" y="66675"/>
                    <a:pt x="400050" y="0"/>
                    <a:pt x="318135" y="0"/>
                  </a:cubicBezTo>
                  <a:lnTo>
                    <a:pt x="233363" y="0"/>
                  </a:lnTo>
                  <a:cubicBezTo>
                    <a:pt x="151448" y="0"/>
                    <a:pt x="84773" y="66675"/>
                    <a:pt x="84773" y="148590"/>
                  </a:cubicBezTo>
                  <a:lnTo>
                    <a:pt x="84773" y="193358"/>
                  </a:lnTo>
                  <a:cubicBezTo>
                    <a:pt x="36195" y="202883"/>
                    <a:pt x="0" y="245745"/>
                    <a:pt x="0" y="297180"/>
                  </a:cubicBezTo>
                  <a:cubicBezTo>
                    <a:pt x="0" y="355283"/>
                    <a:pt x="47625" y="402908"/>
                    <a:pt x="105728" y="402908"/>
                  </a:cubicBezTo>
                  <a:cubicBezTo>
                    <a:pt x="109538" y="402908"/>
                    <a:pt x="112395" y="401955"/>
                    <a:pt x="115253" y="400050"/>
                  </a:cubicBezTo>
                  <a:cubicBezTo>
                    <a:pt x="149543" y="452437"/>
                    <a:pt x="208598" y="487680"/>
                    <a:pt x="275273" y="487680"/>
                  </a:cubicBezTo>
                  <a:cubicBezTo>
                    <a:pt x="335280" y="487680"/>
                    <a:pt x="388620" y="460058"/>
                    <a:pt x="423863" y="416243"/>
                  </a:cubicBezTo>
                  <a:lnTo>
                    <a:pt x="423863" y="529590"/>
                  </a:lnTo>
                  <a:cubicBezTo>
                    <a:pt x="423863" y="541020"/>
                    <a:pt x="414338" y="550545"/>
                    <a:pt x="402908" y="550545"/>
                  </a:cubicBezTo>
                  <a:lnTo>
                    <a:pt x="335280" y="550545"/>
                  </a:lnTo>
                  <a:cubicBezTo>
                    <a:pt x="326708" y="525780"/>
                    <a:pt x="302895" y="507683"/>
                    <a:pt x="275273" y="507683"/>
                  </a:cubicBezTo>
                  <a:cubicBezTo>
                    <a:pt x="240030" y="507683"/>
                    <a:pt x="211455" y="536258"/>
                    <a:pt x="211455" y="571500"/>
                  </a:cubicBezTo>
                  <a:cubicBezTo>
                    <a:pt x="211455" y="606743"/>
                    <a:pt x="240030" y="635318"/>
                    <a:pt x="275273" y="635318"/>
                  </a:cubicBezTo>
                  <a:cubicBezTo>
                    <a:pt x="302895" y="635318"/>
                    <a:pt x="325755" y="617220"/>
                    <a:pt x="335280" y="592455"/>
                  </a:cubicBezTo>
                  <a:lnTo>
                    <a:pt x="402908" y="592455"/>
                  </a:lnTo>
                  <a:cubicBezTo>
                    <a:pt x="438150" y="592455"/>
                    <a:pt x="466725" y="563880"/>
                    <a:pt x="466725" y="528637"/>
                  </a:cubicBezTo>
                  <a:lnTo>
                    <a:pt x="466725" y="399097"/>
                  </a:lnTo>
                  <a:cubicBezTo>
                    <a:pt x="515303" y="391478"/>
                    <a:pt x="551498" y="348615"/>
                    <a:pt x="551498" y="297180"/>
                  </a:cubicBezTo>
                  <a:close/>
                  <a:moveTo>
                    <a:pt x="275273" y="594360"/>
                  </a:moveTo>
                  <a:cubicBezTo>
                    <a:pt x="263843" y="594360"/>
                    <a:pt x="254318" y="584835"/>
                    <a:pt x="254318" y="573405"/>
                  </a:cubicBezTo>
                  <a:cubicBezTo>
                    <a:pt x="254318" y="561975"/>
                    <a:pt x="263843" y="552450"/>
                    <a:pt x="275273" y="552450"/>
                  </a:cubicBezTo>
                  <a:cubicBezTo>
                    <a:pt x="286703" y="552450"/>
                    <a:pt x="296228" y="561975"/>
                    <a:pt x="296228" y="573405"/>
                  </a:cubicBezTo>
                  <a:cubicBezTo>
                    <a:pt x="297180" y="584835"/>
                    <a:pt x="287655" y="594360"/>
                    <a:pt x="275273" y="594360"/>
                  </a:cubicBezTo>
                  <a:close/>
                  <a:moveTo>
                    <a:pt x="233363" y="42862"/>
                  </a:moveTo>
                  <a:lnTo>
                    <a:pt x="318135" y="42862"/>
                  </a:lnTo>
                  <a:cubicBezTo>
                    <a:pt x="376238" y="42862"/>
                    <a:pt x="423863" y="90487"/>
                    <a:pt x="423863" y="148590"/>
                  </a:cubicBezTo>
                  <a:lnTo>
                    <a:pt x="423863" y="177165"/>
                  </a:lnTo>
                  <a:cubicBezTo>
                    <a:pt x="422910" y="176212"/>
                    <a:pt x="421958" y="175260"/>
                    <a:pt x="421005" y="173355"/>
                  </a:cubicBezTo>
                  <a:cubicBezTo>
                    <a:pt x="421005" y="173355"/>
                    <a:pt x="421005" y="173355"/>
                    <a:pt x="421005" y="172403"/>
                  </a:cubicBezTo>
                  <a:cubicBezTo>
                    <a:pt x="385763" y="131445"/>
                    <a:pt x="334328" y="104775"/>
                    <a:pt x="276225" y="104775"/>
                  </a:cubicBezTo>
                  <a:cubicBezTo>
                    <a:pt x="216218" y="104775"/>
                    <a:pt x="162878" y="132397"/>
                    <a:pt x="127635" y="176212"/>
                  </a:cubicBezTo>
                  <a:lnTo>
                    <a:pt x="127635" y="147637"/>
                  </a:lnTo>
                  <a:cubicBezTo>
                    <a:pt x="127635" y="90487"/>
                    <a:pt x="175260" y="42862"/>
                    <a:pt x="233363" y="42862"/>
                  </a:cubicBezTo>
                  <a:close/>
                  <a:moveTo>
                    <a:pt x="381000" y="193358"/>
                  </a:moveTo>
                  <a:cubicBezTo>
                    <a:pt x="362903" y="228600"/>
                    <a:pt x="294323" y="326708"/>
                    <a:pt x="127635" y="281940"/>
                  </a:cubicBezTo>
                  <a:cubicBezTo>
                    <a:pt x="135255" y="207645"/>
                    <a:pt x="199073" y="149543"/>
                    <a:pt x="275273" y="149543"/>
                  </a:cubicBezTo>
                  <a:cubicBezTo>
                    <a:pt x="317183" y="149543"/>
                    <a:pt x="354330" y="165735"/>
                    <a:pt x="381000" y="193358"/>
                  </a:cubicBezTo>
                  <a:close/>
                  <a:moveTo>
                    <a:pt x="84773" y="357187"/>
                  </a:moveTo>
                  <a:cubicBezTo>
                    <a:pt x="60008" y="348615"/>
                    <a:pt x="41910" y="324803"/>
                    <a:pt x="41910" y="297180"/>
                  </a:cubicBezTo>
                  <a:cubicBezTo>
                    <a:pt x="41910" y="269558"/>
                    <a:pt x="60008" y="245745"/>
                    <a:pt x="84773" y="237172"/>
                  </a:cubicBezTo>
                  <a:lnTo>
                    <a:pt x="84773" y="357187"/>
                  </a:lnTo>
                  <a:close/>
                  <a:moveTo>
                    <a:pt x="275273" y="445770"/>
                  </a:moveTo>
                  <a:cubicBezTo>
                    <a:pt x="202883" y="445770"/>
                    <a:pt x="142875" y="394335"/>
                    <a:pt x="129540" y="325755"/>
                  </a:cubicBezTo>
                  <a:cubicBezTo>
                    <a:pt x="158115" y="332422"/>
                    <a:pt x="183833" y="335280"/>
                    <a:pt x="207645" y="335280"/>
                  </a:cubicBezTo>
                  <a:cubicBezTo>
                    <a:pt x="319088" y="335280"/>
                    <a:pt x="380048" y="270510"/>
                    <a:pt x="407670" y="229553"/>
                  </a:cubicBezTo>
                  <a:cubicBezTo>
                    <a:pt x="418148" y="249555"/>
                    <a:pt x="423863" y="272415"/>
                    <a:pt x="423863" y="297180"/>
                  </a:cubicBezTo>
                  <a:cubicBezTo>
                    <a:pt x="423863" y="379095"/>
                    <a:pt x="357188" y="445770"/>
                    <a:pt x="275273" y="445770"/>
                  </a:cubicBezTo>
                  <a:close/>
                  <a:moveTo>
                    <a:pt x="466725" y="357187"/>
                  </a:moveTo>
                  <a:lnTo>
                    <a:pt x="466725" y="237172"/>
                  </a:lnTo>
                  <a:cubicBezTo>
                    <a:pt x="491490" y="245745"/>
                    <a:pt x="509588" y="269558"/>
                    <a:pt x="509588" y="297180"/>
                  </a:cubicBezTo>
                  <a:cubicBezTo>
                    <a:pt x="509588" y="324803"/>
                    <a:pt x="491490" y="348615"/>
                    <a:pt x="466725" y="357187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xmlns="" id="{9B29565F-E6EF-4098-98A8-28765ED93705}"/>
                </a:ext>
              </a:extLst>
            </p:cNvPr>
            <p:cNvSpPr/>
            <p:nvPr/>
          </p:nvSpPr>
          <p:spPr>
            <a:xfrm>
              <a:off x="7269003" y="3598580"/>
              <a:ext cx="381953" cy="635317"/>
            </a:xfrm>
            <a:custGeom>
              <a:avLst/>
              <a:gdLst>
                <a:gd name="connsiteX0" fmla="*/ 126683 w 381953"/>
                <a:gd name="connsiteY0" fmla="*/ 593407 h 635317"/>
                <a:gd name="connsiteX1" fmla="*/ 254318 w 381953"/>
                <a:gd name="connsiteY1" fmla="*/ 593407 h 635317"/>
                <a:gd name="connsiteX2" fmla="*/ 275273 w 381953"/>
                <a:gd name="connsiteY2" fmla="*/ 614362 h 635317"/>
                <a:gd name="connsiteX3" fmla="*/ 254318 w 381953"/>
                <a:gd name="connsiteY3" fmla="*/ 635317 h 635317"/>
                <a:gd name="connsiteX4" fmla="*/ 126683 w 381953"/>
                <a:gd name="connsiteY4" fmla="*/ 635317 h 635317"/>
                <a:gd name="connsiteX5" fmla="*/ 105728 w 381953"/>
                <a:gd name="connsiteY5" fmla="*/ 614362 h 635317"/>
                <a:gd name="connsiteX6" fmla="*/ 126683 w 381953"/>
                <a:gd name="connsiteY6" fmla="*/ 593407 h 635317"/>
                <a:gd name="connsiteX7" fmla="*/ 105727 w 381953"/>
                <a:gd name="connsiteY7" fmla="*/ 508635 h 635317"/>
                <a:gd name="connsiteX8" fmla="*/ 275272 w 381953"/>
                <a:gd name="connsiteY8" fmla="*/ 508635 h 635317"/>
                <a:gd name="connsiteX9" fmla="*/ 296227 w 381953"/>
                <a:gd name="connsiteY9" fmla="*/ 529590 h 635317"/>
                <a:gd name="connsiteX10" fmla="*/ 275272 w 381953"/>
                <a:gd name="connsiteY10" fmla="*/ 550545 h 635317"/>
                <a:gd name="connsiteX11" fmla="*/ 105727 w 381953"/>
                <a:gd name="connsiteY11" fmla="*/ 550545 h 635317"/>
                <a:gd name="connsiteX12" fmla="*/ 84772 w 381953"/>
                <a:gd name="connsiteY12" fmla="*/ 529590 h 635317"/>
                <a:gd name="connsiteX13" fmla="*/ 105727 w 381953"/>
                <a:gd name="connsiteY13" fmla="*/ 508635 h 635317"/>
                <a:gd name="connsiteX14" fmla="*/ 191453 w 381953"/>
                <a:gd name="connsiteY14" fmla="*/ 41910 h 635317"/>
                <a:gd name="connsiteX15" fmla="*/ 42863 w 381953"/>
                <a:gd name="connsiteY15" fmla="*/ 190500 h 635317"/>
                <a:gd name="connsiteX16" fmla="*/ 98107 w 381953"/>
                <a:gd name="connsiteY16" fmla="*/ 306705 h 635317"/>
                <a:gd name="connsiteX17" fmla="*/ 105728 w 381953"/>
                <a:gd name="connsiteY17" fmla="*/ 322897 h 635317"/>
                <a:gd name="connsiteX18" fmla="*/ 105728 w 381953"/>
                <a:gd name="connsiteY18" fmla="*/ 423863 h 635317"/>
                <a:gd name="connsiteX19" fmla="*/ 169545 w 381953"/>
                <a:gd name="connsiteY19" fmla="*/ 423863 h 635317"/>
                <a:gd name="connsiteX20" fmla="*/ 169545 w 381953"/>
                <a:gd name="connsiteY20" fmla="*/ 274320 h 635317"/>
                <a:gd name="connsiteX21" fmla="*/ 190500 w 381953"/>
                <a:gd name="connsiteY21" fmla="*/ 253365 h 635317"/>
                <a:gd name="connsiteX22" fmla="*/ 211455 w 381953"/>
                <a:gd name="connsiteY22" fmla="*/ 274320 h 635317"/>
                <a:gd name="connsiteX23" fmla="*/ 211455 w 381953"/>
                <a:gd name="connsiteY23" fmla="*/ 423863 h 635317"/>
                <a:gd name="connsiteX24" fmla="*/ 275272 w 381953"/>
                <a:gd name="connsiteY24" fmla="*/ 423863 h 635317"/>
                <a:gd name="connsiteX25" fmla="*/ 275272 w 381953"/>
                <a:gd name="connsiteY25" fmla="*/ 322897 h 635317"/>
                <a:gd name="connsiteX26" fmla="*/ 282893 w 381953"/>
                <a:gd name="connsiteY26" fmla="*/ 306705 h 635317"/>
                <a:gd name="connsiteX27" fmla="*/ 340043 w 381953"/>
                <a:gd name="connsiteY27" fmla="*/ 190500 h 635317"/>
                <a:gd name="connsiteX28" fmla="*/ 191453 w 381953"/>
                <a:gd name="connsiteY28" fmla="*/ 41910 h 635317"/>
                <a:gd name="connsiteX29" fmla="*/ 190500 w 381953"/>
                <a:gd name="connsiteY29" fmla="*/ 0 h 635317"/>
                <a:gd name="connsiteX30" fmla="*/ 381953 w 381953"/>
                <a:gd name="connsiteY30" fmla="*/ 190500 h 635317"/>
                <a:gd name="connsiteX31" fmla="*/ 318135 w 381953"/>
                <a:gd name="connsiteY31" fmla="*/ 332422 h 635317"/>
                <a:gd name="connsiteX32" fmla="*/ 318135 w 381953"/>
                <a:gd name="connsiteY32" fmla="*/ 444818 h 635317"/>
                <a:gd name="connsiteX33" fmla="*/ 297180 w 381953"/>
                <a:gd name="connsiteY33" fmla="*/ 465772 h 635317"/>
                <a:gd name="connsiteX34" fmla="*/ 84772 w 381953"/>
                <a:gd name="connsiteY34" fmla="*/ 465772 h 635317"/>
                <a:gd name="connsiteX35" fmla="*/ 63818 w 381953"/>
                <a:gd name="connsiteY35" fmla="*/ 444818 h 635317"/>
                <a:gd name="connsiteX36" fmla="*/ 63818 w 381953"/>
                <a:gd name="connsiteY36" fmla="*/ 332422 h 635317"/>
                <a:gd name="connsiteX37" fmla="*/ 0 w 381953"/>
                <a:gd name="connsiteY37" fmla="*/ 190500 h 635317"/>
                <a:gd name="connsiteX38" fmla="*/ 190500 w 381953"/>
                <a:gd name="connsiteY38" fmla="*/ 0 h 6353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81953" h="635317">
                  <a:moveTo>
                    <a:pt x="126683" y="593407"/>
                  </a:moveTo>
                  <a:lnTo>
                    <a:pt x="254318" y="593407"/>
                  </a:lnTo>
                  <a:cubicBezTo>
                    <a:pt x="265748" y="593407"/>
                    <a:pt x="275273" y="602932"/>
                    <a:pt x="275273" y="614362"/>
                  </a:cubicBezTo>
                  <a:cubicBezTo>
                    <a:pt x="275273" y="625792"/>
                    <a:pt x="265748" y="635317"/>
                    <a:pt x="254318" y="635317"/>
                  </a:cubicBezTo>
                  <a:lnTo>
                    <a:pt x="126683" y="635317"/>
                  </a:lnTo>
                  <a:cubicBezTo>
                    <a:pt x="115253" y="635317"/>
                    <a:pt x="105728" y="625792"/>
                    <a:pt x="105728" y="614362"/>
                  </a:cubicBezTo>
                  <a:cubicBezTo>
                    <a:pt x="105728" y="602932"/>
                    <a:pt x="115253" y="593407"/>
                    <a:pt x="126683" y="593407"/>
                  </a:cubicBezTo>
                  <a:close/>
                  <a:moveTo>
                    <a:pt x="105727" y="508635"/>
                  </a:moveTo>
                  <a:lnTo>
                    <a:pt x="275272" y="508635"/>
                  </a:lnTo>
                  <a:cubicBezTo>
                    <a:pt x="286702" y="508635"/>
                    <a:pt x="296227" y="518160"/>
                    <a:pt x="296227" y="529590"/>
                  </a:cubicBezTo>
                  <a:cubicBezTo>
                    <a:pt x="296227" y="541020"/>
                    <a:pt x="286702" y="550545"/>
                    <a:pt x="275272" y="550545"/>
                  </a:cubicBezTo>
                  <a:lnTo>
                    <a:pt x="105727" y="550545"/>
                  </a:lnTo>
                  <a:cubicBezTo>
                    <a:pt x="94297" y="550545"/>
                    <a:pt x="84772" y="541020"/>
                    <a:pt x="84772" y="529590"/>
                  </a:cubicBezTo>
                  <a:cubicBezTo>
                    <a:pt x="84772" y="518160"/>
                    <a:pt x="94297" y="508635"/>
                    <a:pt x="105727" y="508635"/>
                  </a:cubicBezTo>
                  <a:close/>
                  <a:moveTo>
                    <a:pt x="191453" y="41910"/>
                  </a:moveTo>
                  <a:cubicBezTo>
                    <a:pt x="109538" y="41910"/>
                    <a:pt x="42863" y="108585"/>
                    <a:pt x="42863" y="190500"/>
                  </a:cubicBezTo>
                  <a:cubicBezTo>
                    <a:pt x="42863" y="236220"/>
                    <a:pt x="62865" y="278130"/>
                    <a:pt x="98107" y="306705"/>
                  </a:cubicBezTo>
                  <a:cubicBezTo>
                    <a:pt x="102870" y="310515"/>
                    <a:pt x="105728" y="316230"/>
                    <a:pt x="105728" y="322897"/>
                  </a:cubicBezTo>
                  <a:lnTo>
                    <a:pt x="105728" y="423863"/>
                  </a:lnTo>
                  <a:lnTo>
                    <a:pt x="169545" y="423863"/>
                  </a:lnTo>
                  <a:lnTo>
                    <a:pt x="169545" y="274320"/>
                  </a:lnTo>
                  <a:cubicBezTo>
                    <a:pt x="169545" y="262890"/>
                    <a:pt x="179070" y="253365"/>
                    <a:pt x="190500" y="253365"/>
                  </a:cubicBezTo>
                  <a:cubicBezTo>
                    <a:pt x="201930" y="253365"/>
                    <a:pt x="211455" y="262890"/>
                    <a:pt x="211455" y="274320"/>
                  </a:cubicBezTo>
                  <a:lnTo>
                    <a:pt x="211455" y="423863"/>
                  </a:lnTo>
                  <a:lnTo>
                    <a:pt x="275272" y="423863"/>
                  </a:lnTo>
                  <a:lnTo>
                    <a:pt x="275272" y="322897"/>
                  </a:lnTo>
                  <a:cubicBezTo>
                    <a:pt x="275272" y="317183"/>
                    <a:pt x="278130" y="310515"/>
                    <a:pt x="282893" y="306705"/>
                  </a:cubicBezTo>
                  <a:cubicBezTo>
                    <a:pt x="318135" y="278130"/>
                    <a:pt x="339090" y="236220"/>
                    <a:pt x="340043" y="190500"/>
                  </a:cubicBezTo>
                  <a:cubicBezTo>
                    <a:pt x="340043" y="108585"/>
                    <a:pt x="273368" y="41910"/>
                    <a:pt x="191453" y="41910"/>
                  </a:cubicBezTo>
                  <a:close/>
                  <a:moveTo>
                    <a:pt x="190500" y="0"/>
                  </a:moveTo>
                  <a:cubicBezTo>
                    <a:pt x="295275" y="0"/>
                    <a:pt x="381000" y="85725"/>
                    <a:pt x="381953" y="190500"/>
                  </a:cubicBezTo>
                  <a:cubicBezTo>
                    <a:pt x="381953" y="244793"/>
                    <a:pt x="359093" y="296228"/>
                    <a:pt x="318135" y="332422"/>
                  </a:cubicBezTo>
                  <a:lnTo>
                    <a:pt x="318135" y="444818"/>
                  </a:lnTo>
                  <a:cubicBezTo>
                    <a:pt x="318135" y="456247"/>
                    <a:pt x="308610" y="465772"/>
                    <a:pt x="297180" y="465772"/>
                  </a:cubicBezTo>
                  <a:lnTo>
                    <a:pt x="84772" y="465772"/>
                  </a:lnTo>
                  <a:cubicBezTo>
                    <a:pt x="73343" y="465772"/>
                    <a:pt x="63818" y="456247"/>
                    <a:pt x="63818" y="444818"/>
                  </a:cubicBezTo>
                  <a:lnTo>
                    <a:pt x="63818" y="332422"/>
                  </a:lnTo>
                  <a:cubicBezTo>
                    <a:pt x="22860" y="296228"/>
                    <a:pt x="0" y="244793"/>
                    <a:pt x="0" y="190500"/>
                  </a:cubicBezTo>
                  <a:cubicBezTo>
                    <a:pt x="0" y="85725"/>
                    <a:pt x="84772" y="0"/>
                    <a:pt x="190500" y="0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ID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xmlns="" id="{57E23967-6252-46C7-B517-3287CFE311C1}"/>
                </a:ext>
              </a:extLst>
            </p:cNvPr>
            <p:cNvSpPr txBox="1"/>
            <p:nvPr/>
          </p:nvSpPr>
          <p:spPr>
            <a:xfrm>
              <a:off x="1501998" y="4273879"/>
              <a:ext cx="158410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DZ" sz="1600" b="1" dirty="0" smtClean="0">
                  <a:solidFill>
                    <a:srgbClr val="FF0000"/>
                  </a:solidFill>
                  <a:latin typeface="Lato" panose="020F0502020204030203" pitchFamily="34" charset="0"/>
                </a:rPr>
                <a:t>تعقد النظام في حالة: </a:t>
              </a:r>
              <a:endParaRPr lang="en-ID" sz="1600" b="1" dirty="0">
                <a:solidFill>
                  <a:srgbClr val="FF0000"/>
                </a:solidFill>
                <a:latin typeface="Lato" panose="020F0502020204030203" pitchFamily="34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xmlns="" id="{3D1274FB-E674-4631-81B1-D215B2E10C01}"/>
                </a:ext>
              </a:extLst>
            </p:cNvPr>
            <p:cNvSpPr txBox="1"/>
            <p:nvPr/>
          </p:nvSpPr>
          <p:spPr>
            <a:xfrm>
              <a:off x="3215640" y="4273879"/>
              <a:ext cx="28575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DZ" sz="1600" b="1" dirty="0" smtClean="0">
                  <a:solidFill>
                    <a:schemeClr val="bg1"/>
                  </a:solidFill>
                  <a:latin typeface="Lato" panose="020F0502020204030203" pitchFamily="34" charset="0"/>
                </a:rPr>
                <a:t>الاعتماد على جدول </a:t>
              </a:r>
              <a:r>
                <a:rPr lang="ar-DZ" sz="1600" b="1" dirty="0" err="1" smtClean="0">
                  <a:solidFill>
                    <a:schemeClr val="bg1"/>
                  </a:solidFill>
                  <a:latin typeface="Lato" panose="020F0502020204030203" pitchFamily="34" charset="0"/>
                </a:rPr>
                <a:t>الانتاج</a:t>
              </a:r>
              <a:r>
                <a:rPr lang="ar-DZ" sz="1600" b="1" dirty="0" smtClean="0">
                  <a:solidFill>
                    <a:schemeClr val="bg1"/>
                  </a:solidFill>
                  <a:latin typeface="Lato" panose="020F0502020204030203" pitchFamily="34" charset="0"/>
                </a:rPr>
                <a:t> الرئيسي</a:t>
              </a:r>
              <a:endParaRPr lang="en-ID" sz="1600" b="1" dirty="0">
                <a:solidFill>
                  <a:schemeClr val="bg1"/>
                </a:solidFill>
                <a:latin typeface="Lato" panose="020F0502020204030203" pitchFamily="34" charset="0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xmlns="" id="{2B65BC74-04DB-4DAE-A0B2-3600065EA931}"/>
                </a:ext>
              </a:extLst>
            </p:cNvPr>
            <p:cNvSpPr txBox="1"/>
            <p:nvPr/>
          </p:nvSpPr>
          <p:spPr>
            <a:xfrm>
              <a:off x="6004560" y="4113859"/>
              <a:ext cx="30784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DZ" sz="1600" b="1" dirty="0" smtClean="0">
                  <a:solidFill>
                    <a:schemeClr val="bg1"/>
                  </a:solidFill>
                  <a:latin typeface="Lato" panose="020F0502020204030203" pitchFamily="34" charset="0"/>
                </a:rPr>
                <a:t>الاعتماد على مخزون </a:t>
              </a:r>
              <a:r>
                <a:rPr lang="ar-DZ" sz="1600" b="1" dirty="0" err="1" smtClean="0">
                  <a:solidFill>
                    <a:schemeClr val="bg1"/>
                  </a:solidFill>
                  <a:latin typeface="Lato" panose="020F0502020204030203" pitchFamily="34" charset="0"/>
                </a:rPr>
                <a:t>الامان</a:t>
              </a:r>
              <a:r>
                <a:rPr lang="ar-DZ" sz="1600" b="1" dirty="0" smtClean="0">
                  <a:solidFill>
                    <a:schemeClr val="bg1"/>
                  </a:solidFill>
                  <a:latin typeface="Lato" panose="020F0502020204030203" pitchFamily="34" charset="0"/>
                </a:rPr>
                <a:t> والمخزون المخطط الاحتفاظ </a:t>
              </a:r>
              <a:r>
                <a:rPr lang="ar-DZ" sz="1600" b="1" dirty="0" err="1" smtClean="0">
                  <a:solidFill>
                    <a:schemeClr val="bg1"/>
                  </a:solidFill>
                  <a:latin typeface="Lato" panose="020F0502020204030203" pitchFamily="34" charset="0"/>
                </a:rPr>
                <a:t>به</a:t>
              </a:r>
              <a:r>
                <a:rPr lang="ar-DZ" sz="1600" b="1" dirty="0" smtClean="0">
                  <a:solidFill>
                    <a:schemeClr val="bg1"/>
                  </a:solidFill>
                  <a:latin typeface="Lato" panose="020F0502020204030203" pitchFamily="34" charset="0"/>
                </a:rPr>
                <a:t> </a:t>
              </a:r>
              <a:endParaRPr lang="en-ID" sz="1600" b="1" dirty="0">
                <a:solidFill>
                  <a:schemeClr val="bg1"/>
                </a:solidFill>
                <a:latin typeface="Lato" panose="020F0502020204030203" pitchFamily="34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xmlns="" id="{1C1A967D-47D3-426B-ABAF-1C2D88211482}"/>
                </a:ext>
              </a:extLst>
            </p:cNvPr>
            <p:cNvSpPr txBox="1"/>
            <p:nvPr/>
          </p:nvSpPr>
          <p:spPr>
            <a:xfrm>
              <a:off x="9231161" y="4273879"/>
              <a:ext cx="158410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ID" sz="1600" b="1" i="0" kern="1200" dirty="0">
                  <a:solidFill>
                    <a:schemeClr val="bg1"/>
                  </a:solidFill>
                  <a:effectLst/>
                  <a:latin typeface="Lato" panose="020F0502020204030203" pitchFamily="34" charset="0"/>
                </a:rPr>
                <a:t>PHASE 4</a:t>
              </a:r>
              <a:endParaRPr lang="en-ID" sz="1600" b="1" dirty="0">
                <a:solidFill>
                  <a:schemeClr val="bg1"/>
                </a:solidFill>
                <a:latin typeface="Lato" panose="020F0502020204030203" pitchFamily="34" charset="0"/>
              </a:endParaRPr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620BC77E-6512-4757-9408-5FCFC50161B8}"/>
              </a:ext>
            </a:extLst>
          </p:cNvPr>
          <p:cNvSpPr txBox="1"/>
          <p:nvPr/>
        </p:nvSpPr>
        <p:spPr>
          <a:xfrm>
            <a:off x="4777370" y="895330"/>
            <a:ext cx="17732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ar-DZ" sz="3200" b="1" dirty="0" smtClean="0">
                <a:latin typeface="Bitter" panose="02000000000000000000" pitchFamily="2" charset="0"/>
              </a:rPr>
              <a:t>نقد </a:t>
            </a:r>
            <a:r>
              <a:rPr lang="ar-DZ" sz="3200" b="1" dirty="0" err="1" smtClean="0">
                <a:latin typeface="Bitter" panose="02000000000000000000" pitchFamily="2" charset="0"/>
              </a:rPr>
              <a:t>الاسلوب</a:t>
            </a:r>
            <a:endParaRPr lang="en-ID" sz="3200" b="1" dirty="0">
              <a:latin typeface="Bitter" panose="02000000000000000000" pitchFamily="2" charset="0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xmlns="" id="{B8937CA4-F483-44CE-99D1-6DD1363DBC75}"/>
              </a:ext>
            </a:extLst>
          </p:cNvPr>
          <p:cNvCxnSpPr>
            <a:cxnSpLocks/>
          </p:cNvCxnSpPr>
          <p:nvPr/>
        </p:nvCxnSpPr>
        <p:spPr>
          <a:xfrm>
            <a:off x="0" y="1209675"/>
            <a:ext cx="3067050" cy="0"/>
          </a:xfrm>
          <a:prstGeom prst="line">
            <a:avLst/>
          </a:prstGeom>
          <a:ln w="762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reeform: Shape 27">
            <a:extLst>
              <a:ext uri="{FF2B5EF4-FFF2-40B4-BE49-F238E27FC236}">
                <a16:creationId xmlns:a16="http://schemas.microsoft.com/office/drawing/2014/main" xmlns="" id="{4DE8158A-2971-4360-B4AA-1A0DC0237BFB}"/>
              </a:ext>
            </a:extLst>
          </p:cNvPr>
          <p:cNvSpPr/>
          <p:nvPr/>
        </p:nvSpPr>
        <p:spPr>
          <a:xfrm>
            <a:off x="10574730" y="0"/>
            <a:ext cx="1617269" cy="1019409"/>
          </a:xfrm>
          <a:custGeom>
            <a:avLst/>
            <a:gdLst>
              <a:gd name="connsiteX0" fmla="*/ 3945255 w 3945255"/>
              <a:gd name="connsiteY0" fmla="*/ 0 h 2486802"/>
              <a:gd name="connsiteX1" fmla="*/ 3945255 w 3945255"/>
              <a:gd name="connsiteY1" fmla="*/ 1375410 h 2486802"/>
              <a:gd name="connsiteX2" fmla="*/ 2268855 w 3945255"/>
              <a:gd name="connsiteY2" fmla="*/ 2476500 h 2486802"/>
              <a:gd name="connsiteX3" fmla="*/ 0 w 3945255"/>
              <a:gd name="connsiteY3" fmla="*/ 0 h 2486802"/>
              <a:gd name="connsiteX4" fmla="*/ 3945255 w 3945255"/>
              <a:gd name="connsiteY4" fmla="*/ 0 h 2486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45255" h="2486802">
                <a:moveTo>
                  <a:pt x="3945255" y="0"/>
                </a:moveTo>
                <a:lnTo>
                  <a:pt x="3945255" y="1375410"/>
                </a:lnTo>
                <a:cubicBezTo>
                  <a:pt x="3668078" y="1911668"/>
                  <a:pt x="3168968" y="2390775"/>
                  <a:pt x="2268855" y="2476500"/>
                </a:cubicBezTo>
                <a:cubicBezTo>
                  <a:pt x="548640" y="2640330"/>
                  <a:pt x="109538" y="807720"/>
                  <a:pt x="0" y="0"/>
                </a:cubicBezTo>
                <a:lnTo>
                  <a:pt x="3945255" y="0"/>
                </a:lnTo>
                <a:close/>
              </a:path>
            </a:pathLst>
          </a:custGeom>
          <a:solidFill>
            <a:schemeClr val="accent5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xmlns="" val="26474052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1">
            <a:extLst>
              <a:ext uri="{FF2B5EF4-FFF2-40B4-BE49-F238E27FC236}">
                <a16:creationId xmlns:a16="http://schemas.microsoft.com/office/drawing/2014/main" xmlns="" id="{9F6BB530-878D-446D-9F47-A44C4E4E6099}"/>
              </a:ext>
            </a:extLst>
          </p:cNvPr>
          <p:cNvSpPr/>
          <p:nvPr/>
        </p:nvSpPr>
        <p:spPr>
          <a:xfrm>
            <a:off x="1" y="4067210"/>
            <a:ext cx="2343149" cy="2790789"/>
          </a:xfrm>
          <a:custGeom>
            <a:avLst/>
            <a:gdLst>
              <a:gd name="connsiteX0" fmla="*/ 4198620 w 4340879"/>
              <a:gd name="connsiteY0" fmla="*/ 5170170 h 5170170"/>
              <a:gd name="connsiteX1" fmla="*/ 0 w 4340879"/>
              <a:gd name="connsiteY1" fmla="*/ 5170170 h 5170170"/>
              <a:gd name="connsiteX2" fmla="*/ 0 w 4340879"/>
              <a:gd name="connsiteY2" fmla="*/ 0 h 5170170"/>
              <a:gd name="connsiteX3" fmla="*/ 1857375 w 4340879"/>
              <a:gd name="connsiteY3" fmla="*/ 1188720 h 5170170"/>
              <a:gd name="connsiteX4" fmla="*/ 4067175 w 4340879"/>
              <a:gd name="connsiteY4" fmla="*/ 3703320 h 5170170"/>
              <a:gd name="connsiteX5" fmla="*/ 4198620 w 4340879"/>
              <a:gd name="connsiteY5" fmla="*/ 5170170 h 5170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40879" h="5170170">
                <a:moveTo>
                  <a:pt x="4198620" y="5170170"/>
                </a:moveTo>
                <a:lnTo>
                  <a:pt x="0" y="5170170"/>
                </a:lnTo>
                <a:lnTo>
                  <a:pt x="0" y="0"/>
                </a:lnTo>
                <a:cubicBezTo>
                  <a:pt x="373380" y="519113"/>
                  <a:pt x="955358" y="1016318"/>
                  <a:pt x="1857375" y="1188720"/>
                </a:cubicBezTo>
                <a:cubicBezTo>
                  <a:pt x="4000500" y="1598295"/>
                  <a:pt x="4819650" y="2074545"/>
                  <a:pt x="4067175" y="3703320"/>
                </a:cubicBezTo>
                <a:cubicBezTo>
                  <a:pt x="3795713" y="4291013"/>
                  <a:pt x="3923348" y="4782503"/>
                  <a:pt x="4198620" y="5170170"/>
                </a:cubicBezTo>
                <a:close/>
              </a:path>
            </a:pathLst>
          </a:custGeom>
          <a:solidFill>
            <a:schemeClr val="accent5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2414666-46AD-44DB-89AA-5784E9CEADBD}"/>
              </a:ext>
            </a:extLst>
          </p:cNvPr>
          <p:cNvSpPr txBox="1"/>
          <p:nvPr/>
        </p:nvSpPr>
        <p:spPr>
          <a:xfrm>
            <a:off x="3293791" y="3075057"/>
            <a:ext cx="49728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latin typeface="Bitter" panose="02000000000000000000" pitchFamily="2" charset="0"/>
              </a:rPr>
              <a:t>Thanks for </a:t>
            </a:r>
            <a:r>
              <a:rPr lang="en-US" sz="4000" b="1" dirty="0" smtClean="0">
                <a:latin typeface="Bitter" panose="02000000000000000000" pitchFamily="2" charset="0"/>
              </a:rPr>
              <a:t>listening</a:t>
            </a:r>
            <a:endParaRPr lang="en-ID" sz="4000" b="1" dirty="0">
              <a:latin typeface="Bitter" panose="02000000000000000000" pitchFamily="2" charset="0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xmlns="" id="{890D180C-79BE-4F11-8F22-3C51D5ACCD09}"/>
              </a:ext>
            </a:extLst>
          </p:cNvPr>
          <p:cNvSpPr/>
          <p:nvPr/>
        </p:nvSpPr>
        <p:spPr>
          <a:xfrm>
            <a:off x="9003501" y="1"/>
            <a:ext cx="3188497" cy="2152650"/>
          </a:xfrm>
          <a:custGeom>
            <a:avLst/>
            <a:gdLst>
              <a:gd name="connsiteX0" fmla="*/ 5607695 w 5607694"/>
              <a:gd name="connsiteY0" fmla="*/ 0 h 3785923"/>
              <a:gd name="connsiteX1" fmla="*/ 5607695 w 5607694"/>
              <a:gd name="connsiteY1" fmla="*/ 3155633 h 3785923"/>
              <a:gd name="connsiteX2" fmla="*/ 3093095 w 5607694"/>
              <a:gd name="connsiteY2" fmla="*/ 3619500 h 3785923"/>
              <a:gd name="connsiteX3" fmla="*/ 1197620 w 5607694"/>
              <a:gd name="connsiteY3" fmla="*/ 1495425 h 3785923"/>
              <a:gd name="connsiteX4" fmla="*/ 27950 w 5607694"/>
              <a:gd name="connsiteY4" fmla="*/ 0 h 3785923"/>
              <a:gd name="connsiteX5" fmla="*/ 5607695 w 5607694"/>
              <a:gd name="connsiteY5" fmla="*/ 0 h 3785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07694" h="3785923">
                <a:moveTo>
                  <a:pt x="5607695" y="0"/>
                </a:moveTo>
                <a:lnTo>
                  <a:pt x="5607695" y="3155633"/>
                </a:lnTo>
                <a:cubicBezTo>
                  <a:pt x="4947612" y="3717608"/>
                  <a:pt x="3984635" y="3982403"/>
                  <a:pt x="3093095" y="3619500"/>
                </a:cubicBezTo>
                <a:cubicBezTo>
                  <a:pt x="1340495" y="2905125"/>
                  <a:pt x="3054995" y="2266950"/>
                  <a:pt x="1197620" y="1495425"/>
                </a:cubicBezTo>
                <a:cubicBezTo>
                  <a:pt x="21282" y="1006793"/>
                  <a:pt x="-66348" y="387668"/>
                  <a:pt x="27950" y="0"/>
                </a:cubicBezTo>
                <a:lnTo>
                  <a:pt x="5607695" y="0"/>
                </a:ln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xmlns="" val="3652352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: Shape 3">
            <a:extLst>
              <a:ext uri="{FF2B5EF4-FFF2-40B4-BE49-F238E27FC236}">
                <a16:creationId xmlns:a16="http://schemas.microsoft.com/office/drawing/2014/main" xmlns="" id="{DEBB6261-4910-477B-B4AF-7418FCAA4B38}"/>
              </a:ext>
            </a:extLst>
          </p:cNvPr>
          <p:cNvSpPr/>
          <p:nvPr/>
        </p:nvSpPr>
        <p:spPr>
          <a:xfrm>
            <a:off x="9410700" y="0"/>
            <a:ext cx="2781299" cy="1753129"/>
          </a:xfrm>
          <a:custGeom>
            <a:avLst/>
            <a:gdLst>
              <a:gd name="connsiteX0" fmla="*/ 3945255 w 3945255"/>
              <a:gd name="connsiteY0" fmla="*/ 0 h 2486802"/>
              <a:gd name="connsiteX1" fmla="*/ 3945255 w 3945255"/>
              <a:gd name="connsiteY1" fmla="*/ 1375410 h 2486802"/>
              <a:gd name="connsiteX2" fmla="*/ 2268855 w 3945255"/>
              <a:gd name="connsiteY2" fmla="*/ 2476500 h 2486802"/>
              <a:gd name="connsiteX3" fmla="*/ 0 w 3945255"/>
              <a:gd name="connsiteY3" fmla="*/ 0 h 2486802"/>
              <a:gd name="connsiteX4" fmla="*/ 3945255 w 3945255"/>
              <a:gd name="connsiteY4" fmla="*/ 0 h 2486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45255" h="2486802">
                <a:moveTo>
                  <a:pt x="3945255" y="0"/>
                </a:moveTo>
                <a:lnTo>
                  <a:pt x="3945255" y="1375410"/>
                </a:lnTo>
                <a:cubicBezTo>
                  <a:pt x="3668078" y="1911668"/>
                  <a:pt x="3168968" y="2390775"/>
                  <a:pt x="2268855" y="2476500"/>
                </a:cubicBezTo>
                <a:cubicBezTo>
                  <a:pt x="548640" y="2640330"/>
                  <a:pt x="109538" y="807720"/>
                  <a:pt x="0" y="0"/>
                </a:cubicBezTo>
                <a:lnTo>
                  <a:pt x="3945255" y="0"/>
                </a:lnTo>
                <a:close/>
              </a:path>
            </a:pathLst>
          </a:custGeom>
          <a:solidFill>
            <a:schemeClr val="accent5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xmlns="" id="{1CD26980-736F-4D93-8000-5DE623F516CC}"/>
              </a:ext>
            </a:extLst>
          </p:cNvPr>
          <p:cNvSpPr/>
          <p:nvPr/>
        </p:nvSpPr>
        <p:spPr>
          <a:xfrm>
            <a:off x="0" y="5177890"/>
            <a:ext cx="2533650" cy="1680110"/>
          </a:xfrm>
          <a:custGeom>
            <a:avLst/>
            <a:gdLst>
              <a:gd name="connsiteX0" fmla="*/ 1693545 w 1693545"/>
              <a:gd name="connsiteY0" fmla="*/ 1123022 h 1123021"/>
              <a:gd name="connsiteX1" fmla="*/ 0 w 1693545"/>
              <a:gd name="connsiteY1" fmla="*/ 1123022 h 1123021"/>
              <a:gd name="connsiteX2" fmla="*/ 0 w 1693545"/>
              <a:gd name="connsiteY2" fmla="*/ 24 h 1123021"/>
              <a:gd name="connsiteX3" fmla="*/ 1693545 w 1693545"/>
              <a:gd name="connsiteY3" fmla="*/ 1123022 h 1123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3545" h="1123021">
                <a:moveTo>
                  <a:pt x="1693545" y="1123022"/>
                </a:moveTo>
                <a:lnTo>
                  <a:pt x="0" y="1123022"/>
                </a:lnTo>
                <a:lnTo>
                  <a:pt x="0" y="24"/>
                </a:lnTo>
                <a:cubicBezTo>
                  <a:pt x="928688" y="-4739"/>
                  <a:pt x="1460183" y="702017"/>
                  <a:pt x="1693545" y="1123022"/>
                </a:cubicBez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3172459-8720-432C-B132-C79267E60FF4}"/>
              </a:ext>
            </a:extLst>
          </p:cNvPr>
          <p:cNvSpPr txBox="1"/>
          <p:nvPr/>
        </p:nvSpPr>
        <p:spPr>
          <a:xfrm>
            <a:off x="2987041" y="565345"/>
            <a:ext cx="42443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DZ" sz="4400" b="1" dirty="0" smtClean="0">
                <a:latin typeface="Bitter" panose="02000000000000000000" pitchFamily="2" charset="0"/>
              </a:rPr>
              <a:t>مقدمة</a:t>
            </a:r>
            <a:endParaRPr lang="en-ID" sz="4400" b="1" dirty="0">
              <a:latin typeface="Bitter" panose="020000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14A6F15-1ED8-4BEF-B597-418A24E2FE7D}"/>
              </a:ext>
            </a:extLst>
          </p:cNvPr>
          <p:cNvSpPr txBox="1"/>
          <p:nvPr/>
        </p:nvSpPr>
        <p:spPr>
          <a:xfrm>
            <a:off x="876300" y="1525465"/>
            <a:ext cx="1120902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DZ" sz="4000" b="1" i="0" kern="1200" dirty="0" err="1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ان</a:t>
            </a:r>
            <a:r>
              <a:rPr lang="ar-DZ" sz="4000" b="1" i="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الشركات التي تنتج عناصر نهائية تتكون من عدة أجزاء ومكونات تحتاج </a:t>
            </a:r>
            <a:r>
              <a:rPr lang="ar-DZ" sz="4000" b="1" i="0" kern="1200" dirty="0" err="1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الى</a:t>
            </a:r>
            <a:r>
              <a:rPr lang="ar-DZ" sz="4000" b="1" i="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نظام كفيل بتحديد الاحتياجات من هذه </a:t>
            </a:r>
            <a:r>
              <a:rPr lang="ar-DZ" sz="4000" b="1" i="0" kern="1200" dirty="0" err="1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الاجزاء</a:t>
            </a:r>
            <a:r>
              <a:rPr lang="ar-DZ" sz="40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، وبالتالي فهي بحاجة </a:t>
            </a:r>
            <a:r>
              <a:rPr lang="ar-DZ" sz="4000" b="1" dirty="0" err="1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الى</a:t>
            </a:r>
            <a:r>
              <a:rPr lang="ar-DZ" sz="40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تقدير لكمية المواد اللازمة للقيام بعملية الصنع أي أنها بحاجة </a:t>
            </a:r>
            <a:r>
              <a:rPr lang="ar-DZ" sz="4000" b="1" dirty="0" err="1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الى</a:t>
            </a:r>
            <a:r>
              <a:rPr lang="ar-DZ" sz="40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تخطيط لعملية </a:t>
            </a:r>
            <a:r>
              <a:rPr lang="ar-DZ" sz="4000" b="1" dirty="0" err="1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امداد</a:t>
            </a:r>
            <a:r>
              <a:rPr lang="ar-DZ" sz="40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ar-DZ" sz="4000" b="1" dirty="0" err="1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الاسلوب</a:t>
            </a:r>
            <a:r>
              <a:rPr lang="ar-DZ" sz="40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الصناعي بالمواد، حيث يجب تصميم قائمة لعرض المواد المطلوبة لتُصمم بعد ذلك جدول زمني لوصولها</a:t>
            </a:r>
            <a:r>
              <a:rPr lang="ar-DZ" sz="4000" b="1" i="0" kern="1200" dirty="0" smtClean="0">
                <a:solidFill>
                  <a:schemeClr val="tx1"/>
                </a:solidFill>
                <a:effectLst/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en-ID" sz="4000" b="1" dirty="0">
              <a:latin typeface="Lato" panose="020F0502020204030203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13EB63DC-264C-44EF-922B-318E0FBB8A15}"/>
              </a:ext>
            </a:extLst>
          </p:cNvPr>
          <p:cNvCxnSpPr>
            <a:cxnSpLocks/>
          </p:cNvCxnSpPr>
          <p:nvPr/>
        </p:nvCxnSpPr>
        <p:spPr>
          <a:xfrm>
            <a:off x="2238375" y="0"/>
            <a:ext cx="0" cy="68580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29219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xmlns="" id="{BC662D68-6015-47F6-A2CD-DB96AB503CB6}"/>
              </a:ext>
            </a:extLst>
          </p:cNvPr>
          <p:cNvSpPr/>
          <p:nvPr/>
        </p:nvSpPr>
        <p:spPr>
          <a:xfrm>
            <a:off x="4585209" y="1190625"/>
            <a:ext cx="1745232" cy="2324100"/>
          </a:xfrm>
          <a:prstGeom prst="roundRect">
            <a:avLst>
              <a:gd name="adj" fmla="val 0"/>
            </a:avLst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xmlns="" id="{C67F7C47-6B16-49F6-8A87-B78F9241FD5F}"/>
              </a:ext>
            </a:extLst>
          </p:cNvPr>
          <p:cNvSpPr/>
          <p:nvPr/>
        </p:nvSpPr>
        <p:spPr>
          <a:xfrm>
            <a:off x="0" y="3694517"/>
            <a:ext cx="4200525" cy="3163482"/>
          </a:xfrm>
          <a:custGeom>
            <a:avLst/>
            <a:gdLst>
              <a:gd name="connsiteX0" fmla="*/ 2959418 w 3203599"/>
              <a:gd name="connsiteY0" fmla="*/ 2412683 h 2412682"/>
              <a:gd name="connsiteX1" fmla="*/ 0 w 3203599"/>
              <a:gd name="connsiteY1" fmla="*/ 2412683 h 2412682"/>
              <a:gd name="connsiteX2" fmla="*/ 0 w 3203599"/>
              <a:gd name="connsiteY2" fmla="*/ 0 h 2412682"/>
              <a:gd name="connsiteX3" fmla="*/ 2085975 w 3203599"/>
              <a:gd name="connsiteY3" fmla="*/ 802957 h 2412682"/>
              <a:gd name="connsiteX4" fmla="*/ 2959418 w 3203599"/>
              <a:gd name="connsiteY4" fmla="*/ 2412683 h 2412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03599" h="2412682">
                <a:moveTo>
                  <a:pt x="2959418" y="2412683"/>
                </a:moveTo>
                <a:lnTo>
                  <a:pt x="0" y="2412683"/>
                </a:lnTo>
                <a:lnTo>
                  <a:pt x="0" y="0"/>
                </a:lnTo>
                <a:cubicBezTo>
                  <a:pt x="514350" y="307657"/>
                  <a:pt x="1206818" y="568643"/>
                  <a:pt x="2085975" y="802957"/>
                </a:cubicBezTo>
                <a:cubicBezTo>
                  <a:pt x="3490913" y="1178243"/>
                  <a:pt x="3299460" y="1913572"/>
                  <a:pt x="2959418" y="2412683"/>
                </a:cubicBezTo>
                <a:close/>
              </a:path>
            </a:pathLst>
          </a:custGeom>
          <a:solidFill>
            <a:schemeClr val="accent5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F4E4561-E83A-417A-B283-3EF1914F9D3E}"/>
              </a:ext>
            </a:extLst>
          </p:cNvPr>
          <p:cNvSpPr txBox="1"/>
          <p:nvPr/>
        </p:nvSpPr>
        <p:spPr>
          <a:xfrm>
            <a:off x="6337936" y="1517363"/>
            <a:ext cx="55835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DZ" sz="3200" b="1" dirty="0" smtClean="0">
                <a:latin typeface="Bitter" panose="02000000000000000000" pitchFamily="2" charset="0"/>
              </a:rPr>
              <a:t>مفهوم نظام تخطيط الاحتياجات من المواد</a:t>
            </a:r>
            <a:endParaRPr lang="en-ID" sz="3200" b="1" dirty="0">
              <a:latin typeface="Bitter" panose="020000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BB738A5-A234-4F4C-8A3D-FA8D7A89670B}"/>
              </a:ext>
            </a:extLst>
          </p:cNvPr>
          <p:cNvSpPr txBox="1"/>
          <p:nvPr/>
        </p:nvSpPr>
        <p:spPr>
          <a:xfrm>
            <a:off x="6598920" y="3007995"/>
            <a:ext cx="53111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DZ" sz="2400" b="1" dirty="0" smtClean="0"/>
              <a:t>هو نظام مصمم لتخطيط إنتاج </a:t>
            </a:r>
            <a:r>
              <a:rPr lang="ar-DZ" sz="2400" b="1" u="sng" dirty="0" smtClean="0">
                <a:hlinkClick r:id="rId2"/>
              </a:rPr>
              <a:t>التصنيع</a:t>
            </a:r>
            <a:r>
              <a:rPr lang="ar-DZ" sz="2400" b="1" dirty="0" smtClean="0"/>
              <a:t>. فهو يحدد المواد الضرورية، ويقدّر الكميات، ويحدد متى ستكون المواد مطلوبة لتلبية جدول الإنتاج، ويدير توقيت التسليم - بهدف تلبية الطلبات وتحسين الإنتاجية الإجمالية.</a:t>
            </a:r>
            <a:endParaRPr lang="en-ID" sz="2400" b="1" dirty="0">
              <a:latin typeface="Lato" panose="020F0502020204030203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C4FC69AC-EC73-4D00-A7E5-20B96CB159DB}"/>
              </a:ext>
            </a:extLst>
          </p:cNvPr>
          <p:cNvCxnSpPr>
            <a:cxnSpLocks/>
          </p:cNvCxnSpPr>
          <p:nvPr/>
        </p:nvCxnSpPr>
        <p:spPr>
          <a:xfrm>
            <a:off x="6096000" y="2286000"/>
            <a:ext cx="609600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Espace réservé pour une image  9" descr="téléchargement (1).jpg"/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t="222" b="22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xmlns="" val="164506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Freeform: Shape 43">
            <a:extLst>
              <a:ext uri="{FF2B5EF4-FFF2-40B4-BE49-F238E27FC236}">
                <a16:creationId xmlns:a16="http://schemas.microsoft.com/office/drawing/2014/main" xmlns="" id="{9374B450-A905-4EFD-8BE6-503BE794C92E}"/>
              </a:ext>
            </a:extLst>
          </p:cNvPr>
          <p:cNvSpPr/>
          <p:nvPr/>
        </p:nvSpPr>
        <p:spPr>
          <a:xfrm>
            <a:off x="3048000" y="5610225"/>
            <a:ext cx="1656815" cy="1247774"/>
          </a:xfrm>
          <a:custGeom>
            <a:avLst/>
            <a:gdLst>
              <a:gd name="connsiteX0" fmla="*/ 2959418 w 3203599"/>
              <a:gd name="connsiteY0" fmla="*/ 2412683 h 2412682"/>
              <a:gd name="connsiteX1" fmla="*/ 0 w 3203599"/>
              <a:gd name="connsiteY1" fmla="*/ 2412683 h 2412682"/>
              <a:gd name="connsiteX2" fmla="*/ 0 w 3203599"/>
              <a:gd name="connsiteY2" fmla="*/ 0 h 2412682"/>
              <a:gd name="connsiteX3" fmla="*/ 2085975 w 3203599"/>
              <a:gd name="connsiteY3" fmla="*/ 802957 h 2412682"/>
              <a:gd name="connsiteX4" fmla="*/ 2959418 w 3203599"/>
              <a:gd name="connsiteY4" fmla="*/ 2412683 h 2412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03599" h="2412682">
                <a:moveTo>
                  <a:pt x="2959418" y="2412683"/>
                </a:moveTo>
                <a:lnTo>
                  <a:pt x="0" y="2412683"/>
                </a:lnTo>
                <a:lnTo>
                  <a:pt x="0" y="0"/>
                </a:lnTo>
                <a:cubicBezTo>
                  <a:pt x="514350" y="307657"/>
                  <a:pt x="1206818" y="568643"/>
                  <a:pt x="2085975" y="802957"/>
                </a:cubicBezTo>
                <a:cubicBezTo>
                  <a:pt x="3490913" y="1178243"/>
                  <a:pt x="3299460" y="1913572"/>
                  <a:pt x="2959418" y="2412683"/>
                </a:cubicBezTo>
                <a:close/>
              </a:path>
            </a:pathLst>
          </a:custGeom>
          <a:solidFill>
            <a:schemeClr val="accent5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xmlns="" id="{10F75096-3509-43C4-A2B1-B0F1BB59E27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xmlns="" id="{04163636-2C96-4AF5-8454-55E0A184C7FA}"/>
              </a:ext>
            </a:extLst>
          </p:cNvPr>
          <p:cNvCxnSpPr>
            <a:cxnSpLocks/>
          </p:cNvCxnSpPr>
          <p:nvPr/>
        </p:nvCxnSpPr>
        <p:spPr>
          <a:xfrm>
            <a:off x="7610475" y="1352550"/>
            <a:ext cx="0" cy="5505450"/>
          </a:xfrm>
          <a:prstGeom prst="line">
            <a:avLst/>
          </a:prstGeom>
          <a:ln w="762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xmlns="" id="{CB204DD6-0FAD-49DD-8259-61DEFB93A69B}"/>
              </a:ext>
            </a:extLst>
          </p:cNvPr>
          <p:cNvSpPr/>
          <p:nvPr/>
        </p:nvSpPr>
        <p:spPr>
          <a:xfrm>
            <a:off x="7105651" y="847726"/>
            <a:ext cx="1009648" cy="1009648"/>
          </a:xfrm>
          <a:prstGeom prst="roundRect">
            <a:avLst>
              <a:gd name="adj" fmla="val 1100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MRP1</a:t>
            </a:r>
            <a:endParaRPr lang="en-ID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F28259AE-7808-4CAF-9C07-E26736E2023A}"/>
              </a:ext>
            </a:extLst>
          </p:cNvPr>
          <p:cNvSpPr/>
          <p:nvPr/>
        </p:nvSpPr>
        <p:spPr>
          <a:xfrm>
            <a:off x="7105651" y="2924176"/>
            <a:ext cx="1009648" cy="1009648"/>
          </a:xfrm>
          <a:prstGeom prst="roundRect">
            <a:avLst>
              <a:gd name="adj" fmla="val 1100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dirty="0" smtClean="0"/>
              <a:t>MRP2</a:t>
            </a:r>
            <a:endParaRPr lang="en-ID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xmlns="" id="{00ACFAF9-8D6C-4D98-9E59-26CAA1D1BF4A}"/>
              </a:ext>
            </a:extLst>
          </p:cNvPr>
          <p:cNvSpPr/>
          <p:nvPr/>
        </p:nvSpPr>
        <p:spPr>
          <a:xfrm>
            <a:off x="7105651" y="5000626"/>
            <a:ext cx="1009648" cy="1009648"/>
          </a:xfrm>
          <a:prstGeom prst="roundRect">
            <a:avLst>
              <a:gd name="adj" fmla="val 1100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dirty="0" smtClean="0"/>
              <a:t>ERP</a:t>
            </a:r>
            <a:endParaRPr lang="en-ID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CDBB9987-2DBC-4590-AF86-B26EF28384D6}"/>
              </a:ext>
            </a:extLst>
          </p:cNvPr>
          <p:cNvSpPr txBox="1"/>
          <p:nvPr/>
        </p:nvSpPr>
        <p:spPr>
          <a:xfrm>
            <a:off x="619125" y="2890391"/>
            <a:ext cx="201208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Bitter" panose="02000000000000000000" pitchFamily="2" charset="0"/>
              </a:rPr>
              <a:t>Start</a:t>
            </a:r>
          </a:p>
          <a:p>
            <a:pPr algn="r"/>
            <a:r>
              <a:rPr lang="en-US" sz="3200" b="1" dirty="0">
                <a:solidFill>
                  <a:schemeClr val="bg1"/>
                </a:solidFill>
                <a:latin typeface="Bitter" panose="02000000000000000000" pitchFamily="2" charset="0"/>
              </a:rPr>
              <a:t>Timeline</a:t>
            </a:r>
            <a:endParaRPr lang="en-ID" sz="3200" b="1" dirty="0">
              <a:solidFill>
                <a:schemeClr val="bg1"/>
              </a:solidFill>
              <a:latin typeface="Bitter" panose="02000000000000000000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96059D98-4257-4270-A31B-8C940EC2B781}"/>
              </a:ext>
            </a:extLst>
          </p:cNvPr>
          <p:cNvSpPr txBox="1"/>
          <p:nvPr/>
        </p:nvSpPr>
        <p:spPr>
          <a:xfrm>
            <a:off x="8199120" y="2967127"/>
            <a:ext cx="37109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DZ" sz="20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يقوم </a:t>
            </a:r>
            <a:r>
              <a:rPr lang="ar-DZ" sz="2000" b="1" dirty="0" err="1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بالاضافة</a:t>
            </a:r>
            <a:r>
              <a:rPr lang="ar-DZ" sz="20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ar-DZ" sz="2000" b="1" dirty="0" err="1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الى</a:t>
            </a:r>
            <a:r>
              <a:rPr lang="ar-DZ" sz="20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ما يقوم </a:t>
            </a:r>
            <a:r>
              <a:rPr lang="ar-DZ" sz="2000" b="1" dirty="0" err="1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به</a:t>
            </a:r>
            <a:r>
              <a:rPr lang="ar-DZ" sz="20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ar-DZ" sz="2000" b="1" dirty="0" err="1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ال</a:t>
            </a:r>
            <a:r>
              <a:rPr lang="fr-FR" sz="20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MRP1 </a:t>
            </a:r>
            <a:r>
              <a:rPr lang="ar-DZ" sz="20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بتخطيط الطاقة </a:t>
            </a:r>
            <a:r>
              <a:rPr lang="ar-DZ" sz="2000" b="1" dirty="0" err="1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الانتاجية</a:t>
            </a:r>
            <a:r>
              <a:rPr lang="ar-DZ" sz="20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وتحديد جداول </a:t>
            </a:r>
            <a:r>
              <a:rPr lang="ar-DZ" sz="2000" b="1" dirty="0" err="1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الانتاج</a:t>
            </a:r>
            <a:r>
              <a:rPr lang="ar-DZ" sz="20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en-ID" sz="2000" b="1" dirty="0">
              <a:latin typeface="Lato" panose="020F0502020204030203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3D163893-E104-4064-922C-CD308657448D}"/>
              </a:ext>
            </a:extLst>
          </p:cNvPr>
          <p:cNvSpPr txBox="1"/>
          <p:nvPr/>
        </p:nvSpPr>
        <p:spPr>
          <a:xfrm>
            <a:off x="3611880" y="3089732"/>
            <a:ext cx="3124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ar-DZ" sz="28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تخطيط الموارد </a:t>
            </a:r>
            <a:r>
              <a:rPr lang="ar-DZ" sz="2800" b="1" dirty="0" err="1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الانتاجية</a:t>
            </a:r>
            <a:endParaRPr lang="en-ID" sz="2800" b="1" dirty="0">
              <a:latin typeface="Lato" panose="020F0502020204030203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54BA6544-7268-4F1D-9D16-AD48796D4E16}"/>
              </a:ext>
            </a:extLst>
          </p:cNvPr>
          <p:cNvSpPr txBox="1"/>
          <p:nvPr/>
        </p:nvSpPr>
        <p:spPr>
          <a:xfrm>
            <a:off x="3093720" y="1128674"/>
            <a:ext cx="370713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ar-DZ" sz="28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تخطيط الاحتياجات من المواد</a:t>
            </a:r>
            <a:endParaRPr lang="en-ID" sz="2800" b="1" dirty="0">
              <a:latin typeface="Lato" panose="020F0502020204030203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50FE53CF-4976-415A-9291-998B7305487E}"/>
              </a:ext>
            </a:extLst>
          </p:cNvPr>
          <p:cNvSpPr txBox="1"/>
          <p:nvPr/>
        </p:nvSpPr>
        <p:spPr>
          <a:xfrm>
            <a:off x="4450080" y="0"/>
            <a:ext cx="59131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ar-DZ" sz="32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مستويات نظم تخطيط الاحتياجات</a:t>
            </a:r>
            <a:endParaRPr lang="en-ID" sz="3200" b="1" dirty="0">
              <a:latin typeface="Lato" panose="020F0502020204030203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FF2BCF99-4200-4B4B-84BF-8F590F580E47}"/>
              </a:ext>
            </a:extLst>
          </p:cNvPr>
          <p:cNvSpPr txBox="1"/>
          <p:nvPr/>
        </p:nvSpPr>
        <p:spPr>
          <a:xfrm>
            <a:off x="8176260" y="5030113"/>
            <a:ext cx="37871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ar-DZ" sz="20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تحقيق التكامل بين جميع عمليات المشروع </a:t>
            </a:r>
            <a:r>
              <a:rPr lang="ar-DZ" sz="2000" b="1" dirty="0" err="1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ابتداءا</a:t>
            </a:r>
            <a:r>
              <a:rPr lang="ar-DZ" sz="20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من تحديد ورصد الاحتياجات </a:t>
            </a:r>
            <a:r>
              <a:rPr lang="ar-DZ" sz="2000" b="1" dirty="0" err="1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وانتهاءا</a:t>
            </a:r>
            <a:r>
              <a:rPr lang="ar-DZ" sz="20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بالعميل في تسليم </a:t>
            </a:r>
            <a:r>
              <a:rPr lang="ar-DZ" sz="2000" b="1" dirty="0" err="1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الطلبيات</a:t>
            </a:r>
            <a:r>
              <a:rPr lang="ar-DZ" sz="20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en-ID" sz="2000" b="1" dirty="0">
              <a:latin typeface="Lato" panose="020F0502020204030203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14151180-158C-4D05-9541-49416AD46237}"/>
              </a:ext>
            </a:extLst>
          </p:cNvPr>
          <p:cNvSpPr txBox="1"/>
          <p:nvPr/>
        </p:nvSpPr>
        <p:spPr>
          <a:xfrm>
            <a:off x="2537460" y="5217796"/>
            <a:ext cx="4617720" cy="638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DZ" sz="27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تخطيط موارد المؤسسة أو المشروع</a:t>
            </a:r>
            <a:endParaRPr lang="en-ID" sz="2700" b="1" dirty="0">
              <a:latin typeface="Lato" panose="020F0502020204030203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TextBox 8">
            <a:extLst>
              <a:ext uri="{FF2B5EF4-FFF2-40B4-BE49-F238E27FC236}">
                <a16:creationId xmlns:a16="http://schemas.microsoft.com/office/drawing/2014/main" xmlns="" id="{96059D98-4257-4270-A31B-8C940EC2B781}"/>
              </a:ext>
            </a:extLst>
          </p:cNvPr>
          <p:cNvSpPr txBox="1"/>
          <p:nvPr/>
        </p:nvSpPr>
        <p:spPr>
          <a:xfrm>
            <a:off x="8229600" y="886867"/>
            <a:ext cx="3710940" cy="1420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DZ" sz="20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تخطيط احتياجات المواد حيث يتم </a:t>
            </a:r>
            <a:r>
              <a:rPr lang="ar-DZ" sz="2000" b="1" dirty="0" err="1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اصدار</a:t>
            </a:r>
            <a:r>
              <a:rPr lang="ar-DZ" sz="20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أوامر الشراء وأوامر </a:t>
            </a:r>
            <a:r>
              <a:rPr lang="ar-DZ" sz="2000" b="1" dirty="0" err="1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الانتاج</a:t>
            </a:r>
            <a:r>
              <a:rPr lang="ar-DZ" sz="20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في الوقت الصحيح</a:t>
            </a:r>
            <a:endParaRPr lang="en-ID" sz="2000" b="1" dirty="0">
              <a:latin typeface="Lato" panose="020F0502020204030203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2061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xmlns="" id="{2E9C2848-007C-42BD-ADF9-DCF93498EE33}"/>
              </a:ext>
            </a:extLst>
          </p:cNvPr>
          <p:cNvSpPr/>
          <p:nvPr/>
        </p:nvSpPr>
        <p:spPr>
          <a:xfrm>
            <a:off x="6484433" y="4855845"/>
            <a:ext cx="5221011" cy="295273"/>
          </a:xfrm>
          <a:prstGeom prst="roundRect">
            <a:avLst>
              <a:gd name="adj" fmla="val 0"/>
            </a:avLst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dirty="0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xmlns="" id="{C8705F6E-DFBC-4F96-B4D3-241B7E0DFAB0}"/>
              </a:ext>
            </a:extLst>
          </p:cNvPr>
          <p:cNvSpPr/>
          <p:nvPr/>
        </p:nvSpPr>
        <p:spPr>
          <a:xfrm>
            <a:off x="1" y="5267325"/>
            <a:ext cx="2112124" cy="1590674"/>
          </a:xfrm>
          <a:custGeom>
            <a:avLst/>
            <a:gdLst>
              <a:gd name="connsiteX0" fmla="*/ 2959418 w 3203599"/>
              <a:gd name="connsiteY0" fmla="*/ 2412683 h 2412682"/>
              <a:gd name="connsiteX1" fmla="*/ 0 w 3203599"/>
              <a:gd name="connsiteY1" fmla="*/ 2412683 h 2412682"/>
              <a:gd name="connsiteX2" fmla="*/ 0 w 3203599"/>
              <a:gd name="connsiteY2" fmla="*/ 0 h 2412682"/>
              <a:gd name="connsiteX3" fmla="*/ 2085975 w 3203599"/>
              <a:gd name="connsiteY3" fmla="*/ 802957 h 2412682"/>
              <a:gd name="connsiteX4" fmla="*/ 2959418 w 3203599"/>
              <a:gd name="connsiteY4" fmla="*/ 2412683 h 2412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03599" h="2412682">
                <a:moveTo>
                  <a:pt x="2959418" y="2412683"/>
                </a:moveTo>
                <a:lnTo>
                  <a:pt x="0" y="2412683"/>
                </a:lnTo>
                <a:lnTo>
                  <a:pt x="0" y="0"/>
                </a:lnTo>
                <a:cubicBezTo>
                  <a:pt x="514350" y="307657"/>
                  <a:pt x="1206818" y="568643"/>
                  <a:pt x="2085975" y="802957"/>
                </a:cubicBezTo>
                <a:cubicBezTo>
                  <a:pt x="3490913" y="1178243"/>
                  <a:pt x="3299460" y="1913572"/>
                  <a:pt x="2959418" y="2412683"/>
                </a:cubicBezTo>
                <a:close/>
              </a:path>
            </a:pathLst>
          </a:custGeom>
          <a:solidFill>
            <a:schemeClr val="accent5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xmlns="" id="{298FB595-4F3F-407E-A73E-0E024BC18738}"/>
              </a:ext>
            </a:extLst>
          </p:cNvPr>
          <p:cNvCxnSpPr>
            <a:cxnSpLocks/>
          </p:cNvCxnSpPr>
          <p:nvPr/>
        </p:nvCxnSpPr>
        <p:spPr>
          <a:xfrm>
            <a:off x="2847975" y="1819275"/>
            <a:ext cx="9344025" cy="0"/>
          </a:xfrm>
          <a:prstGeom prst="line">
            <a:avLst/>
          </a:prstGeom>
          <a:ln w="762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xmlns="" id="{D7122D63-723D-4D1B-B348-65DE9E11CD50}"/>
              </a:ext>
            </a:extLst>
          </p:cNvPr>
          <p:cNvSpPr/>
          <p:nvPr/>
        </p:nvSpPr>
        <p:spPr>
          <a:xfrm>
            <a:off x="5591176" y="1314451"/>
            <a:ext cx="1009648" cy="1009648"/>
          </a:xfrm>
          <a:prstGeom prst="roundRect">
            <a:avLst>
              <a:gd name="adj" fmla="val 11007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dirty="0" smtClean="0"/>
              <a:t>MRP</a:t>
            </a:r>
            <a:endParaRPr lang="en-ID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47499E68-0B18-4C81-A19A-34F417E01B0A}"/>
              </a:ext>
            </a:extLst>
          </p:cNvPr>
          <p:cNvGrpSpPr/>
          <p:nvPr/>
        </p:nvGrpSpPr>
        <p:grpSpPr>
          <a:xfrm>
            <a:off x="2057402" y="1314451"/>
            <a:ext cx="1009648" cy="1009648"/>
            <a:chOff x="3257551" y="847726"/>
            <a:chExt cx="1009648" cy="1009648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xmlns="" id="{419D7BF8-167E-4212-B19E-5C42A17CDD7B}"/>
                </a:ext>
              </a:extLst>
            </p:cNvPr>
            <p:cNvSpPr/>
            <p:nvPr/>
          </p:nvSpPr>
          <p:spPr>
            <a:xfrm>
              <a:off x="3257551" y="847726"/>
              <a:ext cx="1009648" cy="1009648"/>
            </a:xfrm>
            <a:prstGeom prst="roundRect">
              <a:avLst>
                <a:gd name="adj" fmla="val 11007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xmlns="" id="{6028D5EB-A837-4073-8509-78F85F755C5C}"/>
                </a:ext>
              </a:extLst>
            </p:cNvPr>
            <p:cNvSpPr/>
            <p:nvPr/>
          </p:nvSpPr>
          <p:spPr>
            <a:xfrm>
              <a:off x="3615874" y="1150542"/>
              <a:ext cx="296279" cy="404017"/>
            </a:xfrm>
            <a:custGeom>
              <a:avLst/>
              <a:gdLst>
                <a:gd name="connsiteX0" fmla="*/ 104775 w 209550"/>
                <a:gd name="connsiteY0" fmla="*/ 38100 h 285750"/>
                <a:gd name="connsiteX1" fmla="*/ 0 w 209550"/>
                <a:gd name="connsiteY1" fmla="*/ 142875 h 285750"/>
                <a:gd name="connsiteX2" fmla="*/ 104775 w 209550"/>
                <a:gd name="connsiteY2" fmla="*/ 247650 h 285750"/>
                <a:gd name="connsiteX3" fmla="*/ 209550 w 209550"/>
                <a:gd name="connsiteY3" fmla="*/ 142875 h 285750"/>
                <a:gd name="connsiteX4" fmla="*/ 104775 w 209550"/>
                <a:gd name="connsiteY4" fmla="*/ 38100 h 285750"/>
                <a:gd name="connsiteX5" fmla="*/ 123825 w 209550"/>
                <a:gd name="connsiteY5" fmla="*/ 152400 h 285750"/>
                <a:gd name="connsiteX6" fmla="*/ 104775 w 209550"/>
                <a:gd name="connsiteY6" fmla="*/ 152400 h 285750"/>
                <a:gd name="connsiteX7" fmla="*/ 95250 w 209550"/>
                <a:gd name="connsiteY7" fmla="*/ 142875 h 285750"/>
                <a:gd name="connsiteX8" fmla="*/ 95250 w 209550"/>
                <a:gd name="connsiteY8" fmla="*/ 104775 h 285750"/>
                <a:gd name="connsiteX9" fmla="*/ 104775 w 209550"/>
                <a:gd name="connsiteY9" fmla="*/ 95250 h 285750"/>
                <a:gd name="connsiteX10" fmla="*/ 114300 w 209550"/>
                <a:gd name="connsiteY10" fmla="*/ 104775 h 285750"/>
                <a:gd name="connsiteX11" fmla="*/ 114300 w 209550"/>
                <a:gd name="connsiteY11" fmla="*/ 133350 h 285750"/>
                <a:gd name="connsiteX12" fmla="*/ 123825 w 209550"/>
                <a:gd name="connsiteY12" fmla="*/ 133350 h 285750"/>
                <a:gd name="connsiteX13" fmla="*/ 133350 w 209550"/>
                <a:gd name="connsiteY13" fmla="*/ 142875 h 285750"/>
                <a:gd name="connsiteX14" fmla="*/ 123825 w 209550"/>
                <a:gd name="connsiteY14" fmla="*/ 152400 h 285750"/>
                <a:gd name="connsiteX15" fmla="*/ 155258 w 209550"/>
                <a:gd name="connsiteY15" fmla="*/ 255270 h 285750"/>
                <a:gd name="connsiteX16" fmla="*/ 149543 w 209550"/>
                <a:gd name="connsiteY16" fmla="*/ 278130 h 285750"/>
                <a:gd name="connsiteX17" fmla="*/ 140018 w 209550"/>
                <a:gd name="connsiteY17" fmla="*/ 285750 h 285750"/>
                <a:gd name="connsiteX18" fmla="*/ 69533 w 209550"/>
                <a:gd name="connsiteY18" fmla="*/ 285750 h 285750"/>
                <a:gd name="connsiteX19" fmla="*/ 60008 w 209550"/>
                <a:gd name="connsiteY19" fmla="*/ 278130 h 285750"/>
                <a:gd name="connsiteX20" fmla="*/ 54293 w 209550"/>
                <a:gd name="connsiteY20" fmla="*/ 255270 h 285750"/>
                <a:gd name="connsiteX21" fmla="*/ 104775 w 209550"/>
                <a:gd name="connsiteY21" fmla="*/ 266700 h 285750"/>
                <a:gd name="connsiteX22" fmla="*/ 155258 w 209550"/>
                <a:gd name="connsiteY22" fmla="*/ 255270 h 285750"/>
                <a:gd name="connsiteX23" fmla="*/ 54293 w 209550"/>
                <a:gd name="connsiteY23" fmla="*/ 30480 h 285750"/>
                <a:gd name="connsiteX24" fmla="*/ 60008 w 209550"/>
                <a:gd name="connsiteY24" fmla="*/ 7620 h 285750"/>
                <a:gd name="connsiteX25" fmla="*/ 69533 w 209550"/>
                <a:gd name="connsiteY25" fmla="*/ 0 h 285750"/>
                <a:gd name="connsiteX26" fmla="*/ 140970 w 209550"/>
                <a:gd name="connsiteY26" fmla="*/ 0 h 285750"/>
                <a:gd name="connsiteX27" fmla="*/ 150495 w 209550"/>
                <a:gd name="connsiteY27" fmla="*/ 7620 h 285750"/>
                <a:gd name="connsiteX28" fmla="*/ 156210 w 209550"/>
                <a:gd name="connsiteY28" fmla="*/ 30480 h 285750"/>
                <a:gd name="connsiteX29" fmla="*/ 104775 w 209550"/>
                <a:gd name="connsiteY29" fmla="*/ 19050 h 285750"/>
                <a:gd name="connsiteX30" fmla="*/ 54293 w 209550"/>
                <a:gd name="connsiteY30" fmla="*/ 3048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209550" h="285750">
                  <a:moveTo>
                    <a:pt x="104775" y="38100"/>
                  </a:moveTo>
                  <a:cubicBezTo>
                    <a:pt x="46673" y="38100"/>
                    <a:pt x="0" y="84773"/>
                    <a:pt x="0" y="142875"/>
                  </a:cubicBezTo>
                  <a:cubicBezTo>
                    <a:pt x="0" y="200978"/>
                    <a:pt x="46673" y="247650"/>
                    <a:pt x="104775" y="247650"/>
                  </a:cubicBezTo>
                  <a:cubicBezTo>
                    <a:pt x="162878" y="247650"/>
                    <a:pt x="209550" y="200978"/>
                    <a:pt x="209550" y="142875"/>
                  </a:cubicBezTo>
                  <a:cubicBezTo>
                    <a:pt x="209550" y="84773"/>
                    <a:pt x="162878" y="38100"/>
                    <a:pt x="104775" y="38100"/>
                  </a:cubicBezTo>
                  <a:close/>
                  <a:moveTo>
                    <a:pt x="123825" y="152400"/>
                  </a:moveTo>
                  <a:lnTo>
                    <a:pt x="104775" y="152400"/>
                  </a:lnTo>
                  <a:cubicBezTo>
                    <a:pt x="99060" y="152400"/>
                    <a:pt x="95250" y="148590"/>
                    <a:pt x="95250" y="142875"/>
                  </a:cubicBezTo>
                  <a:lnTo>
                    <a:pt x="95250" y="104775"/>
                  </a:lnTo>
                  <a:cubicBezTo>
                    <a:pt x="95250" y="99060"/>
                    <a:pt x="99060" y="95250"/>
                    <a:pt x="104775" y="95250"/>
                  </a:cubicBezTo>
                  <a:cubicBezTo>
                    <a:pt x="110490" y="95250"/>
                    <a:pt x="114300" y="99060"/>
                    <a:pt x="114300" y="104775"/>
                  </a:cubicBezTo>
                  <a:lnTo>
                    <a:pt x="114300" y="133350"/>
                  </a:lnTo>
                  <a:lnTo>
                    <a:pt x="123825" y="133350"/>
                  </a:lnTo>
                  <a:cubicBezTo>
                    <a:pt x="129540" y="133350"/>
                    <a:pt x="133350" y="137160"/>
                    <a:pt x="133350" y="142875"/>
                  </a:cubicBezTo>
                  <a:cubicBezTo>
                    <a:pt x="133350" y="148590"/>
                    <a:pt x="129540" y="152400"/>
                    <a:pt x="123825" y="152400"/>
                  </a:cubicBezTo>
                  <a:close/>
                  <a:moveTo>
                    <a:pt x="155258" y="255270"/>
                  </a:moveTo>
                  <a:lnTo>
                    <a:pt x="149543" y="278130"/>
                  </a:lnTo>
                  <a:cubicBezTo>
                    <a:pt x="148590" y="281940"/>
                    <a:pt x="144780" y="285750"/>
                    <a:pt x="140018" y="285750"/>
                  </a:cubicBezTo>
                  <a:lnTo>
                    <a:pt x="69533" y="285750"/>
                  </a:lnTo>
                  <a:cubicBezTo>
                    <a:pt x="64770" y="285750"/>
                    <a:pt x="60960" y="282893"/>
                    <a:pt x="60008" y="278130"/>
                  </a:cubicBezTo>
                  <a:lnTo>
                    <a:pt x="54293" y="255270"/>
                  </a:lnTo>
                  <a:cubicBezTo>
                    <a:pt x="69533" y="262890"/>
                    <a:pt x="86678" y="266700"/>
                    <a:pt x="104775" y="266700"/>
                  </a:cubicBezTo>
                  <a:cubicBezTo>
                    <a:pt x="122873" y="266700"/>
                    <a:pt x="140018" y="262890"/>
                    <a:pt x="155258" y="255270"/>
                  </a:cubicBezTo>
                  <a:close/>
                  <a:moveTo>
                    <a:pt x="54293" y="30480"/>
                  </a:moveTo>
                  <a:lnTo>
                    <a:pt x="60008" y="7620"/>
                  </a:lnTo>
                  <a:cubicBezTo>
                    <a:pt x="60960" y="2858"/>
                    <a:pt x="64770" y="0"/>
                    <a:pt x="69533" y="0"/>
                  </a:cubicBezTo>
                  <a:lnTo>
                    <a:pt x="140970" y="0"/>
                  </a:lnTo>
                  <a:cubicBezTo>
                    <a:pt x="145733" y="0"/>
                    <a:pt x="149543" y="2858"/>
                    <a:pt x="150495" y="7620"/>
                  </a:cubicBezTo>
                  <a:lnTo>
                    <a:pt x="156210" y="30480"/>
                  </a:lnTo>
                  <a:cubicBezTo>
                    <a:pt x="140018" y="22860"/>
                    <a:pt x="122873" y="19050"/>
                    <a:pt x="104775" y="19050"/>
                  </a:cubicBezTo>
                  <a:cubicBezTo>
                    <a:pt x="86678" y="19050"/>
                    <a:pt x="69533" y="22860"/>
                    <a:pt x="54293" y="30480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2E322487-32D9-4DD2-842A-E5DCC48534C9}"/>
              </a:ext>
            </a:extLst>
          </p:cNvPr>
          <p:cNvGrpSpPr/>
          <p:nvPr/>
        </p:nvGrpSpPr>
        <p:grpSpPr>
          <a:xfrm>
            <a:off x="9124950" y="1314451"/>
            <a:ext cx="1009648" cy="1009648"/>
            <a:chOff x="3257551" y="5000626"/>
            <a:chExt cx="1009648" cy="1009648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xmlns="" id="{F392BC35-A717-474D-930D-72D63B0FDFD4}"/>
                </a:ext>
              </a:extLst>
            </p:cNvPr>
            <p:cNvSpPr/>
            <p:nvPr/>
          </p:nvSpPr>
          <p:spPr>
            <a:xfrm>
              <a:off x="3257551" y="5000626"/>
              <a:ext cx="1009648" cy="1009648"/>
            </a:xfrm>
            <a:prstGeom prst="roundRect">
              <a:avLst>
                <a:gd name="adj" fmla="val 11007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D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xmlns="" id="{D43C4368-B50A-46BD-A13E-3AA1A1EF36EC}"/>
                </a:ext>
              </a:extLst>
            </p:cNvPr>
            <p:cNvSpPr/>
            <p:nvPr/>
          </p:nvSpPr>
          <p:spPr>
            <a:xfrm>
              <a:off x="3560366" y="5303441"/>
              <a:ext cx="404017" cy="404017"/>
            </a:xfrm>
            <a:custGeom>
              <a:avLst/>
              <a:gdLst>
                <a:gd name="connsiteX0" fmla="*/ 247650 w 285750"/>
                <a:gd name="connsiteY0" fmla="*/ 161925 h 285750"/>
                <a:gd name="connsiteX1" fmla="*/ 123825 w 285750"/>
                <a:gd name="connsiteY1" fmla="*/ 285750 h 285750"/>
                <a:gd name="connsiteX2" fmla="*/ 0 w 285750"/>
                <a:gd name="connsiteY2" fmla="*/ 161925 h 285750"/>
                <a:gd name="connsiteX3" fmla="*/ 123825 w 285750"/>
                <a:gd name="connsiteY3" fmla="*/ 38100 h 285750"/>
                <a:gd name="connsiteX4" fmla="*/ 133350 w 285750"/>
                <a:gd name="connsiteY4" fmla="*/ 47625 h 285750"/>
                <a:gd name="connsiteX5" fmla="*/ 133350 w 285750"/>
                <a:gd name="connsiteY5" fmla="*/ 95250 h 285750"/>
                <a:gd name="connsiteX6" fmla="*/ 123825 w 285750"/>
                <a:gd name="connsiteY6" fmla="*/ 104775 h 285750"/>
                <a:gd name="connsiteX7" fmla="*/ 66675 w 285750"/>
                <a:gd name="connsiteY7" fmla="*/ 161925 h 285750"/>
                <a:gd name="connsiteX8" fmla="*/ 123825 w 285750"/>
                <a:gd name="connsiteY8" fmla="*/ 219075 h 285750"/>
                <a:gd name="connsiteX9" fmla="*/ 180975 w 285750"/>
                <a:gd name="connsiteY9" fmla="*/ 161925 h 285750"/>
                <a:gd name="connsiteX10" fmla="*/ 190500 w 285750"/>
                <a:gd name="connsiteY10" fmla="*/ 152400 h 285750"/>
                <a:gd name="connsiteX11" fmla="*/ 238125 w 285750"/>
                <a:gd name="connsiteY11" fmla="*/ 152400 h 285750"/>
                <a:gd name="connsiteX12" fmla="*/ 247650 w 285750"/>
                <a:gd name="connsiteY12" fmla="*/ 161925 h 285750"/>
                <a:gd name="connsiteX13" fmla="*/ 161925 w 285750"/>
                <a:gd name="connsiteY13" fmla="*/ 0 h 285750"/>
                <a:gd name="connsiteX14" fmla="*/ 152400 w 285750"/>
                <a:gd name="connsiteY14" fmla="*/ 9525 h 285750"/>
                <a:gd name="connsiteX15" fmla="*/ 152400 w 285750"/>
                <a:gd name="connsiteY15" fmla="*/ 57150 h 285750"/>
                <a:gd name="connsiteX16" fmla="*/ 161925 w 285750"/>
                <a:gd name="connsiteY16" fmla="*/ 66675 h 285750"/>
                <a:gd name="connsiteX17" fmla="*/ 219075 w 285750"/>
                <a:gd name="connsiteY17" fmla="*/ 123825 h 285750"/>
                <a:gd name="connsiteX18" fmla="*/ 228600 w 285750"/>
                <a:gd name="connsiteY18" fmla="*/ 133350 h 285750"/>
                <a:gd name="connsiteX19" fmla="*/ 276225 w 285750"/>
                <a:gd name="connsiteY19" fmla="*/ 133350 h 285750"/>
                <a:gd name="connsiteX20" fmla="*/ 285750 w 285750"/>
                <a:gd name="connsiteY20" fmla="*/ 123825 h 285750"/>
                <a:gd name="connsiteX21" fmla="*/ 161925 w 285750"/>
                <a:gd name="connsiteY21" fmla="*/ 0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85750" h="285750">
                  <a:moveTo>
                    <a:pt x="247650" y="161925"/>
                  </a:moveTo>
                  <a:cubicBezTo>
                    <a:pt x="247650" y="230505"/>
                    <a:pt x="192405" y="285750"/>
                    <a:pt x="123825" y="285750"/>
                  </a:cubicBezTo>
                  <a:cubicBezTo>
                    <a:pt x="55245" y="285750"/>
                    <a:pt x="0" y="230505"/>
                    <a:pt x="0" y="161925"/>
                  </a:cubicBezTo>
                  <a:cubicBezTo>
                    <a:pt x="0" y="93345"/>
                    <a:pt x="55245" y="38100"/>
                    <a:pt x="123825" y="38100"/>
                  </a:cubicBezTo>
                  <a:cubicBezTo>
                    <a:pt x="129540" y="38100"/>
                    <a:pt x="133350" y="41910"/>
                    <a:pt x="133350" y="47625"/>
                  </a:cubicBezTo>
                  <a:lnTo>
                    <a:pt x="133350" y="95250"/>
                  </a:lnTo>
                  <a:cubicBezTo>
                    <a:pt x="133350" y="100965"/>
                    <a:pt x="129540" y="104775"/>
                    <a:pt x="123825" y="104775"/>
                  </a:cubicBezTo>
                  <a:cubicBezTo>
                    <a:pt x="92393" y="104775"/>
                    <a:pt x="66675" y="130492"/>
                    <a:pt x="66675" y="161925"/>
                  </a:cubicBezTo>
                  <a:cubicBezTo>
                    <a:pt x="66675" y="193358"/>
                    <a:pt x="92393" y="219075"/>
                    <a:pt x="123825" y="219075"/>
                  </a:cubicBezTo>
                  <a:cubicBezTo>
                    <a:pt x="155258" y="219075"/>
                    <a:pt x="180975" y="193358"/>
                    <a:pt x="180975" y="161925"/>
                  </a:cubicBezTo>
                  <a:cubicBezTo>
                    <a:pt x="180975" y="156210"/>
                    <a:pt x="184785" y="152400"/>
                    <a:pt x="190500" y="152400"/>
                  </a:cubicBezTo>
                  <a:lnTo>
                    <a:pt x="238125" y="152400"/>
                  </a:lnTo>
                  <a:cubicBezTo>
                    <a:pt x="243840" y="152400"/>
                    <a:pt x="247650" y="156210"/>
                    <a:pt x="247650" y="161925"/>
                  </a:cubicBezTo>
                  <a:close/>
                  <a:moveTo>
                    <a:pt x="161925" y="0"/>
                  </a:moveTo>
                  <a:cubicBezTo>
                    <a:pt x="156210" y="0"/>
                    <a:pt x="152400" y="3810"/>
                    <a:pt x="152400" y="9525"/>
                  </a:cubicBezTo>
                  <a:lnTo>
                    <a:pt x="152400" y="57150"/>
                  </a:lnTo>
                  <a:cubicBezTo>
                    <a:pt x="152400" y="62865"/>
                    <a:pt x="156210" y="66675"/>
                    <a:pt x="161925" y="66675"/>
                  </a:cubicBezTo>
                  <a:cubicBezTo>
                    <a:pt x="193358" y="66675"/>
                    <a:pt x="219075" y="92392"/>
                    <a:pt x="219075" y="123825"/>
                  </a:cubicBezTo>
                  <a:cubicBezTo>
                    <a:pt x="219075" y="129540"/>
                    <a:pt x="222885" y="133350"/>
                    <a:pt x="228600" y="133350"/>
                  </a:cubicBezTo>
                  <a:lnTo>
                    <a:pt x="276225" y="133350"/>
                  </a:lnTo>
                  <a:cubicBezTo>
                    <a:pt x="281940" y="133350"/>
                    <a:pt x="285750" y="129540"/>
                    <a:pt x="285750" y="123825"/>
                  </a:cubicBezTo>
                  <a:cubicBezTo>
                    <a:pt x="285750" y="55245"/>
                    <a:pt x="230505" y="0"/>
                    <a:pt x="161925" y="0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EBABCEB6-60CF-45A4-B6DD-E1DBAB77FD3C}"/>
              </a:ext>
            </a:extLst>
          </p:cNvPr>
          <p:cNvSpPr txBox="1"/>
          <p:nvPr/>
        </p:nvSpPr>
        <p:spPr>
          <a:xfrm>
            <a:off x="1834471" y="788914"/>
            <a:ext cx="1443037" cy="372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DZ" sz="14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مخرجات</a:t>
            </a:r>
            <a:endParaRPr lang="en-ID" sz="1400" b="1" dirty="0">
              <a:latin typeface="Lato" panose="020F0502020204030203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142583F7-3C5D-4DDB-AC7E-83E76772ABB3}"/>
              </a:ext>
            </a:extLst>
          </p:cNvPr>
          <p:cNvSpPr txBox="1"/>
          <p:nvPr/>
        </p:nvSpPr>
        <p:spPr>
          <a:xfrm>
            <a:off x="3025140" y="91653"/>
            <a:ext cx="594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DZ" sz="36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تخطيط الاحتياجات كنظام</a:t>
            </a:r>
            <a:endParaRPr lang="en-ID" sz="3600" b="1" dirty="0">
              <a:latin typeface="Lato" panose="020F0502020204030203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AB7E2870-0320-4536-9105-20D2B7B46693}"/>
              </a:ext>
            </a:extLst>
          </p:cNvPr>
          <p:cNvSpPr txBox="1"/>
          <p:nvPr/>
        </p:nvSpPr>
        <p:spPr>
          <a:xfrm>
            <a:off x="5021580" y="2396734"/>
            <a:ext cx="2186940" cy="739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DZ" sz="3200" b="1" dirty="0" smtClean="0">
                <a:solidFill>
                  <a:srgbClr val="FF0000"/>
                </a:solidFill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الهدف</a:t>
            </a:r>
            <a:endParaRPr lang="en-ID" sz="3200" b="1" dirty="0">
              <a:solidFill>
                <a:srgbClr val="FF0000"/>
              </a:solidFill>
              <a:latin typeface="Lato" panose="020F0502020204030203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D4793C33-0C8C-4A72-8729-31AD86833989}"/>
              </a:ext>
            </a:extLst>
          </p:cNvPr>
          <p:cNvSpPr txBox="1"/>
          <p:nvPr/>
        </p:nvSpPr>
        <p:spPr>
          <a:xfrm>
            <a:off x="434340" y="3078693"/>
            <a:ext cx="104470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DZ" sz="28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أسلوب يهدف </a:t>
            </a:r>
            <a:r>
              <a:rPr lang="ar-DZ" sz="2800" b="1" dirty="0" err="1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الى</a:t>
            </a:r>
            <a:r>
              <a:rPr lang="ar-DZ" sz="28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تحديد الكمية المطلوبة من المكونات والعناصر الداخلة في </a:t>
            </a:r>
            <a:r>
              <a:rPr lang="ar-DZ" sz="2800" b="1" dirty="0" err="1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المنتوج</a:t>
            </a:r>
            <a:r>
              <a:rPr lang="ar-DZ" sz="28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النهائي (الطلب التابع) وتوقيت الحاجة </a:t>
            </a:r>
            <a:r>
              <a:rPr lang="ar-DZ" sz="2800" b="1" dirty="0" err="1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الى</a:t>
            </a:r>
            <a:r>
              <a:rPr lang="ar-DZ" sz="2800" b="1" dirty="0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تلك الكمية </a:t>
            </a:r>
            <a:endParaRPr lang="en-ID" sz="2800" b="1" dirty="0">
              <a:latin typeface="Lato" panose="020F0502020204030203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A822B4FA-47D7-4F3B-BC08-D81C38A45724}"/>
              </a:ext>
            </a:extLst>
          </p:cNvPr>
          <p:cNvSpPr txBox="1"/>
          <p:nvPr/>
        </p:nvSpPr>
        <p:spPr>
          <a:xfrm>
            <a:off x="8914493" y="788914"/>
            <a:ext cx="1443037" cy="372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DZ" sz="1400" b="1" dirty="0" err="1" smtClean="0">
                <a:latin typeface="Lato" panose="020F0502020204030203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مدخلات</a:t>
            </a:r>
            <a:endParaRPr lang="en-ID" sz="1400" b="1" dirty="0">
              <a:latin typeface="Lato" panose="020F0502020204030203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0055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CD736C92-E059-4497-9CD6-0919096D0CD0}"/>
              </a:ext>
            </a:extLst>
          </p:cNvPr>
          <p:cNvGrpSpPr/>
          <p:nvPr/>
        </p:nvGrpSpPr>
        <p:grpSpPr>
          <a:xfrm>
            <a:off x="1262529" y="1631725"/>
            <a:ext cx="10205570" cy="4785414"/>
            <a:chOff x="1262529" y="1488850"/>
            <a:chExt cx="10205570" cy="4785414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xmlns="" id="{8FDF1D6B-8748-4C56-8C4C-29DA8DA02852}"/>
                </a:ext>
              </a:extLst>
            </p:cNvPr>
            <p:cNvGrpSpPr/>
            <p:nvPr/>
          </p:nvGrpSpPr>
          <p:grpSpPr>
            <a:xfrm>
              <a:off x="4905375" y="2238376"/>
              <a:ext cx="2381250" cy="2381248"/>
              <a:chOff x="4905375" y="2238376"/>
              <a:chExt cx="2381250" cy="2381248"/>
            </a:xfrm>
          </p:grpSpPr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xmlns="" id="{2D7E3100-4EA8-4089-A440-7351B26335D1}"/>
                  </a:ext>
                </a:extLst>
              </p:cNvPr>
              <p:cNvSpPr/>
              <p:nvPr/>
            </p:nvSpPr>
            <p:spPr>
              <a:xfrm>
                <a:off x="5272088" y="2609851"/>
                <a:ext cx="1647826" cy="1647824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ar-DZ" b="1" dirty="0" smtClean="0">
                    <a:solidFill>
                      <a:schemeClr val="tx1"/>
                    </a:solidFill>
                    <a:latin typeface="Lato" panose="020F0502020204030203" pitchFamily="34" charset="0"/>
                  </a:rPr>
                  <a:t>هيكل </a:t>
                </a:r>
                <a:r>
                  <a:rPr lang="ar-DZ" b="1" dirty="0" err="1" smtClean="0">
                    <a:solidFill>
                      <a:schemeClr val="tx1"/>
                    </a:solidFill>
                    <a:latin typeface="Lato" panose="020F0502020204030203" pitchFamily="34" charset="0"/>
                  </a:rPr>
                  <a:t>المنتوج</a:t>
                </a:r>
                <a:r>
                  <a:rPr lang="fr-FR" b="1" dirty="0" smtClean="0">
                    <a:solidFill>
                      <a:schemeClr val="tx1"/>
                    </a:solidFill>
                    <a:latin typeface="Lato" panose="020F0502020204030203" pitchFamily="34" charset="0"/>
                  </a:rPr>
                  <a:t>  BOM </a:t>
                </a:r>
                <a:r>
                  <a:rPr lang="ar-DZ" b="1" dirty="0" smtClean="0">
                    <a:solidFill>
                      <a:schemeClr val="tx1"/>
                    </a:solidFill>
                    <a:latin typeface="Lato" panose="020F0502020204030203" pitchFamily="34" charset="0"/>
                  </a:rPr>
                  <a:t> </a:t>
                </a:r>
                <a:endParaRPr lang="en-ID" b="1" dirty="0" smtClean="0">
                  <a:solidFill>
                    <a:schemeClr val="tx1"/>
                  </a:solidFill>
                  <a:latin typeface="Lato" panose="020F0502020204030203" pitchFamily="34" charset="0"/>
                </a:endParaRPr>
              </a:p>
              <a:p>
                <a:pPr algn="ctr"/>
                <a:endParaRPr lang="en-ID" dirty="0"/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xmlns="" id="{72FFE341-BCCF-4DD7-B650-8C6C4D3C2DB8}"/>
                  </a:ext>
                </a:extLst>
              </p:cNvPr>
              <p:cNvSpPr/>
              <p:nvPr/>
            </p:nvSpPr>
            <p:spPr>
              <a:xfrm>
                <a:off x="4905375" y="2238376"/>
                <a:ext cx="2381250" cy="2381248"/>
              </a:xfrm>
              <a:prstGeom prst="ellipse">
                <a:avLst/>
              </a:prstGeom>
              <a:noFill/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22" name="Arc 21">
                <a:extLst>
                  <a:ext uri="{FF2B5EF4-FFF2-40B4-BE49-F238E27FC236}">
                    <a16:creationId xmlns:a16="http://schemas.microsoft.com/office/drawing/2014/main" xmlns="" id="{9A22B78E-BBD9-4C2F-BD6C-836789B67BB5}"/>
                  </a:ext>
                </a:extLst>
              </p:cNvPr>
              <p:cNvSpPr/>
              <p:nvPr/>
            </p:nvSpPr>
            <p:spPr>
              <a:xfrm>
                <a:off x="4905375" y="2238376"/>
                <a:ext cx="2381250" cy="2381248"/>
              </a:xfrm>
              <a:prstGeom prst="arc">
                <a:avLst>
                  <a:gd name="adj1" fmla="val 4318134"/>
                  <a:gd name="adj2" fmla="val 14116357"/>
                </a:avLst>
              </a:prstGeom>
              <a:noFill/>
              <a:ln w="238125" cap="rnd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xmlns="" id="{7AE47A51-9D85-4D91-B64E-F7ED6234589E}"/>
                </a:ext>
              </a:extLst>
            </p:cNvPr>
            <p:cNvGrpSpPr/>
            <p:nvPr/>
          </p:nvGrpSpPr>
          <p:grpSpPr>
            <a:xfrm>
              <a:off x="1464703" y="2238376"/>
              <a:ext cx="2381250" cy="2381248"/>
              <a:chOff x="1709737" y="2238376"/>
              <a:chExt cx="2381250" cy="2381248"/>
            </a:xfrm>
          </p:grpSpPr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xmlns="" id="{E285C351-4A12-4092-ABCF-CF20EC227420}"/>
                  </a:ext>
                </a:extLst>
              </p:cNvPr>
              <p:cNvSpPr/>
              <p:nvPr/>
            </p:nvSpPr>
            <p:spPr>
              <a:xfrm>
                <a:off x="2076450" y="2609851"/>
                <a:ext cx="1647826" cy="1647824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ar-DZ" b="1" dirty="0" smtClean="0">
                    <a:solidFill>
                      <a:schemeClr val="tx1"/>
                    </a:solidFill>
                    <a:latin typeface="Lato" panose="020F0502020204030203" pitchFamily="34" charset="0"/>
                  </a:rPr>
                  <a:t>سجلات المخزون</a:t>
                </a:r>
                <a:endParaRPr lang="en-ID" b="1" dirty="0" smtClean="0">
                  <a:solidFill>
                    <a:schemeClr val="tx1"/>
                  </a:solidFill>
                  <a:latin typeface="Lato" panose="020F0502020204030203" pitchFamily="34" charset="0"/>
                </a:endParaRPr>
              </a:p>
              <a:p>
                <a:pPr algn="ctr"/>
                <a:endParaRPr lang="en-ID" dirty="0"/>
              </a:p>
            </p:txBody>
          </p:sp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xmlns="" id="{0B7EDE6D-37D2-466C-B721-5B3359E224E6}"/>
                  </a:ext>
                </a:extLst>
              </p:cNvPr>
              <p:cNvSpPr/>
              <p:nvPr/>
            </p:nvSpPr>
            <p:spPr>
              <a:xfrm>
                <a:off x="1709737" y="2238376"/>
                <a:ext cx="2381250" cy="2381248"/>
              </a:xfrm>
              <a:prstGeom prst="ellipse">
                <a:avLst/>
              </a:prstGeom>
              <a:noFill/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8" name="Arc 17">
                <a:extLst>
                  <a:ext uri="{FF2B5EF4-FFF2-40B4-BE49-F238E27FC236}">
                    <a16:creationId xmlns:a16="http://schemas.microsoft.com/office/drawing/2014/main" xmlns="" id="{326912EF-24B1-4FA3-98FD-60457E6EE17E}"/>
                  </a:ext>
                </a:extLst>
              </p:cNvPr>
              <p:cNvSpPr/>
              <p:nvPr/>
            </p:nvSpPr>
            <p:spPr>
              <a:xfrm>
                <a:off x="1709737" y="2238376"/>
                <a:ext cx="2381250" cy="2381248"/>
              </a:xfrm>
              <a:prstGeom prst="arc">
                <a:avLst>
                  <a:gd name="adj1" fmla="val 7258131"/>
                  <a:gd name="adj2" fmla="val 18372567"/>
                </a:avLst>
              </a:prstGeom>
              <a:noFill/>
              <a:ln w="238125" cap="rnd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xmlns="" id="{90EBFB3D-E5FF-4761-989E-C4E4A2EDEBBC}"/>
                </a:ext>
              </a:extLst>
            </p:cNvPr>
            <p:cNvGrpSpPr/>
            <p:nvPr/>
          </p:nvGrpSpPr>
          <p:grpSpPr>
            <a:xfrm>
              <a:off x="8346047" y="2238376"/>
              <a:ext cx="2381250" cy="2381248"/>
              <a:chOff x="8669337" y="2238376"/>
              <a:chExt cx="2381250" cy="2381248"/>
            </a:xfrm>
          </p:grpSpPr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xmlns="" id="{4785E298-3B02-407F-9B77-4C4244A5034E}"/>
                  </a:ext>
                </a:extLst>
              </p:cNvPr>
              <p:cNvSpPr/>
              <p:nvPr/>
            </p:nvSpPr>
            <p:spPr>
              <a:xfrm>
                <a:off x="9036050" y="2609851"/>
                <a:ext cx="1647826" cy="1647824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ar-DZ" b="1" dirty="0" smtClean="0">
                    <a:solidFill>
                      <a:schemeClr val="tx1"/>
                    </a:solidFill>
                    <a:latin typeface="Lato" panose="020F0502020204030203" pitchFamily="34" charset="0"/>
                  </a:rPr>
                  <a:t>جدول </a:t>
                </a:r>
                <a:r>
                  <a:rPr lang="ar-DZ" b="1" dirty="0" err="1" smtClean="0">
                    <a:solidFill>
                      <a:schemeClr val="tx1"/>
                    </a:solidFill>
                    <a:latin typeface="Lato" panose="020F0502020204030203" pitchFamily="34" charset="0"/>
                  </a:rPr>
                  <a:t>الانتاج</a:t>
                </a:r>
                <a:r>
                  <a:rPr lang="ar-DZ" b="1" dirty="0" smtClean="0">
                    <a:solidFill>
                      <a:schemeClr val="tx1"/>
                    </a:solidFill>
                    <a:latin typeface="Lato" panose="020F0502020204030203" pitchFamily="34" charset="0"/>
                  </a:rPr>
                  <a:t> الرئيسي </a:t>
                </a:r>
                <a:r>
                  <a:rPr lang="fr-FR" b="1" dirty="0" smtClean="0">
                    <a:solidFill>
                      <a:schemeClr val="tx1"/>
                    </a:solidFill>
                    <a:latin typeface="Lato" panose="020F0502020204030203" pitchFamily="34" charset="0"/>
                  </a:rPr>
                  <a:t>MPS</a:t>
                </a:r>
                <a:endParaRPr lang="en-ID" b="1" dirty="0" smtClean="0">
                  <a:solidFill>
                    <a:schemeClr val="tx1"/>
                  </a:solidFill>
                  <a:latin typeface="Lato" panose="020F0502020204030203" pitchFamily="34" charset="0"/>
                </a:endParaRPr>
              </a:p>
              <a:p>
                <a:pPr algn="ctr"/>
                <a:endParaRPr lang="en-ID" dirty="0"/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xmlns="" id="{E76A9A7A-9BF9-4770-818D-E7602C2AF4E2}"/>
                  </a:ext>
                </a:extLst>
              </p:cNvPr>
              <p:cNvSpPr/>
              <p:nvPr/>
            </p:nvSpPr>
            <p:spPr>
              <a:xfrm>
                <a:off x="8669337" y="2238376"/>
                <a:ext cx="2381250" cy="2381248"/>
              </a:xfrm>
              <a:prstGeom prst="ellipse">
                <a:avLst/>
              </a:prstGeom>
              <a:noFill/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4" name="Arc 13">
                <a:extLst>
                  <a:ext uri="{FF2B5EF4-FFF2-40B4-BE49-F238E27FC236}">
                    <a16:creationId xmlns:a16="http://schemas.microsoft.com/office/drawing/2014/main" xmlns="" id="{9E8FD82D-9D02-4636-8D40-B478A9AA93ED}"/>
                  </a:ext>
                </a:extLst>
              </p:cNvPr>
              <p:cNvSpPr/>
              <p:nvPr/>
            </p:nvSpPr>
            <p:spPr>
              <a:xfrm>
                <a:off x="8669337" y="2238376"/>
                <a:ext cx="2381250" cy="2381248"/>
              </a:xfrm>
              <a:prstGeom prst="arc">
                <a:avLst>
                  <a:gd name="adj1" fmla="val 10533792"/>
                  <a:gd name="adj2" fmla="val 1373161"/>
                </a:avLst>
              </a:prstGeom>
              <a:noFill/>
              <a:ln w="238125" cap="rnd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17555035-4E08-41CE-ADD9-D647A692AD65}"/>
                </a:ext>
              </a:extLst>
            </p:cNvPr>
            <p:cNvSpPr txBox="1"/>
            <p:nvPr/>
          </p:nvSpPr>
          <p:spPr>
            <a:xfrm>
              <a:off x="1262529" y="4815839"/>
              <a:ext cx="2785596" cy="1420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>
                <a:lnSpc>
                  <a:spcPct val="150000"/>
                </a:lnSpc>
              </a:pPr>
              <a:r>
                <a:rPr lang="ar-DZ" sz="2000" b="1" dirty="0" smtClean="0">
                  <a:latin typeface="Lato" panose="020F0502020204030203" pitchFamily="34" charset="0"/>
                </a:rPr>
                <a:t>سجلات تضم كل البيانات المتعلقة بكل عنصر يُنتج أو يُشترى </a:t>
              </a:r>
              <a:endParaRPr lang="en-ID" sz="2000" b="1" dirty="0">
                <a:latin typeface="Lato" panose="020F0502020204030203" pitchFamily="34" charset="0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xmlns="" id="{3BEE1ADB-D545-4B4C-A9DB-1EEE2BC5BA37}"/>
                </a:ext>
              </a:extLst>
            </p:cNvPr>
            <p:cNvSpPr txBox="1"/>
            <p:nvPr/>
          </p:nvSpPr>
          <p:spPr>
            <a:xfrm>
              <a:off x="4474602" y="4846319"/>
              <a:ext cx="3198738" cy="1420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ar-DZ" sz="2000" b="1" dirty="0" smtClean="0">
                  <a:latin typeface="Lato" panose="020F0502020204030203" pitchFamily="34" charset="0"/>
                </a:rPr>
                <a:t>شكل يمثل جميع الأجزاء المكونة والداخلة في </a:t>
              </a:r>
              <a:r>
                <a:rPr lang="ar-DZ" sz="2000" b="1" dirty="0" err="1" smtClean="0">
                  <a:latin typeface="Lato" panose="020F0502020204030203" pitchFamily="34" charset="0"/>
                </a:rPr>
                <a:t>انتاج</a:t>
              </a:r>
              <a:r>
                <a:rPr lang="ar-DZ" sz="2000" b="1" dirty="0" smtClean="0">
                  <a:latin typeface="Lato" panose="020F0502020204030203" pitchFamily="34" charset="0"/>
                </a:rPr>
                <a:t> </a:t>
              </a:r>
              <a:r>
                <a:rPr lang="ar-DZ" sz="2000" b="1" dirty="0" err="1" smtClean="0">
                  <a:latin typeface="Lato" panose="020F0502020204030203" pitchFamily="34" charset="0"/>
                </a:rPr>
                <a:t>المنتوج</a:t>
              </a:r>
              <a:r>
                <a:rPr lang="ar-DZ" sz="2000" b="1" dirty="0" smtClean="0">
                  <a:latin typeface="Lato" panose="020F0502020204030203" pitchFamily="34" charset="0"/>
                </a:rPr>
                <a:t> النهائي عبر عدة مستويات أفقية </a:t>
              </a:r>
              <a:endParaRPr lang="en-ID" sz="2000" b="1" dirty="0">
                <a:latin typeface="Lato" panose="020F0502020204030203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xmlns="" id="{96DBA295-2FB1-4448-B985-1774998AB7BC}"/>
                </a:ext>
              </a:extLst>
            </p:cNvPr>
            <p:cNvSpPr txBox="1"/>
            <p:nvPr/>
          </p:nvSpPr>
          <p:spPr>
            <a:xfrm>
              <a:off x="7833360" y="4853939"/>
              <a:ext cx="3634739" cy="1420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>
                <a:lnSpc>
                  <a:spcPct val="150000"/>
                </a:lnSpc>
              </a:pPr>
              <a:r>
                <a:rPr lang="ar-DZ" sz="2000" b="1" dirty="0" smtClean="0">
                  <a:latin typeface="Lato" panose="020F0502020204030203" pitchFamily="34" charset="0"/>
                </a:rPr>
                <a:t>يسمى خطة </a:t>
              </a:r>
              <a:r>
                <a:rPr lang="ar-DZ" sz="2000" b="1" dirty="0" err="1" smtClean="0">
                  <a:latin typeface="Lato" panose="020F0502020204030203" pitchFamily="34" charset="0"/>
                </a:rPr>
                <a:t>الاستاذ</a:t>
              </a:r>
              <a:r>
                <a:rPr lang="ar-DZ" sz="2000" b="1" dirty="0" smtClean="0">
                  <a:latin typeface="Lato" panose="020F0502020204030203" pitchFamily="34" charset="0"/>
                </a:rPr>
                <a:t> وهو جدول يوضح الطلب على المنتجات التامة الصنع عبر أفق التخطيط (عدة أسابيع مستقبلية)</a:t>
              </a:r>
              <a:endParaRPr lang="en-ID" sz="2000" b="1" dirty="0">
                <a:latin typeface="Lato" panose="020F0502020204030203" pitchFamily="34" charset="0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xmlns="" id="{BFCFFB44-3BBE-4809-B0E7-A7384531B3F6}"/>
                </a:ext>
              </a:extLst>
            </p:cNvPr>
            <p:cNvSpPr txBox="1"/>
            <p:nvPr/>
          </p:nvSpPr>
          <p:spPr>
            <a:xfrm>
              <a:off x="8199120" y="1488850"/>
              <a:ext cx="2857500" cy="496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>
                <a:lnSpc>
                  <a:spcPct val="150000"/>
                </a:lnSpc>
              </a:pPr>
              <a:endParaRPr lang="en-ID" sz="2000" b="1" dirty="0">
                <a:latin typeface="Lato" panose="020F0502020204030203" pitchFamily="34" charset="0"/>
              </a:endParaRP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7E04E891-4242-4D1B-8631-631EC35C8E6C}"/>
              </a:ext>
            </a:extLst>
          </p:cNvPr>
          <p:cNvSpPr txBox="1"/>
          <p:nvPr/>
        </p:nvSpPr>
        <p:spPr>
          <a:xfrm>
            <a:off x="4777370" y="895330"/>
            <a:ext cx="32912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1"/>
            <a:r>
              <a:rPr lang="ar-DZ" sz="3200" b="1" dirty="0" err="1" smtClean="0">
                <a:latin typeface="Bitter" panose="02000000000000000000" pitchFamily="2" charset="0"/>
              </a:rPr>
              <a:t>مدخلات</a:t>
            </a:r>
            <a:r>
              <a:rPr lang="ar-DZ" sz="3200" b="1" dirty="0" smtClean="0">
                <a:latin typeface="Bitter" panose="02000000000000000000" pitchFamily="2" charset="0"/>
              </a:rPr>
              <a:t> نظام </a:t>
            </a:r>
            <a:r>
              <a:rPr lang="ar-DZ" sz="3200" b="1" dirty="0" err="1" smtClean="0">
                <a:latin typeface="Bitter" panose="02000000000000000000" pitchFamily="2" charset="0"/>
              </a:rPr>
              <a:t>الـ</a:t>
            </a:r>
            <a:r>
              <a:rPr lang="fr-FR" sz="3200" b="1" dirty="0" smtClean="0">
                <a:latin typeface="Bitter" panose="02000000000000000000" pitchFamily="2" charset="0"/>
              </a:rPr>
              <a:t> MRP</a:t>
            </a:r>
            <a:endParaRPr lang="en-ID" sz="3200" b="1" dirty="0">
              <a:latin typeface="Bitter" panose="02000000000000000000" pitchFamily="2" charset="0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xmlns="" id="{F2451931-BBB0-4B0E-AF4B-75E9DB1D192F}"/>
              </a:ext>
            </a:extLst>
          </p:cNvPr>
          <p:cNvCxnSpPr>
            <a:cxnSpLocks/>
          </p:cNvCxnSpPr>
          <p:nvPr/>
        </p:nvCxnSpPr>
        <p:spPr>
          <a:xfrm>
            <a:off x="0" y="1209675"/>
            <a:ext cx="3067050" cy="0"/>
          </a:xfrm>
          <a:prstGeom prst="line">
            <a:avLst/>
          </a:prstGeom>
          <a:ln w="762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reeform: Shape 25">
            <a:extLst>
              <a:ext uri="{FF2B5EF4-FFF2-40B4-BE49-F238E27FC236}">
                <a16:creationId xmlns:a16="http://schemas.microsoft.com/office/drawing/2014/main" xmlns="" id="{FF3189D1-0E88-4064-A2B1-0E6E6A766ACF}"/>
              </a:ext>
            </a:extLst>
          </p:cNvPr>
          <p:cNvSpPr/>
          <p:nvPr/>
        </p:nvSpPr>
        <p:spPr>
          <a:xfrm>
            <a:off x="10516486" y="2"/>
            <a:ext cx="1675512" cy="1131188"/>
          </a:xfrm>
          <a:custGeom>
            <a:avLst/>
            <a:gdLst>
              <a:gd name="connsiteX0" fmla="*/ 5607695 w 5607694"/>
              <a:gd name="connsiteY0" fmla="*/ 0 h 3785923"/>
              <a:gd name="connsiteX1" fmla="*/ 5607695 w 5607694"/>
              <a:gd name="connsiteY1" fmla="*/ 3155633 h 3785923"/>
              <a:gd name="connsiteX2" fmla="*/ 3093095 w 5607694"/>
              <a:gd name="connsiteY2" fmla="*/ 3619500 h 3785923"/>
              <a:gd name="connsiteX3" fmla="*/ 1197620 w 5607694"/>
              <a:gd name="connsiteY3" fmla="*/ 1495425 h 3785923"/>
              <a:gd name="connsiteX4" fmla="*/ 27950 w 5607694"/>
              <a:gd name="connsiteY4" fmla="*/ 0 h 3785923"/>
              <a:gd name="connsiteX5" fmla="*/ 5607695 w 5607694"/>
              <a:gd name="connsiteY5" fmla="*/ 0 h 3785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07694" h="3785923">
                <a:moveTo>
                  <a:pt x="5607695" y="0"/>
                </a:moveTo>
                <a:lnTo>
                  <a:pt x="5607695" y="3155633"/>
                </a:lnTo>
                <a:cubicBezTo>
                  <a:pt x="4947612" y="3717608"/>
                  <a:pt x="3984635" y="3982403"/>
                  <a:pt x="3093095" y="3619500"/>
                </a:cubicBezTo>
                <a:cubicBezTo>
                  <a:pt x="1340495" y="2905125"/>
                  <a:pt x="3054995" y="2266950"/>
                  <a:pt x="1197620" y="1495425"/>
                </a:cubicBezTo>
                <a:cubicBezTo>
                  <a:pt x="21282" y="1006793"/>
                  <a:pt x="-66348" y="387668"/>
                  <a:pt x="27950" y="0"/>
                </a:cubicBezTo>
                <a:lnTo>
                  <a:pt x="5607695" y="0"/>
                </a:lnTo>
                <a:close/>
              </a:path>
            </a:pathLst>
          </a:custGeom>
          <a:solidFill>
            <a:schemeClr val="accent5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27" name="TextBox 10">
            <a:extLst>
              <a:ext uri="{FF2B5EF4-FFF2-40B4-BE49-F238E27FC236}">
                <a16:creationId xmlns:a16="http://schemas.microsoft.com/office/drawing/2014/main" xmlns="" id="{BFCFFB44-3BBE-4809-B0E7-A7384531B3F6}"/>
              </a:ext>
            </a:extLst>
          </p:cNvPr>
          <p:cNvSpPr txBox="1"/>
          <p:nvPr/>
        </p:nvSpPr>
        <p:spPr>
          <a:xfrm>
            <a:off x="4312920" y="1639345"/>
            <a:ext cx="2857500" cy="496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endParaRPr lang="en-ID" sz="2000" b="1" dirty="0"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7611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>
            <a:extLst>
              <a:ext uri="{FF2B5EF4-FFF2-40B4-BE49-F238E27FC236}">
                <a16:creationId xmlns:a16="http://schemas.microsoft.com/office/drawing/2014/main" xmlns="" id="{9C6EB44B-FB44-4810-8638-EEA62DF2F271}"/>
              </a:ext>
            </a:extLst>
          </p:cNvPr>
          <p:cNvGrpSpPr/>
          <p:nvPr/>
        </p:nvGrpSpPr>
        <p:grpSpPr>
          <a:xfrm>
            <a:off x="471487" y="2276475"/>
            <a:ext cx="11446194" cy="4460975"/>
            <a:chOff x="471487" y="2371725"/>
            <a:chExt cx="11446194" cy="4460975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xmlns="" id="{739B28C6-BFA8-4D34-B298-72C0332EE60B}"/>
                </a:ext>
              </a:extLst>
            </p:cNvPr>
            <p:cNvSpPr/>
            <p:nvPr/>
          </p:nvSpPr>
          <p:spPr>
            <a:xfrm>
              <a:off x="5186362" y="2371725"/>
              <a:ext cx="1819275" cy="2019300"/>
            </a:xfrm>
            <a:custGeom>
              <a:avLst/>
              <a:gdLst>
                <a:gd name="connsiteX0" fmla="*/ 1819275 w 1819275"/>
                <a:gd name="connsiteY0" fmla="*/ 909638 h 2019300"/>
                <a:gd name="connsiteX1" fmla="*/ 909638 w 1819275"/>
                <a:gd name="connsiteY1" fmla="*/ 2019300 h 2019300"/>
                <a:gd name="connsiteX2" fmla="*/ 0 w 1819275"/>
                <a:gd name="connsiteY2" fmla="*/ 909638 h 2019300"/>
                <a:gd name="connsiteX3" fmla="*/ 910590 w 1819275"/>
                <a:gd name="connsiteY3" fmla="*/ 0 h 2019300"/>
                <a:gd name="connsiteX4" fmla="*/ 1819275 w 1819275"/>
                <a:gd name="connsiteY4" fmla="*/ 909638 h 201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19275" h="2019300">
                  <a:moveTo>
                    <a:pt x="1819275" y="909638"/>
                  </a:moveTo>
                  <a:cubicBezTo>
                    <a:pt x="1819275" y="1411605"/>
                    <a:pt x="1412557" y="2019300"/>
                    <a:pt x="909638" y="2019300"/>
                  </a:cubicBezTo>
                  <a:cubicBezTo>
                    <a:pt x="407670" y="2019300"/>
                    <a:pt x="0" y="1412558"/>
                    <a:pt x="0" y="909638"/>
                  </a:cubicBezTo>
                  <a:cubicBezTo>
                    <a:pt x="0" y="406718"/>
                    <a:pt x="408623" y="0"/>
                    <a:pt x="910590" y="0"/>
                  </a:cubicBezTo>
                  <a:cubicBezTo>
                    <a:pt x="1412557" y="0"/>
                    <a:pt x="1819275" y="406718"/>
                    <a:pt x="1819275" y="909638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xmlns="" id="{F8739B92-7D96-46F9-8D46-DCB36AAACA29}"/>
                </a:ext>
              </a:extLst>
            </p:cNvPr>
            <p:cNvSpPr/>
            <p:nvPr/>
          </p:nvSpPr>
          <p:spPr>
            <a:xfrm>
              <a:off x="5403532" y="2587943"/>
              <a:ext cx="1381125" cy="1381125"/>
            </a:xfrm>
            <a:custGeom>
              <a:avLst/>
              <a:gdLst>
                <a:gd name="connsiteX0" fmla="*/ 1386840 w 1381125"/>
                <a:gd name="connsiteY0" fmla="*/ 693420 h 1381125"/>
                <a:gd name="connsiteX1" fmla="*/ 693420 w 1381125"/>
                <a:gd name="connsiteY1" fmla="*/ 1386840 h 1381125"/>
                <a:gd name="connsiteX2" fmla="*/ 0 w 1381125"/>
                <a:gd name="connsiteY2" fmla="*/ 693420 h 1381125"/>
                <a:gd name="connsiteX3" fmla="*/ 693420 w 1381125"/>
                <a:gd name="connsiteY3" fmla="*/ 0 h 1381125"/>
                <a:gd name="connsiteX4" fmla="*/ 1386840 w 1381125"/>
                <a:gd name="connsiteY4" fmla="*/ 693420 h 1381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81125" h="1381125">
                  <a:moveTo>
                    <a:pt x="1386840" y="693420"/>
                  </a:moveTo>
                  <a:cubicBezTo>
                    <a:pt x="1386840" y="1076385"/>
                    <a:pt x="1076385" y="1386840"/>
                    <a:pt x="693420" y="1386840"/>
                  </a:cubicBezTo>
                  <a:cubicBezTo>
                    <a:pt x="310455" y="1386840"/>
                    <a:pt x="0" y="1076385"/>
                    <a:pt x="0" y="693420"/>
                  </a:cubicBezTo>
                  <a:cubicBezTo>
                    <a:pt x="0" y="310455"/>
                    <a:pt x="310455" y="0"/>
                    <a:pt x="693420" y="0"/>
                  </a:cubicBezTo>
                  <a:cubicBezTo>
                    <a:pt x="1076386" y="0"/>
                    <a:pt x="1386840" y="310455"/>
                    <a:pt x="1386840" y="69342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xmlns="" id="{A6B666BF-5404-408C-88D0-D40B34480C45}"/>
                </a:ext>
              </a:extLst>
            </p:cNvPr>
            <p:cNvSpPr/>
            <p:nvPr/>
          </p:nvSpPr>
          <p:spPr>
            <a:xfrm>
              <a:off x="4936807" y="3678555"/>
              <a:ext cx="2305050" cy="809625"/>
            </a:xfrm>
            <a:custGeom>
              <a:avLst/>
              <a:gdLst>
                <a:gd name="connsiteX0" fmla="*/ 2285048 w 2305050"/>
                <a:gd name="connsiteY0" fmla="*/ 0 h 809625"/>
                <a:gd name="connsiteX1" fmla="*/ 2308860 w 2305050"/>
                <a:gd name="connsiteY1" fmla="*/ 120015 h 809625"/>
                <a:gd name="connsiteX2" fmla="*/ 2285048 w 2305050"/>
                <a:gd name="connsiteY2" fmla="*/ 238125 h 809625"/>
                <a:gd name="connsiteX3" fmla="*/ 2284095 w 2305050"/>
                <a:gd name="connsiteY3" fmla="*/ 238125 h 809625"/>
                <a:gd name="connsiteX4" fmla="*/ 1806893 w 2305050"/>
                <a:gd name="connsiteY4" fmla="*/ 488633 h 809625"/>
                <a:gd name="connsiteX5" fmla="*/ 1159193 w 2305050"/>
                <a:gd name="connsiteY5" fmla="*/ 809625 h 809625"/>
                <a:gd name="connsiteX6" fmla="*/ 511493 w 2305050"/>
                <a:gd name="connsiteY6" fmla="*/ 488633 h 809625"/>
                <a:gd name="connsiteX7" fmla="*/ 34290 w 2305050"/>
                <a:gd name="connsiteY7" fmla="*/ 238125 h 809625"/>
                <a:gd name="connsiteX8" fmla="*/ 0 w 2305050"/>
                <a:gd name="connsiteY8" fmla="*/ 126683 h 809625"/>
                <a:gd name="connsiteX9" fmla="*/ 34290 w 2305050"/>
                <a:gd name="connsiteY9" fmla="*/ 0 h 809625"/>
                <a:gd name="connsiteX10" fmla="*/ 681038 w 2305050"/>
                <a:gd name="connsiteY10" fmla="*/ 320992 h 809625"/>
                <a:gd name="connsiteX11" fmla="*/ 1158240 w 2305050"/>
                <a:gd name="connsiteY11" fmla="*/ 571500 h 809625"/>
                <a:gd name="connsiteX12" fmla="*/ 1635443 w 2305050"/>
                <a:gd name="connsiteY12" fmla="*/ 320992 h 809625"/>
                <a:gd name="connsiteX13" fmla="*/ 2283143 w 2305050"/>
                <a:gd name="connsiteY13" fmla="*/ 0 h 809625"/>
                <a:gd name="connsiteX14" fmla="*/ 2285048 w 2305050"/>
                <a:gd name="connsiteY14" fmla="*/ 0 h 809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305050" h="809625">
                  <a:moveTo>
                    <a:pt x="2285048" y="0"/>
                  </a:moveTo>
                  <a:lnTo>
                    <a:pt x="2308860" y="120015"/>
                  </a:lnTo>
                  <a:lnTo>
                    <a:pt x="2285048" y="238125"/>
                  </a:lnTo>
                  <a:lnTo>
                    <a:pt x="2284095" y="238125"/>
                  </a:lnTo>
                  <a:cubicBezTo>
                    <a:pt x="2052638" y="238125"/>
                    <a:pt x="1944053" y="348615"/>
                    <a:pt x="1806893" y="488633"/>
                  </a:cubicBezTo>
                  <a:cubicBezTo>
                    <a:pt x="1658303" y="639128"/>
                    <a:pt x="1490663" y="809625"/>
                    <a:pt x="1159193" y="809625"/>
                  </a:cubicBezTo>
                  <a:cubicBezTo>
                    <a:pt x="827723" y="809625"/>
                    <a:pt x="660082" y="639128"/>
                    <a:pt x="511493" y="488633"/>
                  </a:cubicBezTo>
                  <a:cubicBezTo>
                    <a:pt x="374333" y="348615"/>
                    <a:pt x="265748" y="238125"/>
                    <a:pt x="34290" y="238125"/>
                  </a:cubicBezTo>
                  <a:lnTo>
                    <a:pt x="0" y="126683"/>
                  </a:lnTo>
                  <a:lnTo>
                    <a:pt x="34290" y="0"/>
                  </a:lnTo>
                  <a:cubicBezTo>
                    <a:pt x="364808" y="0"/>
                    <a:pt x="533400" y="170498"/>
                    <a:pt x="681038" y="320992"/>
                  </a:cubicBezTo>
                  <a:cubicBezTo>
                    <a:pt x="818198" y="461010"/>
                    <a:pt x="927735" y="571500"/>
                    <a:pt x="1158240" y="571500"/>
                  </a:cubicBezTo>
                  <a:cubicBezTo>
                    <a:pt x="1389698" y="571500"/>
                    <a:pt x="1498282" y="461010"/>
                    <a:pt x="1635443" y="320992"/>
                  </a:cubicBezTo>
                  <a:cubicBezTo>
                    <a:pt x="1784032" y="170498"/>
                    <a:pt x="1951673" y="0"/>
                    <a:pt x="2283143" y="0"/>
                  </a:cubicBezTo>
                  <a:lnTo>
                    <a:pt x="2285048" y="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xmlns="" id="{196BBBB4-BCB0-4468-80D1-C516EDB1F052}"/>
                </a:ext>
              </a:extLst>
            </p:cNvPr>
            <p:cNvSpPr/>
            <p:nvPr/>
          </p:nvSpPr>
          <p:spPr>
            <a:xfrm>
              <a:off x="9687877" y="2371725"/>
              <a:ext cx="1819275" cy="2019300"/>
            </a:xfrm>
            <a:custGeom>
              <a:avLst/>
              <a:gdLst>
                <a:gd name="connsiteX0" fmla="*/ 1819275 w 1819275"/>
                <a:gd name="connsiteY0" fmla="*/ 909638 h 2019300"/>
                <a:gd name="connsiteX1" fmla="*/ 909638 w 1819275"/>
                <a:gd name="connsiteY1" fmla="*/ 2019300 h 2019300"/>
                <a:gd name="connsiteX2" fmla="*/ 0 w 1819275"/>
                <a:gd name="connsiteY2" fmla="*/ 909638 h 2019300"/>
                <a:gd name="connsiteX3" fmla="*/ 909638 w 1819275"/>
                <a:gd name="connsiteY3" fmla="*/ 0 h 2019300"/>
                <a:gd name="connsiteX4" fmla="*/ 1819275 w 1819275"/>
                <a:gd name="connsiteY4" fmla="*/ 909638 h 201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19275" h="2019300">
                  <a:moveTo>
                    <a:pt x="1819275" y="909638"/>
                  </a:moveTo>
                  <a:cubicBezTo>
                    <a:pt x="1819275" y="1411605"/>
                    <a:pt x="1412558" y="2019300"/>
                    <a:pt x="909638" y="2019300"/>
                  </a:cubicBezTo>
                  <a:cubicBezTo>
                    <a:pt x="407670" y="2019300"/>
                    <a:pt x="0" y="1412558"/>
                    <a:pt x="0" y="909638"/>
                  </a:cubicBezTo>
                  <a:cubicBezTo>
                    <a:pt x="0" y="406718"/>
                    <a:pt x="407670" y="0"/>
                    <a:pt x="909638" y="0"/>
                  </a:cubicBezTo>
                  <a:cubicBezTo>
                    <a:pt x="1411606" y="0"/>
                    <a:pt x="1819275" y="406718"/>
                    <a:pt x="1819275" y="909638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xmlns="" id="{06779D8C-C06A-4C13-8383-9DDE64201A16}"/>
                </a:ext>
              </a:extLst>
            </p:cNvPr>
            <p:cNvSpPr/>
            <p:nvPr/>
          </p:nvSpPr>
          <p:spPr>
            <a:xfrm>
              <a:off x="9904095" y="2587943"/>
              <a:ext cx="1381125" cy="1381125"/>
            </a:xfrm>
            <a:custGeom>
              <a:avLst/>
              <a:gdLst>
                <a:gd name="connsiteX0" fmla="*/ 1386840 w 1381125"/>
                <a:gd name="connsiteY0" fmla="*/ 693420 h 1381125"/>
                <a:gd name="connsiteX1" fmla="*/ 693420 w 1381125"/>
                <a:gd name="connsiteY1" fmla="*/ 1386840 h 1381125"/>
                <a:gd name="connsiteX2" fmla="*/ 0 w 1381125"/>
                <a:gd name="connsiteY2" fmla="*/ 693420 h 1381125"/>
                <a:gd name="connsiteX3" fmla="*/ 693420 w 1381125"/>
                <a:gd name="connsiteY3" fmla="*/ 0 h 1381125"/>
                <a:gd name="connsiteX4" fmla="*/ 1386840 w 1381125"/>
                <a:gd name="connsiteY4" fmla="*/ 693420 h 1381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81125" h="1381125">
                  <a:moveTo>
                    <a:pt x="1386840" y="693420"/>
                  </a:moveTo>
                  <a:cubicBezTo>
                    <a:pt x="1386840" y="1076385"/>
                    <a:pt x="1076386" y="1386840"/>
                    <a:pt x="693420" y="1386840"/>
                  </a:cubicBezTo>
                  <a:cubicBezTo>
                    <a:pt x="310454" y="1386840"/>
                    <a:pt x="0" y="1076385"/>
                    <a:pt x="0" y="693420"/>
                  </a:cubicBezTo>
                  <a:cubicBezTo>
                    <a:pt x="0" y="310455"/>
                    <a:pt x="310455" y="0"/>
                    <a:pt x="693420" y="0"/>
                  </a:cubicBezTo>
                  <a:cubicBezTo>
                    <a:pt x="1076385" y="0"/>
                    <a:pt x="1386840" y="310455"/>
                    <a:pt x="1386840" y="69342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xmlns="" id="{A0681381-5656-4429-8960-D464E6397F2E}"/>
                </a:ext>
              </a:extLst>
            </p:cNvPr>
            <p:cNvSpPr/>
            <p:nvPr/>
          </p:nvSpPr>
          <p:spPr>
            <a:xfrm>
              <a:off x="9443085" y="3678555"/>
              <a:ext cx="2276475" cy="809625"/>
            </a:xfrm>
            <a:custGeom>
              <a:avLst/>
              <a:gdLst>
                <a:gd name="connsiteX0" fmla="*/ 2277427 w 2276475"/>
                <a:gd name="connsiteY0" fmla="*/ 0 h 809625"/>
                <a:gd name="connsiteX1" fmla="*/ 2277427 w 2276475"/>
                <a:gd name="connsiteY1" fmla="*/ 238125 h 809625"/>
                <a:gd name="connsiteX2" fmla="*/ 1800225 w 2276475"/>
                <a:gd name="connsiteY2" fmla="*/ 488633 h 809625"/>
                <a:gd name="connsiteX3" fmla="*/ 1152525 w 2276475"/>
                <a:gd name="connsiteY3" fmla="*/ 809625 h 809625"/>
                <a:gd name="connsiteX4" fmla="*/ 504825 w 2276475"/>
                <a:gd name="connsiteY4" fmla="*/ 488633 h 809625"/>
                <a:gd name="connsiteX5" fmla="*/ 28575 w 2276475"/>
                <a:gd name="connsiteY5" fmla="*/ 238125 h 809625"/>
                <a:gd name="connsiteX6" fmla="*/ 0 w 2276475"/>
                <a:gd name="connsiteY6" fmla="*/ 117158 h 809625"/>
                <a:gd name="connsiteX7" fmla="*/ 28575 w 2276475"/>
                <a:gd name="connsiteY7" fmla="*/ 0 h 809625"/>
                <a:gd name="connsiteX8" fmla="*/ 674370 w 2276475"/>
                <a:gd name="connsiteY8" fmla="*/ 320992 h 809625"/>
                <a:gd name="connsiteX9" fmla="*/ 1151573 w 2276475"/>
                <a:gd name="connsiteY9" fmla="*/ 571500 h 809625"/>
                <a:gd name="connsiteX10" fmla="*/ 1629727 w 2276475"/>
                <a:gd name="connsiteY10" fmla="*/ 320992 h 809625"/>
                <a:gd name="connsiteX11" fmla="*/ 2277427 w 2276475"/>
                <a:gd name="connsiteY11" fmla="*/ 0 h 809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276475" h="809625">
                  <a:moveTo>
                    <a:pt x="2277427" y="0"/>
                  </a:moveTo>
                  <a:lnTo>
                    <a:pt x="2277427" y="238125"/>
                  </a:lnTo>
                  <a:cubicBezTo>
                    <a:pt x="2045969" y="238125"/>
                    <a:pt x="1937385" y="348615"/>
                    <a:pt x="1800225" y="488633"/>
                  </a:cubicBezTo>
                  <a:cubicBezTo>
                    <a:pt x="1651635" y="639128"/>
                    <a:pt x="1483994" y="809625"/>
                    <a:pt x="1152525" y="809625"/>
                  </a:cubicBezTo>
                  <a:cubicBezTo>
                    <a:pt x="821055" y="809625"/>
                    <a:pt x="653415" y="639128"/>
                    <a:pt x="504825" y="488633"/>
                  </a:cubicBezTo>
                  <a:cubicBezTo>
                    <a:pt x="367665" y="349567"/>
                    <a:pt x="259080" y="239078"/>
                    <a:pt x="28575" y="238125"/>
                  </a:cubicBezTo>
                  <a:lnTo>
                    <a:pt x="0" y="117158"/>
                  </a:lnTo>
                  <a:lnTo>
                    <a:pt x="28575" y="0"/>
                  </a:lnTo>
                  <a:cubicBezTo>
                    <a:pt x="358140" y="953"/>
                    <a:pt x="526732" y="171450"/>
                    <a:pt x="674370" y="320992"/>
                  </a:cubicBezTo>
                  <a:cubicBezTo>
                    <a:pt x="811530" y="461010"/>
                    <a:pt x="920115" y="571500"/>
                    <a:pt x="1151573" y="571500"/>
                  </a:cubicBezTo>
                  <a:cubicBezTo>
                    <a:pt x="1383030" y="571500"/>
                    <a:pt x="1491615" y="461010"/>
                    <a:pt x="1629727" y="320992"/>
                  </a:cubicBezTo>
                  <a:cubicBezTo>
                    <a:pt x="1778317" y="170498"/>
                    <a:pt x="1945957" y="0"/>
                    <a:pt x="2277427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xmlns="" id="{447686AD-8D7C-4F20-B858-19B7E0CF9EEC}"/>
                </a:ext>
              </a:extLst>
            </p:cNvPr>
            <p:cNvSpPr/>
            <p:nvPr/>
          </p:nvSpPr>
          <p:spPr>
            <a:xfrm>
              <a:off x="7437119" y="2371725"/>
              <a:ext cx="1819275" cy="2019300"/>
            </a:xfrm>
            <a:custGeom>
              <a:avLst/>
              <a:gdLst>
                <a:gd name="connsiteX0" fmla="*/ 1819275 w 1819275"/>
                <a:gd name="connsiteY0" fmla="*/ 909638 h 2019300"/>
                <a:gd name="connsiteX1" fmla="*/ 909638 w 1819275"/>
                <a:gd name="connsiteY1" fmla="*/ 2019300 h 2019300"/>
                <a:gd name="connsiteX2" fmla="*/ 0 w 1819275"/>
                <a:gd name="connsiteY2" fmla="*/ 909638 h 2019300"/>
                <a:gd name="connsiteX3" fmla="*/ 909638 w 1819275"/>
                <a:gd name="connsiteY3" fmla="*/ 0 h 2019300"/>
                <a:gd name="connsiteX4" fmla="*/ 1819275 w 1819275"/>
                <a:gd name="connsiteY4" fmla="*/ 909638 h 201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19275" h="2019300">
                  <a:moveTo>
                    <a:pt x="1819275" y="909638"/>
                  </a:moveTo>
                  <a:cubicBezTo>
                    <a:pt x="1819275" y="1411605"/>
                    <a:pt x="1412557" y="2019300"/>
                    <a:pt x="909638" y="2019300"/>
                  </a:cubicBezTo>
                  <a:cubicBezTo>
                    <a:pt x="407670" y="2019300"/>
                    <a:pt x="0" y="1412558"/>
                    <a:pt x="0" y="909638"/>
                  </a:cubicBezTo>
                  <a:cubicBezTo>
                    <a:pt x="0" y="406718"/>
                    <a:pt x="407670" y="0"/>
                    <a:pt x="909638" y="0"/>
                  </a:cubicBezTo>
                  <a:cubicBezTo>
                    <a:pt x="1412557" y="0"/>
                    <a:pt x="1819275" y="406718"/>
                    <a:pt x="1819275" y="909638"/>
                  </a:cubicBez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30D8440C-3DC7-4C91-8A5D-676B6B8E5F41}"/>
                </a:ext>
              </a:extLst>
            </p:cNvPr>
            <p:cNvSpPr/>
            <p:nvPr/>
          </p:nvSpPr>
          <p:spPr>
            <a:xfrm>
              <a:off x="7653337" y="2587943"/>
              <a:ext cx="1381125" cy="1381125"/>
            </a:xfrm>
            <a:custGeom>
              <a:avLst/>
              <a:gdLst>
                <a:gd name="connsiteX0" fmla="*/ 1386840 w 1381125"/>
                <a:gd name="connsiteY0" fmla="*/ 693420 h 1381125"/>
                <a:gd name="connsiteX1" fmla="*/ 693420 w 1381125"/>
                <a:gd name="connsiteY1" fmla="*/ 1386840 h 1381125"/>
                <a:gd name="connsiteX2" fmla="*/ 0 w 1381125"/>
                <a:gd name="connsiteY2" fmla="*/ 693420 h 1381125"/>
                <a:gd name="connsiteX3" fmla="*/ 693420 w 1381125"/>
                <a:gd name="connsiteY3" fmla="*/ 0 h 1381125"/>
                <a:gd name="connsiteX4" fmla="*/ 1386840 w 1381125"/>
                <a:gd name="connsiteY4" fmla="*/ 693420 h 1381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81125" h="1381125">
                  <a:moveTo>
                    <a:pt x="1386840" y="693420"/>
                  </a:moveTo>
                  <a:cubicBezTo>
                    <a:pt x="1386840" y="1076385"/>
                    <a:pt x="1076385" y="1386840"/>
                    <a:pt x="693420" y="1386840"/>
                  </a:cubicBezTo>
                  <a:cubicBezTo>
                    <a:pt x="310454" y="1386840"/>
                    <a:pt x="0" y="1076385"/>
                    <a:pt x="0" y="693420"/>
                  </a:cubicBezTo>
                  <a:cubicBezTo>
                    <a:pt x="0" y="310455"/>
                    <a:pt x="310455" y="0"/>
                    <a:pt x="693420" y="0"/>
                  </a:cubicBezTo>
                  <a:cubicBezTo>
                    <a:pt x="1076386" y="0"/>
                    <a:pt x="1386840" y="310455"/>
                    <a:pt x="1386840" y="693420"/>
                  </a:cubicBezTo>
                  <a:close/>
                </a:path>
              </a:pathLst>
            </a:custGeom>
            <a:solidFill>
              <a:schemeClr val="accent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605CE1D5-AE3E-49A2-A2C1-15529EB41FE7}"/>
                </a:ext>
              </a:extLst>
            </p:cNvPr>
            <p:cNvSpPr/>
            <p:nvPr/>
          </p:nvSpPr>
          <p:spPr>
            <a:xfrm>
              <a:off x="7221855" y="3678555"/>
              <a:ext cx="2247900" cy="809625"/>
            </a:xfrm>
            <a:custGeom>
              <a:avLst/>
              <a:gdLst>
                <a:gd name="connsiteX0" fmla="*/ 2250758 w 2247900"/>
                <a:gd name="connsiteY0" fmla="*/ 0 h 809625"/>
                <a:gd name="connsiteX1" fmla="*/ 2250758 w 2247900"/>
                <a:gd name="connsiteY1" fmla="*/ 238125 h 809625"/>
                <a:gd name="connsiteX2" fmla="*/ 2248852 w 2247900"/>
                <a:gd name="connsiteY2" fmla="*/ 238125 h 809625"/>
                <a:gd name="connsiteX3" fmla="*/ 1771650 w 2247900"/>
                <a:gd name="connsiteY3" fmla="*/ 488633 h 809625"/>
                <a:gd name="connsiteX4" fmla="*/ 1123950 w 2247900"/>
                <a:gd name="connsiteY4" fmla="*/ 809625 h 809625"/>
                <a:gd name="connsiteX5" fmla="*/ 476250 w 2247900"/>
                <a:gd name="connsiteY5" fmla="*/ 488633 h 809625"/>
                <a:gd name="connsiteX6" fmla="*/ 0 w 2247900"/>
                <a:gd name="connsiteY6" fmla="*/ 238125 h 809625"/>
                <a:gd name="connsiteX7" fmla="*/ 0 w 2247900"/>
                <a:gd name="connsiteY7" fmla="*/ 0 h 809625"/>
                <a:gd name="connsiteX8" fmla="*/ 645795 w 2247900"/>
                <a:gd name="connsiteY8" fmla="*/ 320992 h 809625"/>
                <a:gd name="connsiteX9" fmla="*/ 1122997 w 2247900"/>
                <a:gd name="connsiteY9" fmla="*/ 571500 h 809625"/>
                <a:gd name="connsiteX10" fmla="*/ 1600200 w 2247900"/>
                <a:gd name="connsiteY10" fmla="*/ 320992 h 809625"/>
                <a:gd name="connsiteX11" fmla="*/ 2247900 w 2247900"/>
                <a:gd name="connsiteY11" fmla="*/ 0 h 809625"/>
                <a:gd name="connsiteX12" fmla="*/ 2250758 w 2247900"/>
                <a:gd name="connsiteY12" fmla="*/ 0 h 809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247900" h="809625">
                  <a:moveTo>
                    <a:pt x="2250758" y="0"/>
                  </a:moveTo>
                  <a:lnTo>
                    <a:pt x="2250758" y="238125"/>
                  </a:lnTo>
                  <a:lnTo>
                    <a:pt x="2248852" y="238125"/>
                  </a:lnTo>
                  <a:cubicBezTo>
                    <a:pt x="2017395" y="238125"/>
                    <a:pt x="1908810" y="348615"/>
                    <a:pt x="1771650" y="488633"/>
                  </a:cubicBezTo>
                  <a:cubicBezTo>
                    <a:pt x="1623060" y="639128"/>
                    <a:pt x="1455420" y="809625"/>
                    <a:pt x="1123950" y="809625"/>
                  </a:cubicBezTo>
                  <a:cubicBezTo>
                    <a:pt x="792480" y="809625"/>
                    <a:pt x="624840" y="639128"/>
                    <a:pt x="476250" y="488633"/>
                  </a:cubicBezTo>
                  <a:cubicBezTo>
                    <a:pt x="339090" y="348615"/>
                    <a:pt x="230505" y="239078"/>
                    <a:pt x="0" y="238125"/>
                  </a:cubicBezTo>
                  <a:lnTo>
                    <a:pt x="0" y="0"/>
                  </a:lnTo>
                  <a:cubicBezTo>
                    <a:pt x="330518" y="0"/>
                    <a:pt x="498157" y="170498"/>
                    <a:pt x="645795" y="320992"/>
                  </a:cubicBezTo>
                  <a:cubicBezTo>
                    <a:pt x="782955" y="461010"/>
                    <a:pt x="892493" y="571500"/>
                    <a:pt x="1122997" y="571500"/>
                  </a:cubicBezTo>
                  <a:cubicBezTo>
                    <a:pt x="1353502" y="571500"/>
                    <a:pt x="1463040" y="461010"/>
                    <a:pt x="1600200" y="320992"/>
                  </a:cubicBezTo>
                  <a:cubicBezTo>
                    <a:pt x="1748790" y="170498"/>
                    <a:pt x="1916430" y="0"/>
                    <a:pt x="2247900" y="0"/>
                  </a:cubicBezTo>
                  <a:lnTo>
                    <a:pt x="2250758" y="0"/>
                  </a:lnTo>
                  <a:close/>
                </a:path>
              </a:pathLst>
            </a:custGeom>
            <a:solidFill>
              <a:schemeClr val="accent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9B1D9B55-C89E-461C-BEFE-99E0CF077A75}"/>
                </a:ext>
              </a:extLst>
            </p:cNvPr>
            <p:cNvSpPr/>
            <p:nvPr/>
          </p:nvSpPr>
          <p:spPr>
            <a:xfrm>
              <a:off x="2936557" y="2371725"/>
              <a:ext cx="1819275" cy="2019300"/>
            </a:xfrm>
            <a:custGeom>
              <a:avLst/>
              <a:gdLst>
                <a:gd name="connsiteX0" fmla="*/ 1819275 w 1819275"/>
                <a:gd name="connsiteY0" fmla="*/ 909638 h 2019300"/>
                <a:gd name="connsiteX1" fmla="*/ 909638 w 1819275"/>
                <a:gd name="connsiteY1" fmla="*/ 2019300 h 2019300"/>
                <a:gd name="connsiteX2" fmla="*/ 0 w 1819275"/>
                <a:gd name="connsiteY2" fmla="*/ 909638 h 2019300"/>
                <a:gd name="connsiteX3" fmla="*/ 909638 w 1819275"/>
                <a:gd name="connsiteY3" fmla="*/ 0 h 2019300"/>
                <a:gd name="connsiteX4" fmla="*/ 1819275 w 1819275"/>
                <a:gd name="connsiteY4" fmla="*/ 909638 h 201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19275" h="2019300">
                  <a:moveTo>
                    <a:pt x="1819275" y="909638"/>
                  </a:moveTo>
                  <a:cubicBezTo>
                    <a:pt x="1819275" y="1411605"/>
                    <a:pt x="1412558" y="2019300"/>
                    <a:pt x="909638" y="2019300"/>
                  </a:cubicBezTo>
                  <a:cubicBezTo>
                    <a:pt x="406718" y="2019300"/>
                    <a:pt x="0" y="1412558"/>
                    <a:pt x="0" y="909638"/>
                  </a:cubicBezTo>
                  <a:cubicBezTo>
                    <a:pt x="0" y="406718"/>
                    <a:pt x="407670" y="0"/>
                    <a:pt x="909638" y="0"/>
                  </a:cubicBezTo>
                  <a:cubicBezTo>
                    <a:pt x="1411605" y="0"/>
                    <a:pt x="1819275" y="406718"/>
                    <a:pt x="1819275" y="909638"/>
                  </a:cubicBez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xmlns="" id="{54367953-8542-44B8-A0AD-DFBA6907D4E8}"/>
                </a:ext>
              </a:extLst>
            </p:cNvPr>
            <p:cNvSpPr/>
            <p:nvPr/>
          </p:nvSpPr>
          <p:spPr>
            <a:xfrm>
              <a:off x="3152775" y="2587943"/>
              <a:ext cx="1381125" cy="1381125"/>
            </a:xfrm>
            <a:custGeom>
              <a:avLst/>
              <a:gdLst>
                <a:gd name="connsiteX0" fmla="*/ 1386840 w 1381125"/>
                <a:gd name="connsiteY0" fmla="*/ 693420 h 1381125"/>
                <a:gd name="connsiteX1" fmla="*/ 693420 w 1381125"/>
                <a:gd name="connsiteY1" fmla="*/ 1386840 h 1381125"/>
                <a:gd name="connsiteX2" fmla="*/ 0 w 1381125"/>
                <a:gd name="connsiteY2" fmla="*/ 693420 h 1381125"/>
                <a:gd name="connsiteX3" fmla="*/ 693420 w 1381125"/>
                <a:gd name="connsiteY3" fmla="*/ 0 h 1381125"/>
                <a:gd name="connsiteX4" fmla="*/ 1386840 w 1381125"/>
                <a:gd name="connsiteY4" fmla="*/ 693420 h 1381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81125" h="1381125">
                  <a:moveTo>
                    <a:pt x="1386840" y="693420"/>
                  </a:moveTo>
                  <a:cubicBezTo>
                    <a:pt x="1386840" y="1076385"/>
                    <a:pt x="1076386" y="1386840"/>
                    <a:pt x="693420" y="1386840"/>
                  </a:cubicBezTo>
                  <a:cubicBezTo>
                    <a:pt x="310455" y="1386840"/>
                    <a:pt x="0" y="1076385"/>
                    <a:pt x="0" y="693420"/>
                  </a:cubicBezTo>
                  <a:cubicBezTo>
                    <a:pt x="0" y="310455"/>
                    <a:pt x="310455" y="0"/>
                    <a:pt x="693420" y="0"/>
                  </a:cubicBezTo>
                  <a:cubicBezTo>
                    <a:pt x="1076386" y="0"/>
                    <a:pt x="1386840" y="310455"/>
                    <a:pt x="1386840" y="693420"/>
                  </a:cubicBezTo>
                  <a:close/>
                </a:path>
              </a:pathLst>
            </a:custGeom>
            <a:solidFill>
              <a:schemeClr val="accent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xmlns="" id="{1E625B7C-6B8A-4C03-A93E-4A86B33624E0}"/>
                </a:ext>
              </a:extLst>
            </p:cNvPr>
            <p:cNvSpPr/>
            <p:nvPr/>
          </p:nvSpPr>
          <p:spPr>
            <a:xfrm>
              <a:off x="2693670" y="3678555"/>
              <a:ext cx="2276475" cy="809625"/>
            </a:xfrm>
            <a:custGeom>
              <a:avLst/>
              <a:gdLst>
                <a:gd name="connsiteX0" fmla="*/ 2277428 w 2276475"/>
                <a:gd name="connsiteY0" fmla="*/ 0 h 809625"/>
                <a:gd name="connsiteX1" fmla="*/ 2277428 w 2276475"/>
                <a:gd name="connsiteY1" fmla="*/ 238125 h 809625"/>
                <a:gd name="connsiteX2" fmla="*/ 2277428 w 2276475"/>
                <a:gd name="connsiteY2" fmla="*/ 238125 h 809625"/>
                <a:gd name="connsiteX3" fmla="*/ 1800225 w 2276475"/>
                <a:gd name="connsiteY3" fmla="*/ 488633 h 809625"/>
                <a:gd name="connsiteX4" fmla="*/ 1152525 w 2276475"/>
                <a:gd name="connsiteY4" fmla="*/ 809625 h 809625"/>
                <a:gd name="connsiteX5" fmla="*/ 504825 w 2276475"/>
                <a:gd name="connsiteY5" fmla="*/ 488633 h 809625"/>
                <a:gd name="connsiteX6" fmla="*/ 27622 w 2276475"/>
                <a:gd name="connsiteY6" fmla="*/ 238125 h 809625"/>
                <a:gd name="connsiteX7" fmla="*/ 27622 w 2276475"/>
                <a:gd name="connsiteY7" fmla="*/ 238125 h 809625"/>
                <a:gd name="connsiteX8" fmla="*/ 0 w 2276475"/>
                <a:gd name="connsiteY8" fmla="*/ 120015 h 809625"/>
                <a:gd name="connsiteX9" fmla="*/ 27622 w 2276475"/>
                <a:gd name="connsiteY9" fmla="*/ 0 h 809625"/>
                <a:gd name="connsiteX10" fmla="*/ 27622 w 2276475"/>
                <a:gd name="connsiteY10" fmla="*/ 0 h 809625"/>
                <a:gd name="connsiteX11" fmla="*/ 675323 w 2276475"/>
                <a:gd name="connsiteY11" fmla="*/ 320992 h 809625"/>
                <a:gd name="connsiteX12" fmla="*/ 1152525 w 2276475"/>
                <a:gd name="connsiteY12" fmla="*/ 571500 h 809625"/>
                <a:gd name="connsiteX13" fmla="*/ 1629727 w 2276475"/>
                <a:gd name="connsiteY13" fmla="*/ 320992 h 809625"/>
                <a:gd name="connsiteX14" fmla="*/ 2277428 w 2276475"/>
                <a:gd name="connsiteY14" fmla="*/ 0 h 809625"/>
                <a:gd name="connsiteX15" fmla="*/ 2277428 w 2276475"/>
                <a:gd name="connsiteY15" fmla="*/ 0 h 809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276475" h="809625">
                  <a:moveTo>
                    <a:pt x="2277428" y="0"/>
                  </a:moveTo>
                  <a:lnTo>
                    <a:pt x="2277428" y="238125"/>
                  </a:lnTo>
                  <a:lnTo>
                    <a:pt x="2277428" y="238125"/>
                  </a:lnTo>
                  <a:cubicBezTo>
                    <a:pt x="2045970" y="238125"/>
                    <a:pt x="1937385" y="348615"/>
                    <a:pt x="1800225" y="488633"/>
                  </a:cubicBezTo>
                  <a:cubicBezTo>
                    <a:pt x="1651635" y="639128"/>
                    <a:pt x="1483995" y="809625"/>
                    <a:pt x="1152525" y="809625"/>
                  </a:cubicBezTo>
                  <a:cubicBezTo>
                    <a:pt x="821055" y="809625"/>
                    <a:pt x="653415" y="639128"/>
                    <a:pt x="504825" y="488633"/>
                  </a:cubicBezTo>
                  <a:cubicBezTo>
                    <a:pt x="367665" y="348615"/>
                    <a:pt x="258127" y="238125"/>
                    <a:pt x="27622" y="238125"/>
                  </a:cubicBezTo>
                  <a:cubicBezTo>
                    <a:pt x="27622" y="238125"/>
                    <a:pt x="27622" y="238125"/>
                    <a:pt x="27622" y="238125"/>
                  </a:cubicBezTo>
                  <a:lnTo>
                    <a:pt x="0" y="120015"/>
                  </a:lnTo>
                  <a:lnTo>
                    <a:pt x="27622" y="0"/>
                  </a:lnTo>
                  <a:cubicBezTo>
                    <a:pt x="27622" y="0"/>
                    <a:pt x="27622" y="0"/>
                    <a:pt x="27622" y="0"/>
                  </a:cubicBezTo>
                  <a:cubicBezTo>
                    <a:pt x="359092" y="0"/>
                    <a:pt x="526733" y="170498"/>
                    <a:pt x="675323" y="320992"/>
                  </a:cubicBezTo>
                  <a:cubicBezTo>
                    <a:pt x="812483" y="461010"/>
                    <a:pt x="921068" y="571500"/>
                    <a:pt x="1152525" y="571500"/>
                  </a:cubicBezTo>
                  <a:cubicBezTo>
                    <a:pt x="1383983" y="571500"/>
                    <a:pt x="1492568" y="461010"/>
                    <a:pt x="1629727" y="320992"/>
                  </a:cubicBezTo>
                  <a:cubicBezTo>
                    <a:pt x="1778318" y="170498"/>
                    <a:pt x="1945958" y="0"/>
                    <a:pt x="2277428" y="0"/>
                  </a:cubicBezTo>
                  <a:lnTo>
                    <a:pt x="2277428" y="0"/>
                  </a:lnTo>
                  <a:close/>
                </a:path>
              </a:pathLst>
            </a:custGeom>
            <a:solidFill>
              <a:schemeClr val="accent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xmlns="" id="{10AE7283-8B40-4EB5-BFB7-E35181DD1A18}"/>
                </a:ext>
              </a:extLst>
            </p:cNvPr>
            <p:cNvSpPr/>
            <p:nvPr/>
          </p:nvSpPr>
          <p:spPr>
            <a:xfrm>
              <a:off x="686752" y="2371725"/>
              <a:ext cx="1809750" cy="2019300"/>
            </a:xfrm>
            <a:custGeom>
              <a:avLst/>
              <a:gdLst>
                <a:gd name="connsiteX0" fmla="*/ 1818323 w 1809750"/>
                <a:gd name="connsiteY0" fmla="*/ 909638 h 2019300"/>
                <a:gd name="connsiteX1" fmla="*/ 908685 w 1809750"/>
                <a:gd name="connsiteY1" fmla="*/ 2019300 h 2019300"/>
                <a:gd name="connsiteX2" fmla="*/ 0 w 1809750"/>
                <a:gd name="connsiteY2" fmla="*/ 909638 h 2019300"/>
                <a:gd name="connsiteX3" fmla="*/ 908685 w 1809750"/>
                <a:gd name="connsiteY3" fmla="*/ 0 h 2019300"/>
                <a:gd name="connsiteX4" fmla="*/ 1818323 w 1809750"/>
                <a:gd name="connsiteY4" fmla="*/ 909638 h 201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09750" h="2019300">
                  <a:moveTo>
                    <a:pt x="1818323" y="909638"/>
                  </a:moveTo>
                  <a:cubicBezTo>
                    <a:pt x="1818323" y="1411605"/>
                    <a:pt x="1411605" y="2019300"/>
                    <a:pt x="908685" y="2019300"/>
                  </a:cubicBezTo>
                  <a:cubicBezTo>
                    <a:pt x="405765" y="2019300"/>
                    <a:pt x="0" y="1411605"/>
                    <a:pt x="0" y="909638"/>
                  </a:cubicBezTo>
                  <a:cubicBezTo>
                    <a:pt x="0" y="407670"/>
                    <a:pt x="406718" y="0"/>
                    <a:pt x="908685" y="0"/>
                  </a:cubicBezTo>
                  <a:cubicBezTo>
                    <a:pt x="1410653" y="0"/>
                    <a:pt x="1818323" y="406718"/>
                    <a:pt x="1818323" y="909638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xmlns="" id="{28F7EC17-2994-45F0-8252-37003EC71D7E}"/>
                </a:ext>
              </a:extLst>
            </p:cNvPr>
            <p:cNvSpPr/>
            <p:nvPr/>
          </p:nvSpPr>
          <p:spPr>
            <a:xfrm>
              <a:off x="902017" y="2587943"/>
              <a:ext cx="1381125" cy="1381125"/>
            </a:xfrm>
            <a:custGeom>
              <a:avLst/>
              <a:gdLst>
                <a:gd name="connsiteX0" fmla="*/ 1386840 w 1381125"/>
                <a:gd name="connsiteY0" fmla="*/ 693420 h 1381125"/>
                <a:gd name="connsiteX1" fmla="*/ 693420 w 1381125"/>
                <a:gd name="connsiteY1" fmla="*/ 1386840 h 1381125"/>
                <a:gd name="connsiteX2" fmla="*/ 0 w 1381125"/>
                <a:gd name="connsiteY2" fmla="*/ 693420 h 1381125"/>
                <a:gd name="connsiteX3" fmla="*/ 693420 w 1381125"/>
                <a:gd name="connsiteY3" fmla="*/ 0 h 1381125"/>
                <a:gd name="connsiteX4" fmla="*/ 1386840 w 1381125"/>
                <a:gd name="connsiteY4" fmla="*/ 693420 h 1381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81125" h="1381125">
                  <a:moveTo>
                    <a:pt x="1386840" y="693420"/>
                  </a:moveTo>
                  <a:cubicBezTo>
                    <a:pt x="1386840" y="1076385"/>
                    <a:pt x="1076385" y="1386840"/>
                    <a:pt x="693420" y="1386840"/>
                  </a:cubicBezTo>
                  <a:cubicBezTo>
                    <a:pt x="310455" y="1386840"/>
                    <a:pt x="0" y="1076385"/>
                    <a:pt x="0" y="693420"/>
                  </a:cubicBezTo>
                  <a:cubicBezTo>
                    <a:pt x="0" y="310455"/>
                    <a:pt x="310455" y="0"/>
                    <a:pt x="693420" y="0"/>
                  </a:cubicBezTo>
                  <a:cubicBezTo>
                    <a:pt x="1076385" y="0"/>
                    <a:pt x="1386840" y="310455"/>
                    <a:pt x="1386840" y="69342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xmlns="" id="{8C67C50A-6D6D-414A-BB26-8A56259FE28A}"/>
                </a:ext>
              </a:extLst>
            </p:cNvPr>
            <p:cNvSpPr/>
            <p:nvPr/>
          </p:nvSpPr>
          <p:spPr>
            <a:xfrm>
              <a:off x="471487" y="3678555"/>
              <a:ext cx="2247900" cy="809625"/>
            </a:xfrm>
            <a:custGeom>
              <a:avLst/>
              <a:gdLst>
                <a:gd name="connsiteX0" fmla="*/ 2249805 w 2247900"/>
                <a:gd name="connsiteY0" fmla="*/ 0 h 809625"/>
                <a:gd name="connsiteX1" fmla="*/ 2249805 w 2247900"/>
                <a:gd name="connsiteY1" fmla="*/ 238125 h 809625"/>
                <a:gd name="connsiteX2" fmla="*/ 1772603 w 2247900"/>
                <a:gd name="connsiteY2" fmla="*/ 488633 h 809625"/>
                <a:gd name="connsiteX3" fmla="*/ 1124903 w 2247900"/>
                <a:gd name="connsiteY3" fmla="*/ 809625 h 809625"/>
                <a:gd name="connsiteX4" fmla="*/ 477203 w 2247900"/>
                <a:gd name="connsiteY4" fmla="*/ 488633 h 809625"/>
                <a:gd name="connsiteX5" fmla="*/ 0 w 2247900"/>
                <a:gd name="connsiteY5" fmla="*/ 238125 h 809625"/>
                <a:gd name="connsiteX6" fmla="*/ 0 w 2247900"/>
                <a:gd name="connsiteY6" fmla="*/ 0 h 809625"/>
                <a:gd name="connsiteX7" fmla="*/ 647700 w 2247900"/>
                <a:gd name="connsiteY7" fmla="*/ 320992 h 809625"/>
                <a:gd name="connsiteX8" fmla="*/ 1124903 w 2247900"/>
                <a:gd name="connsiteY8" fmla="*/ 571500 h 809625"/>
                <a:gd name="connsiteX9" fmla="*/ 1602105 w 2247900"/>
                <a:gd name="connsiteY9" fmla="*/ 320992 h 809625"/>
                <a:gd name="connsiteX10" fmla="*/ 2249805 w 2247900"/>
                <a:gd name="connsiteY10" fmla="*/ 0 h 809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47900" h="809625">
                  <a:moveTo>
                    <a:pt x="2249805" y="0"/>
                  </a:moveTo>
                  <a:lnTo>
                    <a:pt x="2249805" y="238125"/>
                  </a:lnTo>
                  <a:cubicBezTo>
                    <a:pt x="2018348" y="238125"/>
                    <a:pt x="1909763" y="348615"/>
                    <a:pt x="1772603" y="488633"/>
                  </a:cubicBezTo>
                  <a:cubicBezTo>
                    <a:pt x="1624013" y="639128"/>
                    <a:pt x="1456373" y="809625"/>
                    <a:pt x="1124903" y="809625"/>
                  </a:cubicBezTo>
                  <a:cubicBezTo>
                    <a:pt x="793433" y="809625"/>
                    <a:pt x="625793" y="639128"/>
                    <a:pt x="477203" y="488633"/>
                  </a:cubicBezTo>
                  <a:cubicBezTo>
                    <a:pt x="340043" y="348615"/>
                    <a:pt x="231458" y="238125"/>
                    <a:pt x="0" y="238125"/>
                  </a:cubicBezTo>
                  <a:lnTo>
                    <a:pt x="0" y="0"/>
                  </a:lnTo>
                  <a:cubicBezTo>
                    <a:pt x="331470" y="0"/>
                    <a:pt x="499110" y="170498"/>
                    <a:pt x="647700" y="320992"/>
                  </a:cubicBezTo>
                  <a:cubicBezTo>
                    <a:pt x="784860" y="461010"/>
                    <a:pt x="893445" y="571500"/>
                    <a:pt x="1124903" y="571500"/>
                  </a:cubicBezTo>
                  <a:cubicBezTo>
                    <a:pt x="1356360" y="571500"/>
                    <a:pt x="1464945" y="461010"/>
                    <a:pt x="1602105" y="320992"/>
                  </a:cubicBezTo>
                  <a:cubicBezTo>
                    <a:pt x="1750695" y="170498"/>
                    <a:pt x="1918335" y="0"/>
                    <a:pt x="2249805" y="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xmlns="" id="{F561CFA3-117C-49F8-B79D-AF559A04B75E}"/>
                </a:ext>
              </a:extLst>
            </p:cNvPr>
            <p:cNvSpPr/>
            <p:nvPr/>
          </p:nvSpPr>
          <p:spPr>
            <a:xfrm>
              <a:off x="5791200" y="3056573"/>
              <a:ext cx="612457" cy="447675"/>
            </a:xfrm>
            <a:custGeom>
              <a:avLst/>
              <a:gdLst>
                <a:gd name="connsiteX0" fmla="*/ 448627 w 612457"/>
                <a:gd name="connsiteY0" fmla="*/ 326707 h 447675"/>
                <a:gd name="connsiteX1" fmla="*/ 407670 w 612457"/>
                <a:gd name="connsiteY1" fmla="*/ 367665 h 447675"/>
                <a:gd name="connsiteX2" fmla="*/ 448627 w 612457"/>
                <a:gd name="connsiteY2" fmla="*/ 408623 h 447675"/>
                <a:gd name="connsiteX3" fmla="*/ 489585 w 612457"/>
                <a:gd name="connsiteY3" fmla="*/ 367665 h 447675"/>
                <a:gd name="connsiteX4" fmla="*/ 448627 w 612457"/>
                <a:gd name="connsiteY4" fmla="*/ 326707 h 447675"/>
                <a:gd name="connsiteX5" fmla="*/ 202882 w 612457"/>
                <a:gd name="connsiteY5" fmla="*/ 326707 h 447675"/>
                <a:gd name="connsiteX6" fmla="*/ 161925 w 612457"/>
                <a:gd name="connsiteY6" fmla="*/ 367665 h 447675"/>
                <a:gd name="connsiteX7" fmla="*/ 202882 w 612457"/>
                <a:gd name="connsiteY7" fmla="*/ 408623 h 447675"/>
                <a:gd name="connsiteX8" fmla="*/ 243839 w 612457"/>
                <a:gd name="connsiteY8" fmla="*/ 367665 h 447675"/>
                <a:gd name="connsiteX9" fmla="*/ 202882 w 612457"/>
                <a:gd name="connsiteY9" fmla="*/ 326707 h 447675"/>
                <a:gd name="connsiteX10" fmla="*/ 60007 w 612457"/>
                <a:gd name="connsiteY10" fmla="*/ 184785 h 447675"/>
                <a:gd name="connsiteX11" fmla="*/ 202882 w 612457"/>
                <a:gd name="connsiteY11" fmla="*/ 184785 h 447675"/>
                <a:gd name="connsiteX12" fmla="*/ 222885 w 612457"/>
                <a:gd name="connsiteY12" fmla="*/ 204787 h 447675"/>
                <a:gd name="connsiteX13" fmla="*/ 202882 w 612457"/>
                <a:gd name="connsiteY13" fmla="*/ 224790 h 447675"/>
                <a:gd name="connsiteX14" fmla="*/ 60007 w 612457"/>
                <a:gd name="connsiteY14" fmla="*/ 224790 h 447675"/>
                <a:gd name="connsiteX15" fmla="*/ 40005 w 612457"/>
                <a:gd name="connsiteY15" fmla="*/ 204787 h 447675"/>
                <a:gd name="connsiteX16" fmla="*/ 60007 w 612457"/>
                <a:gd name="connsiteY16" fmla="*/ 184785 h 447675"/>
                <a:gd name="connsiteX17" fmla="*/ 469582 w 612457"/>
                <a:gd name="connsiteY17" fmla="*/ 142875 h 447675"/>
                <a:gd name="connsiteX18" fmla="*/ 469582 w 612457"/>
                <a:gd name="connsiteY18" fmla="*/ 288607 h 447675"/>
                <a:gd name="connsiteX19" fmla="*/ 527685 w 612457"/>
                <a:gd name="connsiteY19" fmla="*/ 346710 h 447675"/>
                <a:gd name="connsiteX20" fmla="*/ 571500 w 612457"/>
                <a:gd name="connsiteY20" fmla="*/ 346710 h 447675"/>
                <a:gd name="connsiteX21" fmla="*/ 571500 w 612457"/>
                <a:gd name="connsiteY21" fmla="*/ 223838 h 447675"/>
                <a:gd name="connsiteX22" fmla="*/ 551497 w 612457"/>
                <a:gd name="connsiteY22" fmla="*/ 223838 h 447675"/>
                <a:gd name="connsiteX23" fmla="*/ 531495 w 612457"/>
                <a:gd name="connsiteY23" fmla="*/ 203835 h 447675"/>
                <a:gd name="connsiteX24" fmla="*/ 551497 w 612457"/>
                <a:gd name="connsiteY24" fmla="*/ 183832 h 447675"/>
                <a:gd name="connsiteX25" fmla="*/ 571500 w 612457"/>
                <a:gd name="connsiteY25" fmla="*/ 183832 h 447675"/>
                <a:gd name="connsiteX26" fmla="*/ 571500 w 612457"/>
                <a:gd name="connsiteY26" fmla="*/ 171450 h 447675"/>
                <a:gd name="connsiteX27" fmla="*/ 542925 w 612457"/>
                <a:gd name="connsiteY27" fmla="*/ 142875 h 447675"/>
                <a:gd name="connsiteX28" fmla="*/ 20002 w 612457"/>
                <a:gd name="connsiteY28" fmla="*/ 101917 h 447675"/>
                <a:gd name="connsiteX29" fmla="*/ 203835 w 612457"/>
                <a:gd name="connsiteY29" fmla="*/ 101917 h 447675"/>
                <a:gd name="connsiteX30" fmla="*/ 223838 w 612457"/>
                <a:gd name="connsiteY30" fmla="*/ 121919 h 447675"/>
                <a:gd name="connsiteX31" fmla="*/ 203835 w 612457"/>
                <a:gd name="connsiteY31" fmla="*/ 141922 h 447675"/>
                <a:gd name="connsiteX32" fmla="*/ 20002 w 612457"/>
                <a:gd name="connsiteY32" fmla="*/ 141922 h 447675"/>
                <a:gd name="connsiteX33" fmla="*/ 0 w 612457"/>
                <a:gd name="connsiteY33" fmla="*/ 121919 h 447675"/>
                <a:gd name="connsiteX34" fmla="*/ 20002 w 612457"/>
                <a:gd name="connsiteY34" fmla="*/ 101917 h 447675"/>
                <a:gd name="connsiteX35" fmla="*/ 121920 w 612457"/>
                <a:gd name="connsiteY35" fmla="*/ 0 h 447675"/>
                <a:gd name="connsiteX36" fmla="*/ 408622 w 612457"/>
                <a:gd name="connsiteY36" fmla="*/ 0 h 447675"/>
                <a:gd name="connsiteX37" fmla="*/ 469582 w 612457"/>
                <a:gd name="connsiteY37" fmla="*/ 60960 h 447675"/>
                <a:gd name="connsiteX38" fmla="*/ 469582 w 612457"/>
                <a:gd name="connsiteY38" fmla="*/ 101917 h 447675"/>
                <a:gd name="connsiteX39" fmla="*/ 551497 w 612457"/>
                <a:gd name="connsiteY39" fmla="*/ 101917 h 447675"/>
                <a:gd name="connsiteX40" fmla="*/ 565785 w 612457"/>
                <a:gd name="connsiteY40" fmla="*/ 107632 h 447675"/>
                <a:gd name="connsiteX41" fmla="*/ 606742 w 612457"/>
                <a:gd name="connsiteY41" fmla="*/ 148590 h 447675"/>
                <a:gd name="connsiteX42" fmla="*/ 612457 w 612457"/>
                <a:gd name="connsiteY42" fmla="*/ 162877 h 447675"/>
                <a:gd name="connsiteX43" fmla="*/ 612457 w 612457"/>
                <a:gd name="connsiteY43" fmla="*/ 366713 h 447675"/>
                <a:gd name="connsiteX44" fmla="*/ 592455 w 612457"/>
                <a:gd name="connsiteY44" fmla="*/ 386715 h 447675"/>
                <a:gd name="connsiteX45" fmla="*/ 527685 w 612457"/>
                <a:gd name="connsiteY45" fmla="*/ 386715 h 447675"/>
                <a:gd name="connsiteX46" fmla="*/ 448627 w 612457"/>
                <a:gd name="connsiteY46" fmla="*/ 447675 h 447675"/>
                <a:gd name="connsiteX47" fmla="*/ 369570 w 612457"/>
                <a:gd name="connsiteY47" fmla="*/ 386715 h 447675"/>
                <a:gd name="connsiteX48" fmla="*/ 281939 w 612457"/>
                <a:gd name="connsiteY48" fmla="*/ 386715 h 447675"/>
                <a:gd name="connsiteX49" fmla="*/ 202882 w 612457"/>
                <a:gd name="connsiteY49" fmla="*/ 447675 h 447675"/>
                <a:gd name="connsiteX50" fmla="*/ 123825 w 612457"/>
                <a:gd name="connsiteY50" fmla="*/ 386715 h 447675"/>
                <a:gd name="connsiteX51" fmla="*/ 80010 w 612457"/>
                <a:gd name="connsiteY51" fmla="*/ 386715 h 447675"/>
                <a:gd name="connsiteX52" fmla="*/ 60007 w 612457"/>
                <a:gd name="connsiteY52" fmla="*/ 366713 h 447675"/>
                <a:gd name="connsiteX53" fmla="*/ 60007 w 612457"/>
                <a:gd name="connsiteY53" fmla="*/ 264795 h 447675"/>
                <a:gd name="connsiteX54" fmla="*/ 80010 w 612457"/>
                <a:gd name="connsiteY54" fmla="*/ 244792 h 447675"/>
                <a:gd name="connsiteX55" fmla="*/ 100012 w 612457"/>
                <a:gd name="connsiteY55" fmla="*/ 264795 h 447675"/>
                <a:gd name="connsiteX56" fmla="*/ 100012 w 612457"/>
                <a:gd name="connsiteY56" fmla="*/ 346710 h 447675"/>
                <a:gd name="connsiteX57" fmla="*/ 123825 w 612457"/>
                <a:gd name="connsiteY57" fmla="*/ 346710 h 447675"/>
                <a:gd name="connsiteX58" fmla="*/ 202882 w 612457"/>
                <a:gd name="connsiteY58" fmla="*/ 285750 h 447675"/>
                <a:gd name="connsiteX59" fmla="*/ 281939 w 612457"/>
                <a:gd name="connsiteY59" fmla="*/ 346710 h 447675"/>
                <a:gd name="connsiteX60" fmla="*/ 369570 w 612457"/>
                <a:gd name="connsiteY60" fmla="*/ 346710 h 447675"/>
                <a:gd name="connsiteX61" fmla="*/ 427672 w 612457"/>
                <a:gd name="connsiteY61" fmla="*/ 288607 h 447675"/>
                <a:gd name="connsiteX62" fmla="*/ 427672 w 612457"/>
                <a:gd name="connsiteY62" fmla="*/ 141923 h 447675"/>
                <a:gd name="connsiteX63" fmla="*/ 386714 w 612457"/>
                <a:gd name="connsiteY63" fmla="*/ 141923 h 447675"/>
                <a:gd name="connsiteX64" fmla="*/ 366712 w 612457"/>
                <a:gd name="connsiteY64" fmla="*/ 121920 h 447675"/>
                <a:gd name="connsiteX65" fmla="*/ 386714 w 612457"/>
                <a:gd name="connsiteY65" fmla="*/ 101917 h 447675"/>
                <a:gd name="connsiteX66" fmla="*/ 427672 w 612457"/>
                <a:gd name="connsiteY66" fmla="*/ 101917 h 447675"/>
                <a:gd name="connsiteX67" fmla="*/ 427672 w 612457"/>
                <a:gd name="connsiteY67" fmla="*/ 60960 h 447675"/>
                <a:gd name="connsiteX68" fmla="*/ 407670 w 612457"/>
                <a:gd name="connsiteY68" fmla="*/ 40957 h 447675"/>
                <a:gd name="connsiteX69" fmla="*/ 120967 w 612457"/>
                <a:gd name="connsiteY69" fmla="*/ 40957 h 447675"/>
                <a:gd name="connsiteX70" fmla="*/ 100964 w 612457"/>
                <a:gd name="connsiteY70" fmla="*/ 60960 h 447675"/>
                <a:gd name="connsiteX71" fmla="*/ 80962 w 612457"/>
                <a:gd name="connsiteY71" fmla="*/ 80963 h 447675"/>
                <a:gd name="connsiteX72" fmla="*/ 60960 w 612457"/>
                <a:gd name="connsiteY72" fmla="*/ 60960 h 447675"/>
                <a:gd name="connsiteX73" fmla="*/ 121920 w 612457"/>
                <a:gd name="connsiteY73" fmla="*/ 0 h 447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</a:cxnLst>
              <a:rect l="l" t="t" r="r" b="b"/>
              <a:pathLst>
                <a:path w="612457" h="447675">
                  <a:moveTo>
                    <a:pt x="448627" y="326707"/>
                  </a:moveTo>
                  <a:cubicBezTo>
                    <a:pt x="425767" y="326707"/>
                    <a:pt x="407670" y="344805"/>
                    <a:pt x="407670" y="367665"/>
                  </a:cubicBezTo>
                  <a:cubicBezTo>
                    <a:pt x="407670" y="390525"/>
                    <a:pt x="425767" y="408623"/>
                    <a:pt x="448627" y="408623"/>
                  </a:cubicBezTo>
                  <a:cubicBezTo>
                    <a:pt x="471487" y="408623"/>
                    <a:pt x="489585" y="390525"/>
                    <a:pt x="489585" y="367665"/>
                  </a:cubicBezTo>
                  <a:cubicBezTo>
                    <a:pt x="489585" y="344805"/>
                    <a:pt x="471487" y="326707"/>
                    <a:pt x="448627" y="326707"/>
                  </a:cubicBezTo>
                  <a:close/>
                  <a:moveTo>
                    <a:pt x="202882" y="326707"/>
                  </a:moveTo>
                  <a:cubicBezTo>
                    <a:pt x="180022" y="326707"/>
                    <a:pt x="161925" y="344805"/>
                    <a:pt x="161925" y="367665"/>
                  </a:cubicBezTo>
                  <a:cubicBezTo>
                    <a:pt x="161925" y="390525"/>
                    <a:pt x="180022" y="408623"/>
                    <a:pt x="202882" y="408623"/>
                  </a:cubicBezTo>
                  <a:cubicBezTo>
                    <a:pt x="225742" y="408623"/>
                    <a:pt x="243839" y="390525"/>
                    <a:pt x="243839" y="367665"/>
                  </a:cubicBezTo>
                  <a:cubicBezTo>
                    <a:pt x="243839" y="344805"/>
                    <a:pt x="225742" y="326707"/>
                    <a:pt x="202882" y="326707"/>
                  </a:cubicBezTo>
                  <a:close/>
                  <a:moveTo>
                    <a:pt x="60007" y="184785"/>
                  </a:moveTo>
                  <a:lnTo>
                    <a:pt x="202882" y="184785"/>
                  </a:lnTo>
                  <a:cubicBezTo>
                    <a:pt x="213360" y="184785"/>
                    <a:pt x="222885" y="194310"/>
                    <a:pt x="222885" y="204787"/>
                  </a:cubicBezTo>
                  <a:cubicBezTo>
                    <a:pt x="222885" y="215265"/>
                    <a:pt x="214312" y="224790"/>
                    <a:pt x="202882" y="224790"/>
                  </a:cubicBezTo>
                  <a:lnTo>
                    <a:pt x="60007" y="224790"/>
                  </a:lnTo>
                  <a:cubicBezTo>
                    <a:pt x="49530" y="224790"/>
                    <a:pt x="40005" y="215265"/>
                    <a:pt x="40005" y="204787"/>
                  </a:cubicBezTo>
                  <a:cubicBezTo>
                    <a:pt x="40005" y="194310"/>
                    <a:pt x="48577" y="184785"/>
                    <a:pt x="60007" y="184785"/>
                  </a:cubicBezTo>
                  <a:close/>
                  <a:moveTo>
                    <a:pt x="469582" y="142875"/>
                  </a:moveTo>
                  <a:lnTo>
                    <a:pt x="469582" y="288607"/>
                  </a:lnTo>
                  <a:cubicBezTo>
                    <a:pt x="498157" y="295275"/>
                    <a:pt x="520064" y="318135"/>
                    <a:pt x="527685" y="346710"/>
                  </a:cubicBezTo>
                  <a:lnTo>
                    <a:pt x="571500" y="346710"/>
                  </a:lnTo>
                  <a:lnTo>
                    <a:pt x="571500" y="223838"/>
                  </a:lnTo>
                  <a:lnTo>
                    <a:pt x="551497" y="223838"/>
                  </a:lnTo>
                  <a:cubicBezTo>
                    <a:pt x="541020" y="223838"/>
                    <a:pt x="531495" y="214313"/>
                    <a:pt x="531495" y="203835"/>
                  </a:cubicBezTo>
                  <a:cubicBezTo>
                    <a:pt x="531495" y="193357"/>
                    <a:pt x="540067" y="183832"/>
                    <a:pt x="551497" y="183832"/>
                  </a:cubicBezTo>
                  <a:lnTo>
                    <a:pt x="571500" y="183832"/>
                  </a:lnTo>
                  <a:lnTo>
                    <a:pt x="571500" y="171450"/>
                  </a:lnTo>
                  <a:lnTo>
                    <a:pt x="542925" y="142875"/>
                  </a:lnTo>
                  <a:close/>
                  <a:moveTo>
                    <a:pt x="20002" y="101917"/>
                  </a:moveTo>
                  <a:lnTo>
                    <a:pt x="203835" y="101917"/>
                  </a:lnTo>
                  <a:cubicBezTo>
                    <a:pt x="214313" y="101917"/>
                    <a:pt x="223838" y="110490"/>
                    <a:pt x="223838" y="121919"/>
                  </a:cubicBezTo>
                  <a:cubicBezTo>
                    <a:pt x="223838" y="133350"/>
                    <a:pt x="214313" y="142875"/>
                    <a:pt x="203835" y="141922"/>
                  </a:cubicBezTo>
                  <a:lnTo>
                    <a:pt x="20002" y="141922"/>
                  </a:lnTo>
                  <a:cubicBezTo>
                    <a:pt x="9525" y="141922"/>
                    <a:pt x="0" y="132397"/>
                    <a:pt x="0" y="121919"/>
                  </a:cubicBezTo>
                  <a:cubicBezTo>
                    <a:pt x="0" y="111442"/>
                    <a:pt x="8573" y="101917"/>
                    <a:pt x="20002" y="101917"/>
                  </a:cubicBezTo>
                  <a:close/>
                  <a:moveTo>
                    <a:pt x="121920" y="0"/>
                  </a:moveTo>
                  <a:lnTo>
                    <a:pt x="408622" y="0"/>
                  </a:lnTo>
                  <a:cubicBezTo>
                    <a:pt x="441960" y="0"/>
                    <a:pt x="469582" y="26670"/>
                    <a:pt x="469582" y="60960"/>
                  </a:cubicBezTo>
                  <a:lnTo>
                    <a:pt x="469582" y="101917"/>
                  </a:lnTo>
                  <a:lnTo>
                    <a:pt x="551497" y="101917"/>
                  </a:lnTo>
                  <a:cubicBezTo>
                    <a:pt x="557212" y="101917"/>
                    <a:pt x="561975" y="103823"/>
                    <a:pt x="565785" y="107632"/>
                  </a:cubicBezTo>
                  <a:lnTo>
                    <a:pt x="606742" y="148590"/>
                  </a:lnTo>
                  <a:cubicBezTo>
                    <a:pt x="610552" y="152400"/>
                    <a:pt x="612457" y="157163"/>
                    <a:pt x="612457" y="162877"/>
                  </a:cubicBezTo>
                  <a:lnTo>
                    <a:pt x="612457" y="366713"/>
                  </a:lnTo>
                  <a:cubicBezTo>
                    <a:pt x="612457" y="377190"/>
                    <a:pt x="603885" y="386715"/>
                    <a:pt x="592455" y="386715"/>
                  </a:cubicBezTo>
                  <a:lnTo>
                    <a:pt x="527685" y="386715"/>
                  </a:lnTo>
                  <a:cubicBezTo>
                    <a:pt x="518160" y="421005"/>
                    <a:pt x="486727" y="447675"/>
                    <a:pt x="448627" y="447675"/>
                  </a:cubicBezTo>
                  <a:cubicBezTo>
                    <a:pt x="410527" y="447675"/>
                    <a:pt x="379095" y="421957"/>
                    <a:pt x="369570" y="386715"/>
                  </a:cubicBezTo>
                  <a:lnTo>
                    <a:pt x="281939" y="386715"/>
                  </a:lnTo>
                  <a:cubicBezTo>
                    <a:pt x="272414" y="421005"/>
                    <a:pt x="240982" y="447675"/>
                    <a:pt x="202882" y="447675"/>
                  </a:cubicBezTo>
                  <a:cubicBezTo>
                    <a:pt x="164782" y="447675"/>
                    <a:pt x="133350" y="421957"/>
                    <a:pt x="123825" y="386715"/>
                  </a:cubicBezTo>
                  <a:lnTo>
                    <a:pt x="80010" y="386715"/>
                  </a:lnTo>
                  <a:cubicBezTo>
                    <a:pt x="69532" y="386715"/>
                    <a:pt x="60007" y="378142"/>
                    <a:pt x="60007" y="366713"/>
                  </a:cubicBezTo>
                  <a:lnTo>
                    <a:pt x="60007" y="264795"/>
                  </a:lnTo>
                  <a:cubicBezTo>
                    <a:pt x="60007" y="254317"/>
                    <a:pt x="68580" y="244792"/>
                    <a:pt x="80010" y="244792"/>
                  </a:cubicBezTo>
                  <a:cubicBezTo>
                    <a:pt x="90487" y="244792"/>
                    <a:pt x="100012" y="253365"/>
                    <a:pt x="100012" y="264795"/>
                  </a:cubicBezTo>
                  <a:lnTo>
                    <a:pt x="100012" y="346710"/>
                  </a:lnTo>
                  <a:lnTo>
                    <a:pt x="123825" y="346710"/>
                  </a:lnTo>
                  <a:cubicBezTo>
                    <a:pt x="133350" y="312420"/>
                    <a:pt x="164782" y="285750"/>
                    <a:pt x="202882" y="285750"/>
                  </a:cubicBezTo>
                  <a:cubicBezTo>
                    <a:pt x="240982" y="285750"/>
                    <a:pt x="272414" y="311467"/>
                    <a:pt x="281939" y="346710"/>
                  </a:cubicBezTo>
                  <a:lnTo>
                    <a:pt x="369570" y="346710"/>
                  </a:lnTo>
                  <a:cubicBezTo>
                    <a:pt x="376237" y="318135"/>
                    <a:pt x="399097" y="296228"/>
                    <a:pt x="427672" y="288607"/>
                  </a:cubicBezTo>
                  <a:lnTo>
                    <a:pt x="427672" y="141923"/>
                  </a:lnTo>
                  <a:lnTo>
                    <a:pt x="386714" y="141923"/>
                  </a:lnTo>
                  <a:cubicBezTo>
                    <a:pt x="376237" y="141923"/>
                    <a:pt x="366712" y="132398"/>
                    <a:pt x="366712" y="121920"/>
                  </a:cubicBezTo>
                  <a:cubicBezTo>
                    <a:pt x="366712" y="111442"/>
                    <a:pt x="375285" y="101917"/>
                    <a:pt x="386714" y="101917"/>
                  </a:cubicBezTo>
                  <a:lnTo>
                    <a:pt x="427672" y="101917"/>
                  </a:lnTo>
                  <a:lnTo>
                    <a:pt x="427672" y="60960"/>
                  </a:lnTo>
                  <a:cubicBezTo>
                    <a:pt x="427672" y="50482"/>
                    <a:pt x="419100" y="40957"/>
                    <a:pt x="407670" y="40957"/>
                  </a:cubicBezTo>
                  <a:lnTo>
                    <a:pt x="120967" y="40957"/>
                  </a:lnTo>
                  <a:cubicBezTo>
                    <a:pt x="110489" y="40957"/>
                    <a:pt x="100964" y="49530"/>
                    <a:pt x="100964" y="60960"/>
                  </a:cubicBezTo>
                  <a:cubicBezTo>
                    <a:pt x="100964" y="71438"/>
                    <a:pt x="92392" y="80963"/>
                    <a:pt x="80962" y="80963"/>
                  </a:cubicBezTo>
                  <a:cubicBezTo>
                    <a:pt x="70485" y="80963"/>
                    <a:pt x="60960" y="72390"/>
                    <a:pt x="60960" y="60960"/>
                  </a:cubicBezTo>
                  <a:cubicBezTo>
                    <a:pt x="60960" y="27623"/>
                    <a:pt x="87630" y="0"/>
                    <a:pt x="121920" y="0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xmlns="" id="{424548B8-FC8B-4773-89DE-465B66A4F1FE}"/>
                </a:ext>
              </a:extLst>
            </p:cNvPr>
            <p:cNvSpPr/>
            <p:nvPr/>
          </p:nvSpPr>
          <p:spPr>
            <a:xfrm>
              <a:off x="10331767" y="2974657"/>
              <a:ext cx="523875" cy="609600"/>
            </a:xfrm>
            <a:custGeom>
              <a:avLst/>
              <a:gdLst>
                <a:gd name="connsiteX0" fmla="*/ 531495 w 523875"/>
                <a:gd name="connsiteY0" fmla="*/ 285750 h 609600"/>
                <a:gd name="connsiteX1" fmla="*/ 449581 w 523875"/>
                <a:gd name="connsiteY1" fmla="*/ 185738 h 609600"/>
                <a:gd name="connsiteX2" fmla="*/ 449581 w 523875"/>
                <a:gd name="connsiteY2" fmla="*/ 142875 h 609600"/>
                <a:gd name="connsiteX3" fmla="*/ 306706 w 523875"/>
                <a:gd name="connsiteY3" fmla="*/ 0 h 609600"/>
                <a:gd name="connsiteX4" fmla="*/ 224791 w 523875"/>
                <a:gd name="connsiteY4" fmla="*/ 0 h 609600"/>
                <a:gd name="connsiteX5" fmla="*/ 81916 w 523875"/>
                <a:gd name="connsiteY5" fmla="*/ 142875 h 609600"/>
                <a:gd name="connsiteX6" fmla="*/ 81916 w 523875"/>
                <a:gd name="connsiteY6" fmla="*/ 185738 h 609600"/>
                <a:gd name="connsiteX7" fmla="*/ 0 w 523875"/>
                <a:gd name="connsiteY7" fmla="*/ 285750 h 609600"/>
                <a:gd name="connsiteX8" fmla="*/ 101918 w 523875"/>
                <a:gd name="connsiteY8" fmla="*/ 387668 h 609600"/>
                <a:gd name="connsiteX9" fmla="*/ 111443 w 523875"/>
                <a:gd name="connsiteY9" fmla="*/ 384810 h 609600"/>
                <a:gd name="connsiteX10" fmla="*/ 265748 w 523875"/>
                <a:gd name="connsiteY10" fmla="*/ 469583 h 609600"/>
                <a:gd name="connsiteX11" fmla="*/ 408623 w 523875"/>
                <a:gd name="connsiteY11" fmla="*/ 401003 h 609600"/>
                <a:gd name="connsiteX12" fmla="*/ 408623 w 523875"/>
                <a:gd name="connsiteY12" fmla="*/ 510540 h 609600"/>
                <a:gd name="connsiteX13" fmla="*/ 388620 w 523875"/>
                <a:gd name="connsiteY13" fmla="*/ 530543 h 609600"/>
                <a:gd name="connsiteX14" fmla="*/ 323850 w 523875"/>
                <a:gd name="connsiteY14" fmla="*/ 530543 h 609600"/>
                <a:gd name="connsiteX15" fmla="*/ 265748 w 523875"/>
                <a:gd name="connsiteY15" fmla="*/ 489585 h 609600"/>
                <a:gd name="connsiteX16" fmla="*/ 204788 w 523875"/>
                <a:gd name="connsiteY16" fmla="*/ 550545 h 609600"/>
                <a:gd name="connsiteX17" fmla="*/ 265748 w 523875"/>
                <a:gd name="connsiteY17" fmla="*/ 611505 h 609600"/>
                <a:gd name="connsiteX18" fmla="*/ 323850 w 523875"/>
                <a:gd name="connsiteY18" fmla="*/ 570548 h 609600"/>
                <a:gd name="connsiteX19" fmla="*/ 388620 w 523875"/>
                <a:gd name="connsiteY19" fmla="*/ 570548 h 609600"/>
                <a:gd name="connsiteX20" fmla="*/ 449581 w 523875"/>
                <a:gd name="connsiteY20" fmla="*/ 509588 h 609600"/>
                <a:gd name="connsiteX21" fmla="*/ 449581 w 523875"/>
                <a:gd name="connsiteY21" fmla="*/ 384810 h 609600"/>
                <a:gd name="connsiteX22" fmla="*/ 531495 w 523875"/>
                <a:gd name="connsiteY22" fmla="*/ 285750 h 609600"/>
                <a:gd name="connsiteX23" fmla="*/ 265748 w 523875"/>
                <a:gd name="connsiteY23" fmla="*/ 572453 h 609600"/>
                <a:gd name="connsiteX24" fmla="*/ 245745 w 523875"/>
                <a:gd name="connsiteY24" fmla="*/ 552450 h 609600"/>
                <a:gd name="connsiteX25" fmla="*/ 265748 w 523875"/>
                <a:gd name="connsiteY25" fmla="*/ 532448 h 609600"/>
                <a:gd name="connsiteX26" fmla="*/ 285750 w 523875"/>
                <a:gd name="connsiteY26" fmla="*/ 552450 h 609600"/>
                <a:gd name="connsiteX27" fmla="*/ 265748 w 523875"/>
                <a:gd name="connsiteY27" fmla="*/ 572453 h 609600"/>
                <a:gd name="connsiteX28" fmla="*/ 224791 w 523875"/>
                <a:gd name="connsiteY28" fmla="*/ 40005 h 609600"/>
                <a:gd name="connsiteX29" fmla="*/ 306706 w 523875"/>
                <a:gd name="connsiteY29" fmla="*/ 40005 h 609600"/>
                <a:gd name="connsiteX30" fmla="*/ 408623 w 523875"/>
                <a:gd name="connsiteY30" fmla="*/ 141922 h 609600"/>
                <a:gd name="connsiteX31" fmla="*/ 408623 w 523875"/>
                <a:gd name="connsiteY31" fmla="*/ 169545 h 609600"/>
                <a:gd name="connsiteX32" fmla="*/ 405766 w 523875"/>
                <a:gd name="connsiteY32" fmla="*/ 165735 h 609600"/>
                <a:gd name="connsiteX33" fmla="*/ 405766 w 523875"/>
                <a:gd name="connsiteY33" fmla="*/ 164783 h 609600"/>
                <a:gd name="connsiteX34" fmla="*/ 265748 w 523875"/>
                <a:gd name="connsiteY34" fmla="*/ 100013 h 609600"/>
                <a:gd name="connsiteX35" fmla="*/ 122873 w 523875"/>
                <a:gd name="connsiteY35" fmla="*/ 168593 h 609600"/>
                <a:gd name="connsiteX36" fmla="*/ 122873 w 523875"/>
                <a:gd name="connsiteY36" fmla="*/ 140970 h 609600"/>
                <a:gd name="connsiteX37" fmla="*/ 224791 w 523875"/>
                <a:gd name="connsiteY37" fmla="*/ 40005 h 609600"/>
                <a:gd name="connsiteX38" fmla="*/ 367666 w 523875"/>
                <a:gd name="connsiteY38" fmla="*/ 184785 h 609600"/>
                <a:gd name="connsiteX39" fmla="*/ 123825 w 523875"/>
                <a:gd name="connsiteY39" fmla="*/ 270510 h 609600"/>
                <a:gd name="connsiteX40" fmla="*/ 266700 w 523875"/>
                <a:gd name="connsiteY40" fmla="*/ 142875 h 609600"/>
                <a:gd name="connsiteX41" fmla="*/ 367666 w 523875"/>
                <a:gd name="connsiteY41" fmla="*/ 184785 h 609600"/>
                <a:gd name="connsiteX42" fmla="*/ 81916 w 523875"/>
                <a:gd name="connsiteY42" fmla="*/ 343853 h 609600"/>
                <a:gd name="connsiteX43" fmla="*/ 40958 w 523875"/>
                <a:gd name="connsiteY43" fmla="*/ 285750 h 609600"/>
                <a:gd name="connsiteX44" fmla="*/ 81916 w 523875"/>
                <a:gd name="connsiteY44" fmla="*/ 227647 h 609600"/>
                <a:gd name="connsiteX45" fmla="*/ 81916 w 523875"/>
                <a:gd name="connsiteY45" fmla="*/ 343853 h 609600"/>
                <a:gd name="connsiteX46" fmla="*/ 265748 w 523875"/>
                <a:gd name="connsiteY46" fmla="*/ 428625 h 609600"/>
                <a:gd name="connsiteX47" fmla="*/ 124778 w 523875"/>
                <a:gd name="connsiteY47" fmla="*/ 312420 h 609600"/>
                <a:gd name="connsiteX48" fmla="*/ 200025 w 523875"/>
                <a:gd name="connsiteY48" fmla="*/ 321945 h 609600"/>
                <a:gd name="connsiteX49" fmla="*/ 392431 w 523875"/>
                <a:gd name="connsiteY49" fmla="*/ 220028 h 609600"/>
                <a:gd name="connsiteX50" fmla="*/ 408623 w 523875"/>
                <a:gd name="connsiteY50" fmla="*/ 284797 h 609600"/>
                <a:gd name="connsiteX51" fmla="*/ 265748 w 523875"/>
                <a:gd name="connsiteY51" fmla="*/ 428625 h 609600"/>
                <a:gd name="connsiteX52" fmla="*/ 449581 w 523875"/>
                <a:gd name="connsiteY52" fmla="*/ 343853 h 609600"/>
                <a:gd name="connsiteX53" fmla="*/ 449581 w 523875"/>
                <a:gd name="connsiteY53" fmla="*/ 227647 h 609600"/>
                <a:gd name="connsiteX54" fmla="*/ 490538 w 523875"/>
                <a:gd name="connsiteY54" fmla="*/ 285750 h 609600"/>
                <a:gd name="connsiteX55" fmla="*/ 449581 w 523875"/>
                <a:gd name="connsiteY55" fmla="*/ 343853 h 609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523875" h="609600">
                  <a:moveTo>
                    <a:pt x="531495" y="285750"/>
                  </a:moveTo>
                  <a:cubicBezTo>
                    <a:pt x="531495" y="236220"/>
                    <a:pt x="496253" y="195263"/>
                    <a:pt x="449581" y="185738"/>
                  </a:cubicBezTo>
                  <a:lnTo>
                    <a:pt x="449581" y="142875"/>
                  </a:lnTo>
                  <a:cubicBezTo>
                    <a:pt x="449581" y="63818"/>
                    <a:pt x="385763" y="0"/>
                    <a:pt x="306706" y="0"/>
                  </a:cubicBezTo>
                  <a:lnTo>
                    <a:pt x="224791" y="0"/>
                  </a:lnTo>
                  <a:cubicBezTo>
                    <a:pt x="145733" y="0"/>
                    <a:pt x="81916" y="63818"/>
                    <a:pt x="81916" y="142875"/>
                  </a:cubicBezTo>
                  <a:lnTo>
                    <a:pt x="81916" y="185738"/>
                  </a:lnTo>
                  <a:cubicBezTo>
                    <a:pt x="35243" y="195263"/>
                    <a:pt x="0" y="236220"/>
                    <a:pt x="0" y="285750"/>
                  </a:cubicBezTo>
                  <a:cubicBezTo>
                    <a:pt x="0" y="341947"/>
                    <a:pt x="45720" y="387668"/>
                    <a:pt x="101918" y="387668"/>
                  </a:cubicBezTo>
                  <a:cubicBezTo>
                    <a:pt x="105728" y="387668"/>
                    <a:pt x="108585" y="386715"/>
                    <a:pt x="111443" y="384810"/>
                  </a:cubicBezTo>
                  <a:cubicBezTo>
                    <a:pt x="144781" y="435293"/>
                    <a:pt x="200978" y="469583"/>
                    <a:pt x="265748" y="469583"/>
                  </a:cubicBezTo>
                  <a:cubicBezTo>
                    <a:pt x="323850" y="469583"/>
                    <a:pt x="375285" y="442913"/>
                    <a:pt x="408623" y="401003"/>
                  </a:cubicBezTo>
                  <a:lnTo>
                    <a:pt x="408623" y="510540"/>
                  </a:lnTo>
                  <a:cubicBezTo>
                    <a:pt x="408623" y="521970"/>
                    <a:pt x="399098" y="530543"/>
                    <a:pt x="388620" y="530543"/>
                  </a:cubicBezTo>
                  <a:lnTo>
                    <a:pt x="323850" y="530543"/>
                  </a:lnTo>
                  <a:cubicBezTo>
                    <a:pt x="315278" y="506730"/>
                    <a:pt x="292418" y="489585"/>
                    <a:pt x="265748" y="489585"/>
                  </a:cubicBezTo>
                  <a:cubicBezTo>
                    <a:pt x="231458" y="489585"/>
                    <a:pt x="204788" y="517208"/>
                    <a:pt x="204788" y="550545"/>
                  </a:cubicBezTo>
                  <a:cubicBezTo>
                    <a:pt x="204788" y="583883"/>
                    <a:pt x="232410" y="611505"/>
                    <a:pt x="265748" y="611505"/>
                  </a:cubicBezTo>
                  <a:cubicBezTo>
                    <a:pt x="292418" y="611505"/>
                    <a:pt x="315278" y="594360"/>
                    <a:pt x="323850" y="570548"/>
                  </a:cubicBezTo>
                  <a:lnTo>
                    <a:pt x="388620" y="570548"/>
                  </a:lnTo>
                  <a:cubicBezTo>
                    <a:pt x="422910" y="570548"/>
                    <a:pt x="449581" y="542925"/>
                    <a:pt x="449581" y="509588"/>
                  </a:cubicBezTo>
                  <a:lnTo>
                    <a:pt x="449581" y="384810"/>
                  </a:lnTo>
                  <a:cubicBezTo>
                    <a:pt x="496253" y="376238"/>
                    <a:pt x="531495" y="335280"/>
                    <a:pt x="531495" y="285750"/>
                  </a:cubicBezTo>
                  <a:close/>
                  <a:moveTo>
                    <a:pt x="265748" y="572453"/>
                  </a:moveTo>
                  <a:cubicBezTo>
                    <a:pt x="254318" y="572453"/>
                    <a:pt x="245745" y="562928"/>
                    <a:pt x="245745" y="552450"/>
                  </a:cubicBezTo>
                  <a:cubicBezTo>
                    <a:pt x="245745" y="541020"/>
                    <a:pt x="255270" y="532448"/>
                    <a:pt x="265748" y="532448"/>
                  </a:cubicBezTo>
                  <a:cubicBezTo>
                    <a:pt x="276225" y="532448"/>
                    <a:pt x="285750" y="541973"/>
                    <a:pt x="285750" y="552450"/>
                  </a:cubicBezTo>
                  <a:cubicBezTo>
                    <a:pt x="286703" y="562928"/>
                    <a:pt x="277178" y="572453"/>
                    <a:pt x="265748" y="572453"/>
                  </a:cubicBezTo>
                  <a:close/>
                  <a:moveTo>
                    <a:pt x="224791" y="40005"/>
                  </a:moveTo>
                  <a:lnTo>
                    <a:pt x="306706" y="40005"/>
                  </a:lnTo>
                  <a:cubicBezTo>
                    <a:pt x="362903" y="40005"/>
                    <a:pt x="408623" y="85725"/>
                    <a:pt x="408623" y="141922"/>
                  </a:cubicBezTo>
                  <a:lnTo>
                    <a:pt x="408623" y="169545"/>
                  </a:lnTo>
                  <a:cubicBezTo>
                    <a:pt x="407670" y="168593"/>
                    <a:pt x="406718" y="167640"/>
                    <a:pt x="405766" y="165735"/>
                  </a:cubicBezTo>
                  <a:cubicBezTo>
                    <a:pt x="405766" y="165735"/>
                    <a:pt x="405766" y="165735"/>
                    <a:pt x="405766" y="164783"/>
                  </a:cubicBezTo>
                  <a:cubicBezTo>
                    <a:pt x="371475" y="124778"/>
                    <a:pt x="321945" y="100013"/>
                    <a:pt x="265748" y="100013"/>
                  </a:cubicBezTo>
                  <a:cubicBezTo>
                    <a:pt x="207645" y="100013"/>
                    <a:pt x="156210" y="126682"/>
                    <a:pt x="122873" y="168593"/>
                  </a:cubicBezTo>
                  <a:lnTo>
                    <a:pt x="122873" y="140970"/>
                  </a:lnTo>
                  <a:cubicBezTo>
                    <a:pt x="122873" y="85725"/>
                    <a:pt x="168593" y="40005"/>
                    <a:pt x="224791" y="40005"/>
                  </a:cubicBezTo>
                  <a:close/>
                  <a:moveTo>
                    <a:pt x="367666" y="184785"/>
                  </a:moveTo>
                  <a:cubicBezTo>
                    <a:pt x="349568" y="218122"/>
                    <a:pt x="283845" y="313372"/>
                    <a:pt x="123825" y="270510"/>
                  </a:cubicBezTo>
                  <a:cubicBezTo>
                    <a:pt x="131445" y="199072"/>
                    <a:pt x="192406" y="142875"/>
                    <a:pt x="266700" y="142875"/>
                  </a:cubicBezTo>
                  <a:cubicBezTo>
                    <a:pt x="305753" y="142875"/>
                    <a:pt x="341948" y="159068"/>
                    <a:pt x="367666" y="184785"/>
                  </a:cubicBezTo>
                  <a:close/>
                  <a:moveTo>
                    <a:pt x="81916" y="343853"/>
                  </a:moveTo>
                  <a:cubicBezTo>
                    <a:pt x="58103" y="335280"/>
                    <a:pt x="40958" y="312420"/>
                    <a:pt x="40958" y="285750"/>
                  </a:cubicBezTo>
                  <a:cubicBezTo>
                    <a:pt x="40958" y="259080"/>
                    <a:pt x="58103" y="236220"/>
                    <a:pt x="81916" y="227647"/>
                  </a:cubicBezTo>
                  <a:lnTo>
                    <a:pt x="81916" y="343853"/>
                  </a:lnTo>
                  <a:close/>
                  <a:moveTo>
                    <a:pt x="265748" y="428625"/>
                  </a:moveTo>
                  <a:cubicBezTo>
                    <a:pt x="196216" y="428625"/>
                    <a:pt x="138113" y="379095"/>
                    <a:pt x="124778" y="312420"/>
                  </a:cubicBezTo>
                  <a:cubicBezTo>
                    <a:pt x="152400" y="319088"/>
                    <a:pt x="177166" y="321945"/>
                    <a:pt x="200025" y="321945"/>
                  </a:cubicBezTo>
                  <a:cubicBezTo>
                    <a:pt x="307658" y="321945"/>
                    <a:pt x="366713" y="260033"/>
                    <a:pt x="392431" y="220028"/>
                  </a:cubicBezTo>
                  <a:cubicBezTo>
                    <a:pt x="402908" y="240030"/>
                    <a:pt x="408623" y="261938"/>
                    <a:pt x="408623" y="284797"/>
                  </a:cubicBezTo>
                  <a:cubicBezTo>
                    <a:pt x="408623" y="364808"/>
                    <a:pt x="344806" y="428625"/>
                    <a:pt x="265748" y="428625"/>
                  </a:cubicBezTo>
                  <a:close/>
                  <a:moveTo>
                    <a:pt x="449581" y="343853"/>
                  </a:moveTo>
                  <a:lnTo>
                    <a:pt x="449581" y="227647"/>
                  </a:lnTo>
                  <a:cubicBezTo>
                    <a:pt x="473393" y="236220"/>
                    <a:pt x="490538" y="259080"/>
                    <a:pt x="490538" y="285750"/>
                  </a:cubicBezTo>
                  <a:cubicBezTo>
                    <a:pt x="490538" y="312420"/>
                    <a:pt x="473393" y="335280"/>
                    <a:pt x="449581" y="343853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xmlns="" id="{BD0FBE0D-5D02-41FC-9AC0-0453874BA223}"/>
                </a:ext>
              </a:extLst>
            </p:cNvPr>
            <p:cNvSpPr/>
            <p:nvPr/>
          </p:nvSpPr>
          <p:spPr>
            <a:xfrm>
              <a:off x="8121966" y="2973705"/>
              <a:ext cx="450532" cy="612458"/>
            </a:xfrm>
            <a:custGeom>
              <a:avLst/>
              <a:gdLst>
                <a:gd name="connsiteX0" fmla="*/ 300038 w 450532"/>
                <a:gd name="connsiteY0" fmla="*/ 520065 h 612458"/>
                <a:gd name="connsiteX1" fmla="*/ 245745 w 450532"/>
                <a:gd name="connsiteY1" fmla="*/ 531495 h 612458"/>
                <a:gd name="connsiteX2" fmla="*/ 245745 w 450532"/>
                <a:gd name="connsiteY2" fmla="*/ 532448 h 612458"/>
                <a:gd name="connsiteX3" fmla="*/ 245745 w 450532"/>
                <a:gd name="connsiteY3" fmla="*/ 573405 h 612458"/>
                <a:gd name="connsiteX4" fmla="*/ 285750 w 450532"/>
                <a:gd name="connsiteY4" fmla="*/ 573405 h 612458"/>
                <a:gd name="connsiteX5" fmla="*/ 150495 w 450532"/>
                <a:gd name="connsiteY5" fmla="*/ 519112 h 612458"/>
                <a:gd name="connsiteX6" fmla="*/ 164782 w 450532"/>
                <a:gd name="connsiteY6" fmla="*/ 572453 h 612458"/>
                <a:gd name="connsiteX7" fmla="*/ 204788 w 450532"/>
                <a:gd name="connsiteY7" fmla="*/ 572453 h 612458"/>
                <a:gd name="connsiteX8" fmla="*/ 204788 w 450532"/>
                <a:gd name="connsiteY8" fmla="*/ 531495 h 612458"/>
                <a:gd name="connsiteX9" fmla="*/ 204788 w 450532"/>
                <a:gd name="connsiteY9" fmla="*/ 530543 h 612458"/>
                <a:gd name="connsiteX10" fmla="*/ 150495 w 450532"/>
                <a:gd name="connsiteY10" fmla="*/ 519112 h 612458"/>
                <a:gd name="connsiteX11" fmla="*/ 225743 w 450532"/>
                <a:gd name="connsiteY11" fmla="*/ 205740 h 612458"/>
                <a:gd name="connsiteX12" fmla="*/ 245745 w 450532"/>
                <a:gd name="connsiteY12" fmla="*/ 225742 h 612458"/>
                <a:gd name="connsiteX13" fmla="*/ 245745 w 450532"/>
                <a:gd name="connsiteY13" fmla="*/ 286703 h 612458"/>
                <a:gd name="connsiteX14" fmla="*/ 265747 w 450532"/>
                <a:gd name="connsiteY14" fmla="*/ 286703 h 612458"/>
                <a:gd name="connsiteX15" fmla="*/ 286703 w 450532"/>
                <a:gd name="connsiteY15" fmla="*/ 307657 h 612458"/>
                <a:gd name="connsiteX16" fmla="*/ 266700 w 450532"/>
                <a:gd name="connsiteY16" fmla="*/ 327660 h 612458"/>
                <a:gd name="connsiteX17" fmla="*/ 225743 w 450532"/>
                <a:gd name="connsiteY17" fmla="*/ 327660 h 612458"/>
                <a:gd name="connsiteX18" fmla="*/ 205740 w 450532"/>
                <a:gd name="connsiteY18" fmla="*/ 307657 h 612458"/>
                <a:gd name="connsiteX19" fmla="*/ 205740 w 450532"/>
                <a:gd name="connsiteY19" fmla="*/ 225742 h 612458"/>
                <a:gd name="connsiteX20" fmla="*/ 225743 w 450532"/>
                <a:gd name="connsiteY20" fmla="*/ 205740 h 612458"/>
                <a:gd name="connsiteX21" fmla="*/ 224790 w 450532"/>
                <a:gd name="connsiteY21" fmla="*/ 123825 h 612458"/>
                <a:gd name="connsiteX22" fmla="*/ 41910 w 450532"/>
                <a:gd name="connsiteY22" fmla="*/ 287655 h 612458"/>
                <a:gd name="connsiteX23" fmla="*/ 81915 w 450532"/>
                <a:gd name="connsiteY23" fmla="*/ 287655 h 612458"/>
                <a:gd name="connsiteX24" fmla="*/ 101918 w 450532"/>
                <a:gd name="connsiteY24" fmla="*/ 307658 h 612458"/>
                <a:gd name="connsiteX25" fmla="*/ 81915 w 450532"/>
                <a:gd name="connsiteY25" fmla="*/ 327660 h 612458"/>
                <a:gd name="connsiteX26" fmla="*/ 41910 w 450532"/>
                <a:gd name="connsiteY26" fmla="*/ 327660 h 612458"/>
                <a:gd name="connsiteX27" fmla="*/ 224790 w 450532"/>
                <a:gd name="connsiteY27" fmla="*/ 491490 h 612458"/>
                <a:gd name="connsiteX28" fmla="*/ 407670 w 450532"/>
                <a:gd name="connsiteY28" fmla="*/ 327660 h 612458"/>
                <a:gd name="connsiteX29" fmla="*/ 367665 w 450532"/>
                <a:gd name="connsiteY29" fmla="*/ 327660 h 612458"/>
                <a:gd name="connsiteX30" fmla="*/ 347663 w 450532"/>
                <a:gd name="connsiteY30" fmla="*/ 307658 h 612458"/>
                <a:gd name="connsiteX31" fmla="*/ 367665 w 450532"/>
                <a:gd name="connsiteY31" fmla="*/ 287655 h 612458"/>
                <a:gd name="connsiteX32" fmla="*/ 407670 w 450532"/>
                <a:gd name="connsiteY32" fmla="*/ 287655 h 612458"/>
                <a:gd name="connsiteX33" fmla="*/ 224790 w 450532"/>
                <a:gd name="connsiteY33" fmla="*/ 123825 h 612458"/>
                <a:gd name="connsiteX34" fmla="*/ 244793 w 450532"/>
                <a:gd name="connsiteY34" fmla="*/ 41910 h 612458"/>
                <a:gd name="connsiteX35" fmla="*/ 244793 w 450532"/>
                <a:gd name="connsiteY35" fmla="*/ 82868 h 612458"/>
                <a:gd name="connsiteX36" fmla="*/ 244793 w 450532"/>
                <a:gd name="connsiteY36" fmla="*/ 83820 h 612458"/>
                <a:gd name="connsiteX37" fmla="*/ 299085 w 450532"/>
                <a:gd name="connsiteY37" fmla="*/ 95250 h 612458"/>
                <a:gd name="connsiteX38" fmla="*/ 284797 w 450532"/>
                <a:gd name="connsiteY38" fmla="*/ 41910 h 612458"/>
                <a:gd name="connsiteX39" fmla="*/ 164782 w 450532"/>
                <a:gd name="connsiteY39" fmla="*/ 40957 h 612458"/>
                <a:gd name="connsiteX40" fmla="*/ 150495 w 450532"/>
                <a:gd name="connsiteY40" fmla="*/ 94297 h 612458"/>
                <a:gd name="connsiteX41" fmla="*/ 204788 w 450532"/>
                <a:gd name="connsiteY41" fmla="*/ 82868 h 612458"/>
                <a:gd name="connsiteX42" fmla="*/ 204788 w 450532"/>
                <a:gd name="connsiteY42" fmla="*/ 81915 h 612458"/>
                <a:gd name="connsiteX43" fmla="*/ 204788 w 450532"/>
                <a:gd name="connsiteY43" fmla="*/ 40957 h 612458"/>
                <a:gd name="connsiteX44" fmla="*/ 148590 w 450532"/>
                <a:gd name="connsiteY44" fmla="*/ 0 h 612458"/>
                <a:gd name="connsiteX45" fmla="*/ 301943 w 450532"/>
                <a:gd name="connsiteY45" fmla="*/ 0 h 612458"/>
                <a:gd name="connsiteX46" fmla="*/ 321945 w 450532"/>
                <a:gd name="connsiteY46" fmla="*/ 15240 h 612458"/>
                <a:gd name="connsiteX47" fmla="*/ 347663 w 450532"/>
                <a:gd name="connsiteY47" fmla="*/ 119062 h 612458"/>
                <a:gd name="connsiteX48" fmla="*/ 450532 w 450532"/>
                <a:gd name="connsiteY48" fmla="*/ 307658 h 612458"/>
                <a:gd name="connsiteX49" fmla="*/ 347663 w 450532"/>
                <a:gd name="connsiteY49" fmla="*/ 495300 h 612458"/>
                <a:gd name="connsiteX50" fmla="*/ 321945 w 450532"/>
                <a:gd name="connsiteY50" fmla="*/ 597218 h 612458"/>
                <a:gd name="connsiteX51" fmla="*/ 301943 w 450532"/>
                <a:gd name="connsiteY51" fmla="*/ 612458 h 612458"/>
                <a:gd name="connsiteX52" fmla="*/ 148590 w 450532"/>
                <a:gd name="connsiteY52" fmla="*/ 612458 h 612458"/>
                <a:gd name="connsiteX53" fmla="*/ 128588 w 450532"/>
                <a:gd name="connsiteY53" fmla="*/ 597218 h 612458"/>
                <a:gd name="connsiteX54" fmla="*/ 102870 w 450532"/>
                <a:gd name="connsiteY54" fmla="*/ 495300 h 612458"/>
                <a:gd name="connsiteX55" fmla="*/ 0 w 450532"/>
                <a:gd name="connsiteY55" fmla="*/ 306705 h 612458"/>
                <a:gd name="connsiteX56" fmla="*/ 102870 w 450532"/>
                <a:gd name="connsiteY56" fmla="*/ 118110 h 612458"/>
                <a:gd name="connsiteX57" fmla="*/ 128588 w 450532"/>
                <a:gd name="connsiteY57" fmla="*/ 15240 h 612458"/>
                <a:gd name="connsiteX58" fmla="*/ 148590 w 450532"/>
                <a:gd name="connsiteY58" fmla="*/ 0 h 6124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450532" h="612458">
                  <a:moveTo>
                    <a:pt x="300038" y="520065"/>
                  </a:moveTo>
                  <a:cubicBezTo>
                    <a:pt x="282893" y="525780"/>
                    <a:pt x="264795" y="529590"/>
                    <a:pt x="245745" y="531495"/>
                  </a:cubicBezTo>
                  <a:cubicBezTo>
                    <a:pt x="245745" y="531495"/>
                    <a:pt x="245745" y="532448"/>
                    <a:pt x="245745" y="532448"/>
                  </a:cubicBezTo>
                  <a:lnTo>
                    <a:pt x="245745" y="573405"/>
                  </a:lnTo>
                  <a:lnTo>
                    <a:pt x="285750" y="573405"/>
                  </a:lnTo>
                  <a:close/>
                  <a:moveTo>
                    <a:pt x="150495" y="519112"/>
                  </a:moveTo>
                  <a:lnTo>
                    <a:pt x="164782" y="572453"/>
                  </a:lnTo>
                  <a:lnTo>
                    <a:pt x="204788" y="572453"/>
                  </a:lnTo>
                  <a:lnTo>
                    <a:pt x="204788" y="531495"/>
                  </a:lnTo>
                  <a:cubicBezTo>
                    <a:pt x="204788" y="531495"/>
                    <a:pt x="204788" y="530543"/>
                    <a:pt x="204788" y="530543"/>
                  </a:cubicBezTo>
                  <a:cubicBezTo>
                    <a:pt x="185738" y="529590"/>
                    <a:pt x="167640" y="524828"/>
                    <a:pt x="150495" y="519112"/>
                  </a:cubicBezTo>
                  <a:close/>
                  <a:moveTo>
                    <a:pt x="225743" y="205740"/>
                  </a:moveTo>
                  <a:cubicBezTo>
                    <a:pt x="236220" y="205740"/>
                    <a:pt x="245745" y="214312"/>
                    <a:pt x="245745" y="225742"/>
                  </a:cubicBezTo>
                  <a:lnTo>
                    <a:pt x="245745" y="286703"/>
                  </a:lnTo>
                  <a:lnTo>
                    <a:pt x="265747" y="286703"/>
                  </a:lnTo>
                  <a:cubicBezTo>
                    <a:pt x="277178" y="286703"/>
                    <a:pt x="286703" y="296228"/>
                    <a:pt x="286703" y="307657"/>
                  </a:cubicBezTo>
                  <a:cubicBezTo>
                    <a:pt x="286703" y="318135"/>
                    <a:pt x="278130" y="327660"/>
                    <a:pt x="266700" y="327660"/>
                  </a:cubicBezTo>
                  <a:lnTo>
                    <a:pt x="225743" y="327660"/>
                  </a:lnTo>
                  <a:cubicBezTo>
                    <a:pt x="215265" y="327660"/>
                    <a:pt x="205740" y="319087"/>
                    <a:pt x="205740" y="307657"/>
                  </a:cubicBezTo>
                  <a:lnTo>
                    <a:pt x="205740" y="225742"/>
                  </a:lnTo>
                  <a:cubicBezTo>
                    <a:pt x="205740" y="215265"/>
                    <a:pt x="215265" y="205740"/>
                    <a:pt x="225743" y="205740"/>
                  </a:cubicBezTo>
                  <a:close/>
                  <a:moveTo>
                    <a:pt x="224790" y="123825"/>
                  </a:moveTo>
                  <a:cubicBezTo>
                    <a:pt x="130493" y="123825"/>
                    <a:pt x="52388" y="195262"/>
                    <a:pt x="41910" y="287655"/>
                  </a:cubicBezTo>
                  <a:lnTo>
                    <a:pt x="81915" y="287655"/>
                  </a:lnTo>
                  <a:cubicBezTo>
                    <a:pt x="92393" y="287655"/>
                    <a:pt x="101918" y="296228"/>
                    <a:pt x="101918" y="307658"/>
                  </a:cubicBezTo>
                  <a:cubicBezTo>
                    <a:pt x="101918" y="318135"/>
                    <a:pt x="93345" y="327660"/>
                    <a:pt x="81915" y="327660"/>
                  </a:cubicBezTo>
                  <a:lnTo>
                    <a:pt x="41910" y="327660"/>
                  </a:lnTo>
                  <a:cubicBezTo>
                    <a:pt x="52388" y="420053"/>
                    <a:pt x="130493" y="491490"/>
                    <a:pt x="224790" y="491490"/>
                  </a:cubicBezTo>
                  <a:cubicBezTo>
                    <a:pt x="320040" y="491490"/>
                    <a:pt x="398145" y="420053"/>
                    <a:pt x="407670" y="327660"/>
                  </a:cubicBezTo>
                  <a:lnTo>
                    <a:pt x="367665" y="327660"/>
                  </a:lnTo>
                  <a:cubicBezTo>
                    <a:pt x="357188" y="327660"/>
                    <a:pt x="347663" y="319087"/>
                    <a:pt x="347663" y="307658"/>
                  </a:cubicBezTo>
                  <a:cubicBezTo>
                    <a:pt x="347663" y="297180"/>
                    <a:pt x="356235" y="287655"/>
                    <a:pt x="367665" y="287655"/>
                  </a:cubicBezTo>
                  <a:lnTo>
                    <a:pt x="407670" y="287655"/>
                  </a:lnTo>
                  <a:cubicBezTo>
                    <a:pt x="397193" y="195262"/>
                    <a:pt x="319088" y="123825"/>
                    <a:pt x="224790" y="123825"/>
                  </a:cubicBezTo>
                  <a:close/>
                  <a:moveTo>
                    <a:pt x="244793" y="41910"/>
                  </a:moveTo>
                  <a:lnTo>
                    <a:pt x="244793" y="82868"/>
                  </a:lnTo>
                  <a:cubicBezTo>
                    <a:pt x="244793" y="82868"/>
                    <a:pt x="244793" y="83820"/>
                    <a:pt x="244793" y="83820"/>
                  </a:cubicBezTo>
                  <a:cubicBezTo>
                    <a:pt x="263843" y="84772"/>
                    <a:pt x="281940" y="89535"/>
                    <a:pt x="299085" y="95250"/>
                  </a:cubicBezTo>
                  <a:lnTo>
                    <a:pt x="284797" y="41910"/>
                  </a:lnTo>
                  <a:close/>
                  <a:moveTo>
                    <a:pt x="164782" y="40957"/>
                  </a:moveTo>
                  <a:lnTo>
                    <a:pt x="150495" y="94297"/>
                  </a:lnTo>
                  <a:cubicBezTo>
                    <a:pt x="167640" y="88582"/>
                    <a:pt x="185738" y="84772"/>
                    <a:pt x="204788" y="82868"/>
                  </a:cubicBezTo>
                  <a:cubicBezTo>
                    <a:pt x="204788" y="82868"/>
                    <a:pt x="204788" y="81915"/>
                    <a:pt x="204788" y="81915"/>
                  </a:cubicBezTo>
                  <a:lnTo>
                    <a:pt x="204788" y="40957"/>
                  </a:lnTo>
                  <a:close/>
                  <a:moveTo>
                    <a:pt x="148590" y="0"/>
                  </a:moveTo>
                  <a:lnTo>
                    <a:pt x="301943" y="0"/>
                  </a:lnTo>
                  <a:cubicBezTo>
                    <a:pt x="311468" y="0"/>
                    <a:pt x="320040" y="5715"/>
                    <a:pt x="321945" y="15240"/>
                  </a:cubicBezTo>
                  <a:lnTo>
                    <a:pt x="347663" y="119062"/>
                  </a:lnTo>
                  <a:cubicBezTo>
                    <a:pt x="409575" y="159068"/>
                    <a:pt x="450532" y="228600"/>
                    <a:pt x="450532" y="307658"/>
                  </a:cubicBezTo>
                  <a:cubicBezTo>
                    <a:pt x="450532" y="386715"/>
                    <a:pt x="409575" y="456247"/>
                    <a:pt x="347663" y="495300"/>
                  </a:cubicBezTo>
                  <a:lnTo>
                    <a:pt x="321945" y="597218"/>
                  </a:lnTo>
                  <a:cubicBezTo>
                    <a:pt x="319088" y="605790"/>
                    <a:pt x="311468" y="612458"/>
                    <a:pt x="301943" y="612458"/>
                  </a:cubicBezTo>
                  <a:lnTo>
                    <a:pt x="148590" y="612458"/>
                  </a:lnTo>
                  <a:cubicBezTo>
                    <a:pt x="139065" y="612458"/>
                    <a:pt x="130493" y="606743"/>
                    <a:pt x="128588" y="597218"/>
                  </a:cubicBezTo>
                  <a:lnTo>
                    <a:pt x="102870" y="495300"/>
                  </a:lnTo>
                  <a:cubicBezTo>
                    <a:pt x="40957" y="455295"/>
                    <a:pt x="0" y="385762"/>
                    <a:pt x="0" y="306705"/>
                  </a:cubicBezTo>
                  <a:cubicBezTo>
                    <a:pt x="0" y="227647"/>
                    <a:pt x="40957" y="158115"/>
                    <a:pt x="102870" y="118110"/>
                  </a:cubicBezTo>
                  <a:lnTo>
                    <a:pt x="128588" y="15240"/>
                  </a:lnTo>
                  <a:cubicBezTo>
                    <a:pt x="131445" y="6668"/>
                    <a:pt x="139065" y="0"/>
                    <a:pt x="148590" y="0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xmlns="" id="{4EF46F7A-80FC-4794-8058-8733890D548E}"/>
                </a:ext>
              </a:extLst>
            </p:cNvPr>
            <p:cNvSpPr/>
            <p:nvPr/>
          </p:nvSpPr>
          <p:spPr>
            <a:xfrm>
              <a:off x="1289685" y="3015614"/>
              <a:ext cx="613410" cy="529590"/>
            </a:xfrm>
            <a:custGeom>
              <a:avLst/>
              <a:gdLst>
                <a:gd name="connsiteX0" fmla="*/ 203835 w 613410"/>
                <a:gd name="connsiteY0" fmla="*/ 244793 h 529590"/>
                <a:gd name="connsiteX1" fmla="*/ 408622 w 613410"/>
                <a:gd name="connsiteY1" fmla="*/ 244793 h 529590"/>
                <a:gd name="connsiteX2" fmla="*/ 428624 w 613410"/>
                <a:gd name="connsiteY2" fmla="*/ 264795 h 529590"/>
                <a:gd name="connsiteX3" fmla="*/ 408622 w 613410"/>
                <a:gd name="connsiteY3" fmla="*/ 284798 h 529590"/>
                <a:gd name="connsiteX4" fmla="*/ 203835 w 613410"/>
                <a:gd name="connsiteY4" fmla="*/ 284798 h 529590"/>
                <a:gd name="connsiteX5" fmla="*/ 183832 w 613410"/>
                <a:gd name="connsiteY5" fmla="*/ 264795 h 529590"/>
                <a:gd name="connsiteX6" fmla="*/ 203835 w 613410"/>
                <a:gd name="connsiteY6" fmla="*/ 244793 h 529590"/>
                <a:gd name="connsiteX7" fmla="*/ 102870 w 613410"/>
                <a:gd name="connsiteY7" fmla="*/ 162877 h 529590"/>
                <a:gd name="connsiteX8" fmla="*/ 102870 w 613410"/>
                <a:gd name="connsiteY8" fmla="*/ 367665 h 529590"/>
                <a:gd name="connsiteX9" fmla="*/ 184785 w 613410"/>
                <a:gd name="connsiteY9" fmla="*/ 367665 h 529590"/>
                <a:gd name="connsiteX10" fmla="*/ 204788 w 613410"/>
                <a:gd name="connsiteY10" fmla="*/ 387668 h 529590"/>
                <a:gd name="connsiteX11" fmla="*/ 306705 w 613410"/>
                <a:gd name="connsiteY11" fmla="*/ 489585 h 529590"/>
                <a:gd name="connsiteX12" fmla="*/ 408623 w 613410"/>
                <a:gd name="connsiteY12" fmla="*/ 387668 h 529590"/>
                <a:gd name="connsiteX13" fmla="*/ 428625 w 613410"/>
                <a:gd name="connsiteY13" fmla="*/ 367665 h 529590"/>
                <a:gd name="connsiteX14" fmla="*/ 510540 w 613410"/>
                <a:gd name="connsiteY14" fmla="*/ 367665 h 529590"/>
                <a:gd name="connsiteX15" fmla="*/ 512445 w 613410"/>
                <a:gd name="connsiteY15" fmla="*/ 367665 h 529590"/>
                <a:gd name="connsiteX16" fmla="*/ 512445 w 613410"/>
                <a:gd name="connsiteY16" fmla="*/ 162877 h 529590"/>
                <a:gd name="connsiteX17" fmla="*/ 162877 w 613410"/>
                <a:gd name="connsiteY17" fmla="*/ 80963 h 529590"/>
                <a:gd name="connsiteX18" fmla="*/ 162877 w 613410"/>
                <a:gd name="connsiteY18" fmla="*/ 121920 h 529590"/>
                <a:gd name="connsiteX19" fmla="*/ 449580 w 613410"/>
                <a:gd name="connsiteY19" fmla="*/ 121920 h 529590"/>
                <a:gd name="connsiteX20" fmla="*/ 449580 w 613410"/>
                <a:gd name="connsiteY20" fmla="*/ 80963 h 529590"/>
                <a:gd name="connsiteX21" fmla="*/ 142875 w 613410"/>
                <a:gd name="connsiteY21" fmla="*/ 0 h 529590"/>
                <a:gd name="connsiteX22" fmla="*/ 162877 w 613410"/>
                <a:gd name="connsiteY22" fmla="*/ 20002 h 529590"/>
                <a:gd name="connsiteX23" fmla="*/ 162877 w 613410"/>
                <a:gd name="connsiteY23" fmla="*/ 40005 h 529590"/>
                <a:gd name="connsiteX24" fmla="*/ 450532 w 613410"/>
                <a:gd name="connsiteY24" fmla="*/ 40005 h 529590"/>
                <a:gd name="connsiteX25" fmla="*/ 450532 w 613410"/>
                <a:gd name="connsiteY25" fmla="*/ 20002 h 529590"/>
                <a:gd name="connsiteX26" fmla="*/ 470535 w 613410"/>
                <a:gd name="connsiteY26" fmla="*/ 0 h 529590"/>
                <a:gd name="connsiteX27" fmla="*/ 490537 w 613410"/>
                <a:gd name="connsiteY27" fmla="*/ 20002 h 529590"/>
                <a:gd name="connsiteX28" fmla="*/ 490537 w 613410"/>
                <a:gd name="connsiteY28" fmla="*/ 40005 h 529590"/>
                <a:gd name="connsiteX29" fmla="*/ 592455 w 613410"/>
                <a:gd name="connsiteY29" fmla="*/ 40005 h 529590"/>
                <a:gd name="connsiteX30" fmla="*/ 613410 w 613410"/>
                <a:gd name="connsiteY30" fmla="*/ 61913 h 529590"/>
                <a:gd name="connsiteX31" fmla="*/ 593407 w 613410"/>
                <a:gd name="connsiteY31" fmla="*/ 81915 h 529590"/>
                <a:gd name="connsiteX32" fmla="*/ 491490 w 613410"/>
                <a:gd name="connsiteY32" fmla="*/ 81915 h 529590"/>
                <a:gd name="connsiteX33" fmla="*/ 491490 w 613410"/>
                <a:gd name="connsiteY33" fmla="*/ 122873 h 529590"/>
                <a:gd name="connsiteX34" fmla="*/ 532448 w 613410"/>
                <a:gd name="connsiteY34" fmla="*/ 122873 h 529590"/>
                <a:gd name="connsiteX35" fmla="*/ 552450 w 613410"/>
                <a:gd name="connsiteY35" fmla="*/ 142875 h 529590"/>
                <a:gd name="connsiteX36" fmla="*/ 552450 w 613410"/>
                <a:gd name="connsiteY36" fmla="*/ 386715 h 529590"/>
                <a:gd name="connsiteX37" fmla="*/ 532448 w 613410"/>
                <a:gd name="connsiteY37" fmla="*/ 406718 h 529590"/>
                <a:gd name="connsiteX38" fmla="*/ 448628 w 613410"/>
                <a:gd name="connsiteY38" fmla="*/ 406718 h 529590"/>
                <a:gd name="connsiteX39" fmla="*/ 306705 w 613410"/>
                <a:gd name="connsiteY39" fmla="*/ 529590 h 529590"/>
                <a:gd name="connsiteX40" fmla="*/ 164782 w 613410"/>
                <a:gd name="connsiteY40" fmla="*/ 406718 h 529590"/>
                <a:gd name="connsiteX41" fmla="*/ 80963 w 613410"/>
                <a:gd name="connsiteY41" fmla="*/ 406718 h 529590"/>
                <a:gd name="connsiteX42" fmla="*/ 60960 w 613410"/>
                <a:gd name="connsiteY42" fmla="*/ 386715 h 529590"/>
                <a:gd name="connsiteX43" fmla="*/ 60960 w 613410"/>
                <a:gd name="connsiteY43" fmla="*/ 140970 h 529590"/>
                <a:gd name="connsiteX44" fmla="*/ 80963 w 613410"/>
                <a:gd name="connsiteY44" fmla="*/ 120968 h 529590"/>
                <a:gd name="connsiteX45" fmla="*/ 121920 w 613410"/>
                <a:gd name="connsiteY45" fmla="*/ 120968 h 529590"/>
                <a:gd name="connsiteX46" fmla="*/ 121920 w 613410"/>
                <a:gd name="connsiteY46" fmla="*/ 80010 h 529590"/>
                <a:gd name="connsiteX47" fmla="*/ 20002 w 613410"/>
                <a:gd name="connsiteY47" fmla="*/ 80010 h 529590"/>
                <a:gd name="connsiteX48" fmla="*/ 0 w 613410"/>
                <a:gd name="connsiteY48" fmla="*/ 60008 h 529590"/>
                <a:gd name="connsiteX49" fmla="*/ 20002 w 613410"/>
                <a:gd name="connsiteY49" fmla="*/ 40005 h 529590"/>
                <a:gd name="connsiteX50" fmla="*/ 122873 w 613410"/>
                <a:gd name="connsiteY50" fmla="*/ 40005 h 529590"/>
                <a:gd name="connsiteX51" fmla="*/ 122873 w 613410"/>
                <a:gd name="connsiteY51" fmla="*/ 20002 h 529590"/>
                <a:gd name="connsiteX52" fmla="*/ 142875 w 613410"/>
                <a:gd name="connsiteY52" fmla="*/ 0 h 529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613410" h="529590">
                  <a:moveTo>
                    <a:pt x="203835" y="244793"/>
                  </a:moveTo>
                  <a:lnTo>
                    <a:pt x="408622" y="244793"/>
                  </a:lnTo>
                  <a:cubicBezTo>
                    <a:pt x="420052" y="244793"/>
                    <a:pt x="428624" y="254318"/>
                    <a:pt x="428624" y="264795"/>
                  </a:cubicBezTo>
                  <a:cubicBezTo>
                    <a:pt x="428624" y="275273"/>
                    <a:pt x="420052" y="284798"/>
                    <a:pt x="408622" y="284798"/>
                  </a:cubicBezTo>
                  <a:lnTo>
                    <a:pt x="203835" y="284798"/>
                  </a:lnTo>
                  <a:cubicBezTo>
                    <a:pt x="193357" y="284798"/>
                    <a:pt x="183832" y="276225"/>
                    <a:pt x="183832" y="264795"/>
                  </a:cubicBezTo>
                  <a:cubicBezTo>
                    <a:pt x="183832" y="254318"/>
                    <a:pt x="192405" y="244793"/>
                    <a:pt x="203835" y="244793"/>
                  </a:cubicBezTo>
                  <a:close/>
                  <a:moveTo>
                    <a:pt x="102870" y="162877"/>
                  </a:moveTo>
                  <a:lnTo>
                    <a:pt x="102870" y="367665"/>
                  </a:lnTo>
                  <a:lnTo>
                    <a:pt x="184785" y="367665"/>
                  </a:lnTo>
                  <a:cubicBezTo>
                    <a:pt x="195263" y="367665"/>
                    <a:pt x="204788" y="376238"/>
                    <a:pt x="204788" y="387668"/>
                  </a:cubicBezTo>
                  <a:cubicBezTo>
                    <a:pt x="204788" y="443865"/>
                    <a:pt x="250507" y="489585"/>
                    <a:pt x="306705" y="489585"/>
                  </a:cubicBezTo>
                  <a:cubicBezTo>
                    <a:pt x="362903" y="489585"/>
                    <a:pt x="408623" y="443865"/>
                    <a:pt x="408623" y="387668"/>
                  </a:cubicBezTo>
                  <a:cubicBezTo>
                    <a:pt x="408623" y="377190"/>
                    <a:pt x="417195" y="367665"/>
                    <a:pt x="428625" y="367665"/>
                  </a:cubicBezTo>
                  <a:lnTo>
                    <a:pt x="510540" y="367665"/>
                  </a:lnTo>
                  <a:lnTo>
                    <a:pt x="512445" y="367665"/>
                  </a:lnTo>
                  <a:lnTo>
                    <a:pt x="512445" y="162877"/>
                  </a:lnTo>
                  <a:close/>
                  <a:moveTo>
                    <a:pt x="162877" y="80963"/>
                  </a:moveTo>
                  <a:lnTo>
                    <a:pt x="162877" y="121920"/>
                  </a:lnTo>
                  <a:lnTo>
                    <a:pt x="449580" y="121920"/>
                  </a:lnTo>
                  <a:lnTo>
                    <a:pt x="449580" y="80963"/>
                  </a:lnTo>
                  <a:close/>
                  <a:moveTo>
                    <a:pt x="142875" y="0"/>
                  </a:moveTo>
                  <a:cubicBezTo>
                    <a:pt x="153352" y="0"/>
                    <a:pt x="162877" y="8573"/>
                    <a:pt x="162877" y="20002"/>
                  </a:cubicBezTo>
                  <a:lnTo>
                    <a:pt x="162877" y="40005"/>
                  </a:lnTo>
                  <a:lnTo>
                    <a:pt x="450532" y="40005"/>
                  </a:lnTo>
                  <a:lnTo>
                    <a:pt x="450532" y="20002"/>
                  </a:lnTo>
                  <a:cubicBezTo>
                    <a:pt x="450532" y="9525"/>
                    <a:pt x="459105" y="0"/>
                    <a:pt x="470535" y="0"/>
                  </a:cubicBezTo>
                  <a:cubicBezTo>
                    <a:pt x="481012" y="0"/>
                    <a:pt x="490537" y="8573"/>
                    <a:pt x="490537" y="20002"/>
                  </a:cubicBezTo>
                  <a:lnTo>
                    <a:pt x="490537" y="40005"/>
                  </a:lnTo>
                  <a:lnTo>
                    <a:pt x="592455" y="40005"/>
                  </a:lnTo>
                  <a:cubicBezTo>
                    <a:pt x="603885" y="40005"/>
                    <a:pt x="613410" y="51435"/>
                    <a:pt x="613410" y="61913"/>
                  </a:cubicBezTo>
                  <a:cubicBezTo>
                    <a:pt x="613410" y="72390"/>
                    <a:pt x="604837" y="81915"/>
                    <a:pt x="593407" y="81915"/>
                  </a:cubicBezTo>
                  <a:lnTo>
                    <a:pt x="491490" y="81915"/>
                  </a:lnTo>
                  <a:lnTo>
                    <a:pt x="491490" y="122873"/>
                  </a:lnTo>
                  <a:lnTo>
                    <a:pt x="532448" y="122873"/>
                  </a:lnTo>
                  <a:cubicBezTo>
                    <a:pt x="542925" y="122873"/>
                    <a:pt x="552450" y="131445"/>
                    <a:pt x="552450" y="142875"/>
                  </a:cubicBezTo>
                  <a:lnTo>
                    <a:pt x="552450" y="386715"/>
                  </a:lnTo>
                  <a:cubicBezTo>
                    <a:pt x="552450" y="397193"/>
                    <a:pt x="543878" y="406718"/>
                    <a:pt x="532448" y="406718"/>
                  </a:cubicBezTo>
                  <a:lnTo>
                    <a:pt x="448628" y="406718"/>
                  </a:lnTo>
                  <a:cubicBezTo>
                    <a:pt x="438150" y="476250"/>
                    <a:pt x="379095" y="529590"/>
                    <a:pt x="306705" y="529590"/>
                  </a:cubicBezTo>
                  <a:cubicBezTo>
                    <a:pt x="234315" y="529590"/>
                    <a:pt x="174307" y="476250"/>
                    <a:pt x="164782" y="406718"/>
                  </a:cubicBezTo>
                  <a:lnTo>
                    <a:pt x="80963" y="406718"/>
                  </a:lnTo>
                  <a:cubicBezTo>
                    <a:pt x="70485" y="406718"/>
                    <a:pt x="60960" y="398145"/>
                    <a:pt x="60960" y="386715"/>
                  </a:cubicBezTo>
                  <a:lnTo>
                    <a:pt x="60960" y="140970"/>
                  </a:lnTo>
                  <a:cubicBezTo>
                    <a:pt x="60960" y="130493"/>
                    <a:pt x="69532" y="120968"/>
                    <a:pt x="80963" y="120968"/>
                  </a:cubicBezTo>
                  <a:lnTo>
                    <a:pt x="121920" y="120968"/>
                  </a:lnTo>
                  <a:lnTo>
                    <a:pt x="121920" y="80010"/>
                  </a:lnTo>
                  <a:lnTo>
                    <a:pt x="20002" y="80010"/>
                  </a:lnTo>
                  <a:cubicBezTo>
                    <a:pt x="9525" y="80010"/>
                    <a:pt x="0" y="70485"/>
                    <a:pt x="0" y="60008"/>
                  </a:cubicBezTo>
                  <a:cubicBezTo>
                    <a:pt x="0" y="49530"/>
                    <a:pt x="8573" y="40005"/>
                    <a:pt x="20002" y="40005"/>
                  </a:cubicBezTo>
                  <a:lnTo>
                    <a:pt x="122873" y="40005"/>
                  </a:lnTo>
                  <a:lnTo>
                    <a:pt x="122873" y="20002"/>
                  </a:lnTo>
                  <a:cubicBezTo>
                    <a:pt x="122873" y="9525"/>
                    <a:pt x="131445" y="0"/>
                    <a:pt x="142875" y="0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xmlns="" id="{C24E289A-391E-4075-954A-FE6466C5F6B7}"/>
                </a:ext>
              </a:extLst>
            </p:cNvPr>
            <p:cNvSpPr/>
            <p:nvPr/>
          </p:nvSpPr>
          <p:spPr>
            <a:xfrm>
              <a:off x="3660457" y="2973705"/>
              <a:ext cx="369468" cy="614362"/>
            </a:xfrm>
            <a:custGeom>
              <a:avLst/>
              <a:gdLst>
                <a:gd name="connsiteX0" fmla="*/ 267653 w 369468"/>
                <a:gd name="connsiteY0" fmla="*/ 409575 h 614362"/>
                <a:gd name="connsiteX1" fmla="*/ 281940 w 369468"/>
                <a:gd name="connsiteY1" fmla="*/ 415290 h 614362"/>
                <a:gd name="connsiteX2" fmla="*/ 281940 w 369468"/>
                <a:gd name="connsiteY2" fmla="*/ 443865 h 614362"/>
                <a:gd name="connsiteX3" fmla="*/ 200025 w 369468"/>
                <a:gd name="connsiteY3" fmla="*/ 525780 h 614362"/>
                <a:gd name="connsiteX4" fmla="*/ 185737 w 369468"/>
                <a:gd name="connsiteY4" fmla="*/ 531495 h 614362"/>
                <a:gd name="connsiteX5" fmla="*/ 171450 w 369468"/>
                <a:gd name="connsiteY5" fmla="*/ 525780 h 614362"/>
                <a:gd name="connsiteX6" fmla="*/ 171450 w 369468"/>
                <a:gd name="connsiteY6" fmla="*/ 497205 h 614362"/>
                <a:gd name="connsiteX7" fmla="*/ 253365 w 369468"/>
                <a:gd name="connsiteY7" fmla="*/ 415290 h 614362"/>
                <a:gd name="connsiteX8" fmla="*/ 267653 w 369468"/>
                <a:gd name="connsiteY8" fmla="*/ 409575 h 614362"/>
                <a:gd name="connsiteX9" fmla="*/ 185737 w 369468"/>
                <a:gd name="connsiteY9" fmla="*/ 143828 h 614362"/>
                <a:gd name="connsiteX10" fmla="*/ 165735 w 369468"/>
                <a:gd name="connsiteY10" fmla="*/ 163830 h 614362"/>
                <a:gd name="connsiteX11" fmla="*/ 185737 w 369468"/>
                <a:gd name="connsiteY11" fmla="*/ 183833 h 614362"/>
                <a:gd name="connsiteX12" fmla="*/ 205740 w 369468"/>
                <a:gd name="connsiteY12" fmla="*/ 163830 h 614362"/>
                <a:gd name="connsiteX13" fmla="*/ 185737 w 369468"/>
                <a:gd name="connsiteY13" fmla="*/ 143828 h 614362"/>
                <a:gd name="connsiteX14" fmla="*/ 186690 w 369468"/>
                <a:gd name="connsiteY14" fmla="*/ 102870 h 614362"/>
                <a:gd name="connsiteX15" fmla="*/ 247650 w 369468"/>
                <a:gd name="connsiteY15" fmla="*/ 163830 h 614362"/>
                <a:gd name="connsiteX16" fmla="*/ 186690 w 369468"/>
                <a:gd name="connsiteY16" fmla="*/ 224790 h 614362"/>
                <a:gd name="connsiteX17" fmla="*/ 125730 w 369468"/>
                <a:gd name="connsiteY17" fmla="*/ 163830 h 614362"/>
                <a:gd name="connsiteX18" fmla="*/ 186690 w 369468"/>
                <a:gd name="connsiteY18" fmla="*/ 102870 h 614362"/>
                <a:gd name="connsiteX19" fmla="*/ 104775 w 369468"/>
                <a:gd name="connsiteY19" fmla="*/ 40957 h 614362"/>
                <a:gd name="connsiteX20" fmla="*/ 42863 w 369468"/>
                <a:gd name="connsiteY20" fmla="*/ 148590 h 614362"/>
                <a:gd name="connsiteX21" fmla="*/ 42863 w 369468"/>
                <a:gd name="connsiteY21" fmla="*/ 573405 h 614362"/>
                <a:gd name="connsiteX22" fmla="*/ 329565 w 369468"/>
                <a:gd name="connsiteY22" fmla="*/ 573405 h 614362"/>
                <a:gd name="connsiteX23" fmla="*/ 330518 w 369468"/>
                <a:gd name="connsiteY23" fmla="*/ 573405 h 614362"/>
                <a:gd name="connsiteX24" fmla="*/ 330518 w 369468"/>
                <a:gd name="connsiteY24" fmla="*/ 148590 h 614362"/>
                <a:gd name="connsiteX25" fmla="*/ 268605 w 369468"/>
                <a:gd name="connsiteY25" fmla="*/ 40957 h 614362"/>
                <a:gd name="connsiteX26" fmla="*/ 91440 w 369468"/>
                <a:gd name="connsiteY26" fmla="*/ 0 h 614362"/>
                <a:gd name="connsiteX27" fmla="*/ 279083 w 369468"/>
                <a:gd name="connsiteY27" fmla="*/ 0 h 614362"/>
                <a:gd name="connsiteX28" fmla="*/ 297180 w 369468"/>
                <a:gd name="connsiteY28" fmla="*/ 10478 h 614362"/>
                <a:gd name="connsiteX29" fmla="*/ 367665 w 369468"/>
                <a:gd name="connsiteY29" fmla="*/ 133350 h 614362"/>
                <a:gd name="connsiteX30" fmla="*/ 367665 w 369468"/>
                <a:gd name="connsiteY30" fmla="*/ 143828 h 614362"/>
                <a:gd name="connsiteX31" fmla="*/ 367665 w 369468"/>
                <a:gd name="connsiteY31" fmla="*/ 594360 h 614362"/>
                <a:gd name="connsiteX32" fmla="*/ 347663 w 369468"/>
                <a:gd name="connsiteY32" fmla="*/ 614362 h 614362"/>
                <a:gd name="connsiteX33" fmla="*/ 20003 w 369468"/>
                <a:gd name="connsiteY33" fmla="*/ 614362 h 614362"/>
                <a:gd name="connsiteX34" fmla="*/ 0 w 369468"/>
                <a:gd name="connsiteY34" fmla="*/ 594360 h 614362"/>
                <a:gd name="connsiteX35" fmla="*/ 0 w 369468"/>
                <a:gd name="connsiteY35" fmla="*/ 143828 h 614362"/>
                <a:gd name="connsiteX36" fmla="*/ 2858 w 369468"/>
                <a:gd name="connsiteY36" fmla="*/ 133350 h 614362"/>
                <a:gd name="connsiteX37" fmla="*/ 73343 w 369468"/>
                <a:gd name="connsiteY37" fmla="*/ 10478 h 614362"/>
                <a:gd name="connsiteX38" fmla="*/ 91440 w 369468"/>
                <a:gd name="connsiteY38" fmla="*/ 0 h 614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69468" h="614362">
                  <a:moveTo>
                    <a:pt x="267653" y="409575"/>
                  </a:moveTo>
                  <a:cubicBezTo>
                    <a:pt x="272891" y="409575"/>
                    <a:pt x="278130" y="411480"/>
                    <a:pt x="281940" y="415290"/>
                  </a:cubicBezTo>
                  <a:cubicBezTo>
                    <a:pt x="289560" y="422910"/>
                    <a:pt x="289560" y="436245"/>
                    <a:pt x="281940" y="443865"/>
                  </a:cubicBezTo>
                  <a:lnTo>
                    <a:pt x="200025" y="525780"/>
                  </a:lnTo>
                  <a:cubicBezTo>
                    <a:pt x="196215" y="529590"/>
                    <a:pt x="190500" y="531495"/>
                    <a:pt x="185737" y="531495"/>
                  </a:cubicBezTo>
                  <a:cubicBezTo>
                    <a:pt x="180975" y="531495"/>
                    <a:pt x="175260" y="529590"/>
                    <a:pt x="171450" y="525780"/>
                  </a:cubicBezTo>
                  <a:cubicBezTo>
                    <a:pt x="163830" y="518160"/>
                    <a:pt x="163830" y="504825"/>
                    <a:pt x="171450" y="497205"/>
                  </a:cubicBezTo>
                  <a:lnTo>
                    <a:pt x="253365" y="415290"/>
                  </a:lnTo>
                  <a:cubicBezTo>
                    <a:pt x="257175" y="411480"/>
                    <a:pt x="262414" y="409575"/>
                    <a:pt x="267653" y="409575"/>
                  </a:cubicBezTo>
                  <a:close/>
                  <a:moveTo>
                    <a:pt x="185737" y="143828"/>
                  </a:moveTo>
                  <a:cubicBezTo>
                    <a:pt x="175260" y="143828"/>
                    <a:pt x="165735" y="152400"/>
                    <a:pt x="165735" y="163830"/>
                  </a:cubicBezTo>
                  <a:cubicBezTo>
                    <a:pt x="165735" y="175260"/>
                    <a:pt x="174308" y="184785"/>
                    <a:pt x="185737" y="183833"/>
                  </a:cubicBezTo>
                  <a:cubicBezTo>
                    <a:pt x="196215" y="183833"/>
                    <a:pt x="205740" y="174308"/>
                    <a:pt x="205740" y="163830"/>
                  </a:cubicBezTo>
                  <a:cubicBezTo>
                    <a:pt x="205740" y="153353"/>
                    <a:pt x="197168" y="143828"/>
                    <a:pt x="185737" y="143828"/>
                  </a:cubicBezTo>
                  <a:close/>
                  <a:moveTo>
                    <a:pt x="186690" y="102870"/>
                  </a:moveTo>
                  <a:cubicBezTo>
                    <a:pt x="220027" y="102870"/>
                    <a:pt x="247650" y="129540"/>
                    <a:pt x="247650" y="163830"/>
                  </a:cubicBezTo>
                  <a:cubicBezTo>
                    <a:pt x="247650" y="198120"/>
                    <a:pt x="220027" y="224790"/>
                    <a:pt x="186690" y="224790"/>
                  </a:cubicBezTo>
                  <a:cubicBezTo>
                    <a:pt x="153352" y="224790"/>
                    <a:pt x="125730" y="197168"/>
                    <a:pt x="125730" y="163830"/>
                  </a:cubicBezTo>
                  <a:cubicBezTo>
                    <a:pt x="125730" y="130493"/>
                    <a:pt x="153352" y="102870"/>
                    <a:pt x="186690" y="102870"/>
                  </a:cubicBezTo>
                  <a:close/>
                  <a:moveTo>
                    <a:pt x="104775" y="40957"/>
                  </a:moveTo>
                  <a:lnTo>
                    <a:pt x="42863" y="148590"/>
                  </a:lnTo>
                  <a:lnTo>
                    <a:pt x="42863" y="573405"/>
                  </a:lnTo>
                  <a:lnTo>
                    <a:pt x="329565" y="573405"/>
                  </a:lnTo>
                  <a:lnTo>
                    <a:pt x="330518" y="573405"/>
                  </a:lnTo>
                  <a:lnTo>
                    <a:pt x="330518" y="148590"/>
                  </a:lnTo>
                  <a:lnTo>
                    <a:pt x="268605" y="40957"/>
                  </a:lnTo>
                  <a:close/>
                  <a:moveTo>
                    <a:pt x="91440" y="0"/>
                  </a:moveTo>
                  <a:lnTo>
                    <a:pt x="279083" y="0"/>
                  </a:lnTo>
                  <a:cubicBezTo>
                    <a:pt x="286703" y="0"/>
                    <a:pt x="293370" y="3810"/>
                    <a:pt x="297180" y="10478"/>
                  </a:cubicBezTo>
                  <a:lnTo>
                    <a:pt x="367665" y="133350"/>
                  </a:lnTo>
                  <a:cubicBezTo>
                    <a:pt x="369570" y="136208"/>
                    <a:pt x="370523" y="140018"/>
                    <a:pt x="367665" y="143828"/>
                  </a:cubicBezTo>
                  <a:lnTo>
                    <a:pt x="367665" y="594360"/>
                  </a:lnTo>
                  <a:cubicBezTo>
                    <a:pt x="367665" y="604837"/>
                    <a:pt x="359093" y="614362"/>
                    <a:pt x="347663" y="614362"/>
                  </a:cubicBezTo>
                  <a:lnTo>
                    <a:pt x="20003" y="614362"/>
                  </a:lnTo>
                  <a:cubicBezTo>
                    <a:pt x="9525" y="614362"/>
                    <a:pt x="0" y="605790"/>
                    <a:pt x="0" y="594360"/>
                  </a:cubicBezTo>
                  <a:lnTo>
                    <a:pt x="0" y="143828"/>
                  </a:lnTo>
                  <a:cubicBezTo>
                    <a:pt x="0" y="140018"/>
                    <a:pt x="953" y="136208"/>
                    <a:pt x="2858" y="133350"/>
                  </a:cubicBezTo>
                  <a:lnTo>
                    <a:pt x="73343" y="10478"/>
                  </a:lnTo>
                  <a:cubicBezTo>
                    <a:pt x="77153" y="3810"/>
                    <a:pt x="83820" y="0"/>
                    <a:pt x="91440" y="0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xmlns="" id="{51567D4C-07A3-46DC-8BA6-D265F3867227}"/>
                </a:ext>
              </a:extLst>
            </p:cNvPr>
            <p:cNvSpPr txBox="1"/>
            <p:nvPr/>
          </p:nvSpPr>
          <p:spPr>
            <a:xfrm>
              <a:off x="2682240" y="4524376"/>
              <a:ext cx="235458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>
                <a:lnSpc>
                  <a:spcPct val="150000"/>
                </a:lnSpc>
              </a:pPr>
              <a:r>
                <a:rPr lang="ar-DZ" sz="1600" b="1" dirty="0" err="1" smtClean="0">
                  <a:solidFill>
                    <a:srgbClr val="FF0000"/>
                  </a:solidFill>
                  <a:latin typeface="Lato" panose="020F0502020204030203" pitchFamily="34" charset="0"/>
                </a:rPr>
                <a:t>الطلبيات</a:t>
              </a:r>
              <a:r>
                <a:rPr lang="ar-DZ" sz="1600" b="1" dirty="0" smtClean="0">
                  <a:solidFill>
                    <a:srgbClr val="FF0000"/>
                  </a:solidFill>
                  <a:latin typeface="Lato" panose="020F0502020204030203" pitchFamily="34" charset="0"/>
                </a:rPr>
                <a:t> المجدول تسلمها </a:t>
              </a:r>
              <a:r>
                <a:rPr lang="fr-FR" sz="1600" b="1" dirty="0" smtClean="0">
                  <a:solidFill>
                    <a:srgbClr val="FF0000"/>
                  </a:solidFill>
                  <a:latin typeface="Lato" panose="020F0502020204030203" pitchFamily="34" charset="0"/>
                </a:rPr>
                <a:t> SR </a:t>
              </a:r>
            </a:p>
            <a:p>
              <a:pPr algn="ctr" rtl="1">
                <a:lnSpc>
                  <a:spcPct val="150000"/>
                </a:lnSpc>
              </a:pPr>
              <a:r>
                <a:rPr lang="ar-DZ" sz="1600" b="1" dirty="0" smtClean="0">
                  <a:latin typeface="Lato" panose="020F0502020204030203" pitchFamily="34" charset="0"/>
                </a:rPr>
                <a:t>أُعطي </a:t>
              </a:r>
              <a:r>
                <a:rPr lang="ar-DZ" sz="1600" b="1" dirty="0" err="1" smtClean="0">
                  <a:latin typeface="Lato" panose="020F0502020204030203" pitchFamily="34" charset="0"/>
                </a:rPr>
                <a:t>أمنرا</a:t>
              </a:r>
              <a:r>
                <a:rPr lang="ar-DZ" sz="1600" b="1" dirty="0" smtClean="0">
                  <a:latin typeface="Lato" panose="020F0502020204030203" pitchFamily="34" charset="0"/>
                </a:rPr>
                <a:t> </a:t>
              </a:r>
              <a:r>
                <a:rPr lang="ar-DZ" sz="1600" b="1" dirty="0" err="1" smtClean="0">
                  <a:latin typeface="Lato" panose="020F0502020204030203" pitchFamily="34" charset="0"/>
                </a:rPr>
                <a:t>بانتاجها</a:t>
              </a:r>
              <a:r>
                <a:rPr lang="ar-DZ" sz="1600" b="1" dirty="0" smtClean="0">
                  <a:latin typeface="Lato" panose="020F0502020204030203" pitchFamily="34" charset="0"/>
                </a:rPr>
                <a:t> أو شراؤها من قبل </a:t>
              </a:r>
              <a:r>
                <a:rPr lang="ar-DZ" sz="1600" b="1" dirty="0" smtClean="0">
                  <a:latin typeface="Lato" panose="020F0502020204030203" pitchFamily="34" charset="0"/>
                </a:rPr>
                <a:t>ولم يتم تسلمها ويتوقع تسلمها في وقت لاحق </a:t>
              </a:r>
              <a:endParaRPr lang="en-ID" sz="1600" b="0" i="0" kern="1200" dirty="0">
                <a:effectLst/>
                <a:latin typeface="Lato" panose="020F0502020204030203" pitchFamily="34" charset="0"/>
                <a:ea typeface="+mn-ea"/>
                <a:cs typeface="+mn-cs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xmlns="" id="{D6B06EC4-1DCC-4943-A77B-115DF894CDAE}"/>
                </a:ext>
              </a:extLst>
            </p:cNvPr>
            <p:cNvSpPr txBox="1"/>
            <p:nvPr/>
          </p:nvSpPr>
          <p:spPr>
            <a:xfrm>
              <a:off x="495300" y="4524376"/>
              <a:ext cx="219456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>
                <a:lnSpc>
                  <a:spcPct val="150000"/>
                </a:lnSpc>
              </a:pPr>
              <a:r>
                <a:rPr lang="ar-DZ" sz="1600" b="1" i="0" kern="1200" dirty="0" smtClean="0">
                  <a:solidFill>
                    <a:srgbClr val="FF0000"/>
                  </a:solidFill>
                  <a:effectLst/>
                  <a:latin typeface="Lato" panose="020F0502020204030203" pitchFamily="34" charset="0"/>
                </a:rPr>
                <a:t>الاحتياجات </a:t>
              </a:r>
              <a:r>
                <a:rPr lang="ar-DZ" sz="1600" b="1" i="0" kern="1200" dirty="0" err="1" smtClean="0">
                  <a:solidFill>
                    <a:srgbClr val="FF0000"/>
                  </a:solidFill>
                  <a:effectLst/>
                  <a:latin typeface="Lato" panose="020F0502020204030203" pitchFamily="34" charset="0"/>
                </a:rPr>
                <a:t>الاجمالية</a:t>
              </a:r>
              <a:r>
                <a:rPr lang="ar-DZ" sz="1600" b="1" i="0" kern="1200" dirty="0" smtClean="0">
                  <a:solidFill>
                    <a:srgbClr val="FF0000"/>
                  </a:solidFill>
                  <a:effectLst/>
                  <a:latin typeface="Lato" panose="020F0502020204030203" pitchFamily="34" charset="0"/>
                </a:rPr>
                <a:t> </a:t>
              </a:r>
              <a:r>
                <a:rPr lang="fr-FR" sz="1600" b="1" i="0" kern="1200" dirty="0" smtClean="0">
                  <a:solidFill>
                    <a:srgbClr val="FF0000"/>
                  </a:solidFill>
                  <a:effectLst/>
                  <a:latin typeface="Lato" panose="020F0502020204030203" pitchFamily="34" charset="0"/>
                </a:rPr>
                <a:t>GR </a:t>
              </a:r>
              <a:endParaRPr lang="pt-BR" sz="1600" b="1" i="0" kern="1200" dirty="0">
                <a:solidFill>
                  <a:srgbClr val="FF0000"/>
                </a:solidFill>
                <a:effectLst/>
                <a:latin typeface="Lato" panose="020F0502020204030203" pitchFamily="34" charset="0"/>
              </a:endParaRPr>
            </a:p>
            <a:p>
              <a:pPr algn="r" rtl="1">
                <a:lnSpc>
                  <a:spcPct val="150000"/>
                </a:lnSpc>
              </a:pPr>
              <a:r>
                <a:rPr lang="ar-DZ" sz="1600" b="1" dirty="0" smtClean="0">
                  <a:latin typeface="Lato" panose="020F0502020204030203" pitchFamily="34" charset="0"/>
                </a:rPr>
                <a:t> </a:t>
              </a:r>
              <a:r>
                <a:rPr lang="ar-DZ" sz="1600" b="1" dirty="0" smtClean="0">
                  <a:latin typeface="Lato" panose="020F0502020204030203" pitchFamily="34" charset="0"/>
                </a:rPr>
                <a:t>هي كمية الطلب التابع الواقع على عنصر معين خلال فترة معينة ويشتق من هيكل المنتج </a:t>
              </a:r>
              <a:endParaRPr lang="en-ID" sz="1600" b="1" dirty="0">
                <a:latin typeface="Lato" panose="020F0502020204030203" pitchFamily="34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xmlns="" id="{C18E9AB4-CB90-48A1-9296-841D192DCDFE}"/>
                </a:ext>
              </a:extLst>
            </p:cNvPr>
            <p:cNvSpPr txBox="1"/>
            <p:nvPr/>
          </p:nvSpPr>
          <p:spPr>
            <a:xfrm>
              <a:off x="5006340" y="4524376"/>
              <a:ext cx="23622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>
                <a:lnSpc>
                  <a:spcPct val="150000"/>
                </a:lnSpc>
              </a:pPr>
              <a:r>
                <a:rPr lang="ar-DZ" sz="1600" b="1" dirty="0" smtClean="0">
                  <a:solidFill>
                    <a:srgbClr val="FF0000"/>
                  </a:solidFill>
                  <a:latin typeface="Lato" panose="020F0502020204030203" pitchFamily="34" charset="0"/>
                </a:rPr>
                <a:t>المخزون المخطط الاحتفاظ </a:t>
              </a:r>
              <a:r>
                <a:rPr lang="ar-DZ" sz="1600" b="1" dirty="0" err="1" smtClean="0">
                  <a:solidFill>
                    <a:srgbClr val="FF0000"/>
                  </a:solidFill>
                  <a:latin typeface="Lato" panose="020F0502020204030203" pitchFamily="34" charset="0"/>
                </a:rPr>
                <a:t>به</a:t>
              </a:r>
              <a:r>
                <a:rPr lang="ar-DZ" sz="1600" b="1" dirty="0" smtClean="0">
                  <a:solidFill>
                    <a:srgbClr val="FF0000"/>
                  </a:solidFill>
                  <a:latin typeface="Lato" panose="020F0502020204030203" pitchFamily="34" charset="0"/>
                </a:rPr>
                <a:t> </a:t>
              </a:r>
              <a:r>
                <a:rPr lang="fr-FR" sz="1600" b="1" dirty="0" smtClean="0">
                  <a:solidFill>
                    <a:srgbClr val="FF0000"/>
                  </a:solidFill>
                  <a:latin typeface="Lato" panose="020F0502020204030203" pitchFamily="34" charset="0"/>
                </a:rPr>
                <a:t> I </a:t>
              </a:r>
              <a:endParaRPr lang="pt-BR" sz="1600" b="1" dirty="0">
                <a:solidFill>
                  <a:srgbClr val="FF0000"/>
                </a:solidFill>
                <a:latin typeface="Lato" panose="020F0502020204030203" pitchFamily="34" charset="0"/>
              </a:endParaRPr>
            </a:p>
            <a:p>
              <a:pPr algn="r" rtl="1">
                <a:lnSpc>
                  <a:spcPct val="150000"/>
                </a:lnSpc>
              </a:pPr>
              <a:r>
                <a:rPr lang="ar-DZ" sz="1600" b="1" dirty="0" smtClean="0">
                  <a:latin typeface="Lato" panose="020F0502020204030203" pitchFamily="34" charset="0"/>
                </a:rPr>
                <a:t> </a:t>
              </a:r>
              <a:r>
                <a:rPr lang="ar-DZ" sz="1600" b="1" dirty="0" smtClean="0">
                  <a:latin typeface="Lato" panose="020F0502020204030203" pitchFamily="34" charset="0"/>
                </a:rPr>
                <a:t>كمية من المخزون يُخطط الاحتفاظ </a:t>
              </a:r>
              <a:r>
                <a:rPr lang="ar-DZ" sz="1600" b="1" dirty="0" err="1" smtClean="0">
                  <a:latin typeface="Lato" panose="020F0502020204030203" pitchFamily="34" charset="0"/>
                </a:rPr>
                <a:t>به</a:t>
              </a:r>
              <a:r>
                <a:rPr lang="ar-DZ" sz="1600" b="1" dirty="0" smtClean="0">
                  <a:latin typeface="Lato" panose="020F0502020204030203" pitchFamily="34" charset="0"/>
                </a:rPr>
                <a:t> بعد سد الاحتياجات </a:t>
              </a:r>
              <a:endParaRPr lang="en-ID" sz="1600" b="1" dirty="0">
                <a:latin typeface="Lato" panose="020F0502020204030203" pitchFamily="34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xmlns="" id="{0E475098-28BD-4ACE-8562-36070E8CF17A}"/>
                </a:ext>
              </a:extLst>
            </p:cNvPr>
            <p:cNvSpPr txBox="1"/>
            <p:nvPr/>
          </p:nvSpPr>
          <p:spPr>
            <a:xfrm>
              <a:off x="7402498" y="4524376"/>
              <a:ext cx="2023441" cy="1764008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 rtl="1">
                <a:lnSpc>
                  <a:spcPct val="150000"/>
                </a:lnSpc>
              </a:pPr>
              <a:r>
                <a:rPr lang="ar-DZ" sz="1600" b="1" dirty="0" smtClean="0">
                  <a:solidFill>
                    <a:srgbClr val="FF0000"/>
                  </a:solidFill>
                  <a:latin typeface="Lato" panose="020F0502020204030203" pitchFamily="34" charset="0"/>
                </a:rPr>
                <a:t>صافي الاحتياجات </a:t>
              </a:r>
              <a:r>
                <a:rPr lang="fr-FR" sz="1600" b="1" dirty="0" smtClean="0">
                  <a:solidFill>
                    <a:srgbClr val="FF0000"/>
                  </a:solidFill>
                  <a:latin typeface="Lato" panose="020F0502020204030203" pitchFamily="34" charset="0"/>
                </a:rPr>
                <a:t>NR</a:t>
              </a:r>
              <a:endParaRPr lang="pt-BR" sz="1600" b="1" dirty="0">
                <a:solidFill>
                  <a:srgbClr val="FF0000"/>
                </a:solidFill>
                <a:latin typeface="Lato" panose="020F0502020204030203" pitchFamily="34" charset="0"/>
              </a:endParaRPr>
            </a:p>
            <a:p>
              <a:pPr algn="r" rtl="1">
                <a:lnSpc>
                  <a:spcPct val="150000"/>
                </a:lnSpc>
              </a:pPr>
              <a:r>
                <a:rPr lang="ar-DZ" sz="1600" b="1" dirty="0" smtClean="0">
                  <a:latin typeface="Lato" panose="020F0502020204030203" pitchFamily="34" charset="0"/>
                </a:rPr>
                <a:t>كمية الاحتياجات الصافية المطلوبة من عنصر ما الواجب شراؤها </a:t>
              </a:r>
              <a:r>
                <a:rPr lang="ar-DZ" sz="1600" b="1" dirty="0" err="1" smtClean="0">
                  <a:latin typeface="Lato" panose="020F0502020204030203" pitchFamily="34" charset="0"/>
                </a:rPr>
                <a:t>او</a:t>
              </a:r>
              <a:r>
                <a:rPr lang="ar-DZ" sz="1600" b="1" dirty="0" smtClean="0">
                  <a:latin typeface="Lato" panose="020F0502020204030203" pitchFamily="34" charset="0"/>
                </a:rPr>
                <a:t> </a:t>
              </a:r>
              <a:r>
                <a:rPr lang="ar-DZ" sz="1600" b="1" dirty="0" err="1" smtClean="0">
                  <a:latin typeface="Lato" panose="020F0502020204030203" pitchFamily="34" charset="0"/>
                </a:rPr>
                <a:t>انتاجها</a:t>
              </a:r>
              <a:r>
                <a:rPr lang="ar-DZ" sz="1600" b="1" dirty="0" smtClean="0">
                  <a:latin typeface="Lato" panose="020F0502020204030203" pitchFamily="34" charset="0"/>
                </a:rPr>
                <a:t> </a:t>
              </a:r>
              <a:endParaRPr lang="en-ID" sz="1600" b="1" dirty="0">
                <a:latin typeface="Lato" panose="020F0502020204030203" pitchFamily="34" charset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xmlns="" id="{395CE9E7-36F4-47B2-8B9D-9399E6842664}"/>
                </a:ext>
              </a:extLst>
            </p:cNvPr>
            <p:cNvSpPr txBox="1"/>
            <p:nvPr/>
          </p:nvSpPr>
          <p:spPr>
            <a:xfrm>
              <a:off x="9486901" y="4524376"/>
              <a:ext cx="2430780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>
                <a:lnSpc>
                  <a:spcPct val="150000"/>
                </a:lnSpc>
              </a:pPr>
              <a:r>
                <a:rPr lang="ar-DZ" sz="1600" b="1" dirty="0" err="1" smtClean="0">
                  <a:solidFill>
                    <a:srgbClr val="FF0000"/>
                  </a:solidFill>
                  <a:latin typeface="Lato" panose="020F0502020204030203" pitchFamily="34" charset="0"/>
                </a:rPr>
                <a:t>الطلبيات</a:t>
              </a:r>
              <a:r>
                <a:rPr lang="ar-DZ" sz="1600" b="1" dirty="0" smtClean="0">
                  <a:solidFill>
                    <a:srgbClr val="FF0000"/>
                  </a:solidFill>
                  <a:latin typeface="Lato" panose="020F0502020204030203" pitchFamily="34" charset="0"/>
                </a:rPr>
                <a:t> المخطط </a:t>
              </a:r>
              <a:r>
                <a:rPr lang="ar-DZ" sz="1600" b="1" dirty="0" err="1" smtClean="0">
                  <a:solidFill>
                    <a:srgbClr val="FF0000"/>
                  </a:solidFill>
                  <a:latin typeface="Lato" panose="020F0502020204030203" pitchFamily="34" charset="0"/>
                </a:rPr>
                <a:t>اكمالها</a:t>
              </a:r>
              <a:r>
                <a:rPr lang="ar-DZ" sz="1600" b="1" dirty="0" smtClean="0">
                  <a:solidFill>
                    <a:srgbClr val="FF0000"/>
                  </a:solidFill>
                  <a:latin typeface="Lato" panose="020F0502020204030203" pitchFamily="34" charset="0"/>
                </a:rPr>
                <a:t> </a:t>
              </a:r>
              <a:r>
                <a:rPr lang="ar-DZ" sz="1600" b="1" dirty="0" err="1" smtClean="0">
                  <a:solidFill>
                    <a:srgbClr val="FF0000"/>
                  </a:solidFill>
                  <a:latin typeface="Lato" panose="020F0502020204030203" pitchFamily="34" charset="0"/>
                </a:rPr>
                <a:t>او</a:t>
              </a:r>
              <a:r>
                <a:rPr lang="ar-DZ" sz="1600" b="1" dirty="0" smtClean="0">
                  <a:solidFill>
                    <a:srgbClr val="FF0000"/>
                  </a:solidFill>
                  <a:latin typeface="Lato" panose="020F0502020204030203" pitchFamily="34" charset="0"/>
                </a:rPr>
                <a:t> تسلمها </a:t>
              </a:r>
              <a:r>
                <a:rPr lang="en-US" sz="1600" b="1" dirty="0" smtClean="0">
                  <a:solidFill>
                    <a:srgbClr val="FF0000"/>
                  </a:solidFill>
                  <a:latin typeface="Lato" panose="020F0502020204030203" pitchFamily="34" charset="0"/>
                </a:rPr>
                <a:t>PR</a:t>
              </a:r>
              <a:endParaRPr lang="pt-BR" sz="1600" b="1" dirty="0">
                <a:solidFill>
                  <a:srgbClr val="FF0000"/>
                </a:solidFill>
                <a:latin typeface="Lato" panose="020F0502020204030203" pitchFamily="34" charset="0"/>
              </a:endParaRPr>
            </a:p>
            <a:p>
              <a:pPr>
                <a:lnSpc>
                  <a:spcPct val="150000"/>
                </a:lnSpc>
              </a:pPr>
              <a:r>
                <a:rPr lang="ar-DZ" sz="1600" b="1" dirty="0" smtClean="0">
                  <a:latin typeface="Lato" panose="020F0502020204030203" pitchFamily="34" charset="0"/>
                </a:rPr>
                <a:t>كمية المواد </a:t>
              </a:r>
              <a:r>
                <a:rPr lang="ar-DZ" sz="1600" b="1" dirty="0" err="1" smtClean="0">
                  <a:latin typeface="Lato" panose="020F0502020204030203" pitchFamily="34" charset="0"/>
                </a:rPr>
                <a:t>او</a:t>
              </a:r>
              <a:r>
                <a:rPr lang="ar-DZ" sz="1600" b="1" dirty="0" smtClean="0">
                  <a:latin typeface="Lato" panose="020F0502020204030203" pitchFamily="34" charset="0"/>
                </a:rPr>
                <a:t> </a:t>
              </a:r>
              <a:r>
                <a:rPr lang="ar-DZ" sz="1600" b="1" dirty="0" err="1" smtClean="0">
                  <a:latin typeface="Lato" panose="020F0502020204030203" pitchFamily="34" charset="0"/>
                </a:rPr>
                <a:t>الاجزاء</a:t>
              </a:r>
              <a:r>
                <a:rPr lang="ar-DZ" sz="1600" b="1" dirty="0" smtClean="0">
                  <a:latin typeface="Lato" panose="020F0502020204030203" pitchFamily="34" charset="0"/>
                </a:rPr>
                <a:t> التي سيتم تسلمها وتكون مساوية لصافي الاحتياجات </a:t>
              </a:r>
              <a:r>
                <a:rPr lang="ar-DZ" sz="1600" b="1" dirty="0" err="1" smtClean="0">
                  <a:latin typeface="Lato" panose="020F0502020204030203" pitchFamily="34" charset="0"/>
                </a:rPr>
                <a:t>اذا</a:t>
              </a:r>
              <a:r>
                <a:rPr lang="ar-DZ" sz="1600" b="1" dirty="0" smtClean="0">
                  <a:latin typeface="Lato" panose="020F0502020204030203" pitchFamily="34" charset="0"/>
                </a:rPr>
                <a:t> كانت المؤسسة تتبع سياسة حجم الدفعة المتساوية </a:t>
              </a:r>
              <a:endParaRPr lang="en-ID" sz="1600" b="1" dirty="0">
                <a:latin typeface="Lato" panose="020F0502020204030203" pitchFamily="34" charset="0"/>
              </a:endParaRPr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D2475BCB-843B-41CD-9B12-FABAA795B45B}"/>
              </a:ext>
            </a:extLst>
          </p:cNvPr>
          <p:cNvSpPr txBox="1"/>
          <p:nvPr/>
        </p:nvSpPr>
        <p:spPr>
          <a:xfrm>
            <a:off x="4777370" y="895330"/>
            <a:ext cx="33185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ar-DZ" sz="3200" b="1" dirty="0" smtClean="0">
                <a:latin typeface="Bitter" panose="02000000000000000000" pitchFamily="2" charset="0"/>
              </a:rPr>
              <a:t>بيانات سجلات المخزون</a:t>
            </a:r>
            <a:endParaRPr lang="en-ID" sz="3200" b="1" dirty="0">
              <a:latin typeface="Bitter" panose="02000000000000000000" pitchFamily="2" charset="0"/>
            </a:endParaRP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xmlns="" id="{62B99AA1-297F-479B-B987-F03AF698353B}"/>
              </a:ext>
            </a:extLst>
          </p:cNvPr>
          <p:cNvCxnSpPr>
            <a:cxnSpLocks/>
          </p:cNvCxnSpPr>
          <p:nvPr/>
        </p:nvCxnSpPr>
        <p:spPr>
          <a:xfrm>
            <a:off x="0" y="1209675"/>
            <a:ext cx="3067050" cy="0"/>
          </a:xfrm>
          <a:prstGeom prst="line">
            <a:avLst/>
          </a:prstGeom>
          <a:ln w="762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reeform: Shape 30">
            <a:extLst>
              <a:ext uri="{FF2B5EF4-FFF2-40B4-BE49-F238E27FC236}">
                <a16:creationId xmlns:a16="http://schemas.microsoft.com/office/drawing/2014/main" xmlns="" id="{D258FC46-8FB9-4726-8988-8F04B00CB941}"/>
              </a:ext>
            </a:extLst>
          </p:cNvPr>
          <p:cNvSpPr/>
          <p:nvPr/>
        </p:nvSpPr>
        <p:spPr>
          <a:xfrm>
            <a:off x="10574730" y="0"/>
            <a:ext cx="1617269" cy="1019409"/>
          </a:xfrm>
          <a:custGeom>
            <a:avLst/>
            <a:gdLst>
              <a:gd name="connsiteX0" fmla="*/ 3945255 w 3945255"/>
              <a:gd name="connsiteY0" fmla="*/ 0 h 2486802"/>
              <a:gd name="connsiteX1" fmla="*/ 3945255 w 3945255"/>
              <a:gd name="connsiteY1" fmla="*/ 1375410 h 2486802"/>
              <a:gd name="connsiteX2" fmla="*/ 2268855 w 3945255"/>
              <a:gd name="connsiteY2" fmla="*/ 2476500 h 2486802"/>
              <a:gd name="connsiteX3" fmla="*/ 0 w 3945255"/>
              <a:gd name="connsiteY3" fmla="*/ 0 h 2486802"/>
              <a:gd name="connsiteX4" fmla="*/ 3945255 w 3945255"/>
              <a:gd name="connsiteY4" fmla="*/ 0 h 2486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45255" h="2486802">
                <a:moveTo>
                  <a:pt x="3945255" y="0"/>
                </a:moveTo>
                <a:lnTo>
                  <a:pt x="3945255" y="1375410"/>
                </a:lnTo>
                <a:cubicBezTo>
                  <a:pt x="3668078" y="1911668"/>
                  <a:pt x="3168968" y="2390775"/>
                  <a:pt x="2268855" y="2476500"/>
                </a:cubicBezTo>
                <a:cubicBezTo>
                  <a:pt x="548640" y="2640330"/>
                  <a:pt x="109538" y="807720"/>
                  <a:pt x="0" y="0"/>
                </a:cubicBezTo>
                <a:lnTo>
                  <a:pt x="3945255" y="0"/>
                </a:lnTo>
                <a:close/>
              </a:path>
            </a:pathLst>
          </a:custGeom>
          <a:solidFill>
            <a:schemeClr val="accent5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32" name="Ellipse 31"/>
          <p:cNvSpPr/>
          <p:nvPr/>
        </p:nvSpPr>
        <p:spPr>
          <a:xfrm>
            <a:off x="1234440" y="1668780"/>
            <a:ext cx="601980" cy="42672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 smtClean="0">
                <a:solidFill>
                  <a:schemeClr val="bg1">
                    <a:lumMod val="10000"/>
                  </a:schemeClr>
                </a:solidFill>
              </a:rPr>
              <a:t>1</a:t>
            </a:r>
            <a:endParaRPr lang="fr-FR" b="1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33" name="Ellipse 32"/>
          <p:cNvSpPr/>
          <p:nvPr/>
        </p:nvSpPr>
        <p:spPr>
          <a:xfrm>
            <a:off x="3474720" y="1653540"/>
            <a:ext cx="601980" cy="42672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 smtClean="0">
                <a:solidFill>
                  <a:schemeClr val="bg1">
                    <a:lumMod val="10000"/>
                  </a:schemeClr>
                </a:solidFill>
              </a:rPr>
              <a:t>2</a:t>
            </a:r>
            <a:endParaRPr lang="fr-FR" b="1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34" name="Ellipse 33"/>
          <p:cNvSpPr/>
          <p:nvPr/>
        </p:nvSpPr>
        <p:spPr>
          <a:xfrm>
            <a:off x="5829300" y="1706880"/>
            <a:ext cx="601980" cy="42672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 smtClean="0">
                <a:solidFill>
                  <a:schemeClr val="bg1">
                    <a:lumMod val="10000"/>
                  </a:schemeClr>
                </a:solidFill>
              </a:rPr>
              <a:t>3</a:t>
            </a:r>
            <a:endParaRPr lang="fr-FR" b="1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35" name="Ellipse 34"/>
          <p:cNvSpPr/>
          <p:nvPr/>
        </p:nvSpPr>
        <p:spPr>
          <a:xfrm>
            <a:off x="8183880" y="1676400"/>
            <a:ext cx="601980" cy="42672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 smtClean="0">
                <a:solidFill>
                  <a:schemeClr val="bg1">
                    <a:lumMod val="10000"/>
                  </a:schemeClr>
                </a:solidFill>
              </a:rPr>
              <a:t>4</a:t>
            </a:r>
            <a:endParaRPr lang="fr-FR" b="1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36" name="Ellipse 35"/>
          <p:cNvSpPr/>
          <p:nvPr/>
        </p:nvSpPr>
        <p:spPr>
          <a:xfrm>
            <a:off x="10492740" y="1661160"/>
            <a:ext cx="601980" cy="42672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 smtClean="0">
                <a:solidFill>
                  <a:schemeClr val="bg1">
                    <a:lumMod val="10000"/>
                  </a:schemeClr>
                </a:solidFill>
              </a:rPr>
              <a:t>5</a:t>
            </a:r>
            <a:endParaRPr lang="fr-FR" b="1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9840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7">
            <a:extLst>
              <a:ext uri="{FF2B5EF4-FFF2-40B4-BE49-F238E27FC236}">
                <a16:creationId xmlns:a16="http://schemas.microsoft.com/office/drawing/2014/main" xmlns="" id="{9C6EB44B-FB44-4810-8638-EEA62DF2F271}"/>
              </a:ext>
            </a:extLst>
          </p:cNvPr>
          <p:cNvGrpSpPr/>
          <p:nvPr/>
        </p:nvGrpSpPr>
        <p:grpSpPr>
          <a:xfrm>
            <a:off x="1289685" y="2276475"/>
            <a:ext cx="9565957" cy="3906977"/>
            <a:chOff x="1289685" y="2371725"/>
            <a:chExt cx="9565957" cy="3906977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xmlns="" id="{739B28C6-BFA8-4D34-B298-72C0332EE60B}"/>
                </a:ext>
              </a:extLst>
            </p:cNvPr>
            <p:cNvSpPr/>
            <p:nvPr/>
          </p:nvSpPr>
          <p:spPr>
            <a:xfrm>
              <a:off x="5186362" y="2371725"/>
              <a:ext cx="1819275" cy="2019300"/>
            </a:xfrm>
            <a:custGeom>
              <a:avLst/>
              <a:gdLst>
                <a:gd name="connsiteX0" fmla="*/ 1819275 w 1819275"/>
                <a:gd name="connsiteY0" fmla="*/ 909638 h 2019300"/>
                <a:gd name="connsiteX1" fmla="*/ 909638 w 1819275"/>
                <a:gd name="connsiteY1" fmla="*/ 2019300 h 2019300"/>
                <a:gd name="connsiteX2" fmla="*/ 0 w 1819275"/>
                <a:gd name="connsiteY2" fmla="*/ 909638 h 2019300"/>
                <a:gd name="connsiteX3" fmla="*/ 910590 w 1819275"/>
                <a:gd name="connsiteY3" fmla="*/ 0 h 2019300"/>
                <a:gd name="connsiteX4" fmla="*/ 1819275 w 1819275"/>
                <a:gd name="connsiteY4" fmla="*/ 909638 h 201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19275" h="2019300">
                  <a:moveTo>
                    <a:pt x="1819275" y="909638"/>
                  </a:moveTo>
                  <a:cubicBezTo>
                    <a:pt x="1819275" y="1411605"/>
                    <a:pt x="1412557" y="2019300"/>
                    <a:pt x="909638" y="2019300"/>
                  </a:cubicBezTo>
                  <a:cubicBezTo>
                    <a:pt x="407670" y="2019300"/>
                    <a:pt x="0" y="1412558"/>
                    <a:pt x="0" y="909638"/>
                  </a:cubicBezTo>
                  <a:cubicBezTo>
                    <a:pt x="0" y="406718"/>
                    <a:pt x="408623" y="0"/>
                    <a:pt x="910590" y="0"/>
                  </a:cubicBezTo>
                  <a:cubicBezTo>
                    <a:pt x="1412557" y="0"/>
                    <a:pt x="1819275" y="406718"/>
                    <a:pt x="1819275" y="909638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xmlns="" id="{F8739B92-7D96-46F9-8D46-DCB36AAACA29}"/>
                </a:ext>
              </a:extLst>
            </p:cNvPr>
            <p:cNvSpPr/>
            <p:nvPr/>
          </p:nvSpPr>
          <p:spPr>
            <a:xfrm>
              <a:off x="5403532" y="2587943"/>
              <a:ext cx="1381125" cy="1381125"/>
            </a:xfrm>
            <a:custGeom>
              <a:avLst/>
              <a:gdLst>
                <a:gd name="connsiteX0" fmla="*/ 1386840 w 1381125"/>
                <a:gd name="connsiteY0" fmla="*/ 693420 h 1381125"/>
                <a:gd name="connsiteX1" fmla="*/ 693420 w 1381125"/>
                <a:gd name="connsiteY1" fmla="*/ 1386840 h 1381125"/>
                <a:gd name="connsiteX2" fmla="*/ 0 w 1381125"/>
                <a:gd name="connsiteY2" fmla="*/ 693420 h 1381125"/>
                <a:gd name="connsiteX3" fmla="*/ 693420 w 1381125"/>
                <a:gd name="connsiteY3" fmla="*/ 0 h 1381125"/>
                <a:gd name="connsiteX4" fmla="*/ 1386840 w 1381125"/>
                <a:gd name="connsiteY4" fmla="*/ 693420 h 1381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81125" h="1381125">
                  <a:moveTo>
                    <a:pt x="1386840" y="693420"/>
                  </a:moveTo>
                  <a:cubicBezTo>
                    <a:pt x="1386840" y="1076385"/>
                    <a:pt x="1076385" y="1386840"/>
                    <a:pt x="693420" y="1386840"/>
                  </a:cubicBezTo>
                  <a:cubicBezTo>
                    <a:pt x="310455" y="1386840"/>
                    <a:pt x="0" y="1076385"/>
                    <a:pt x="0" y="693420"/>
                  </a:cubicBezTo>
                  <a:cubicBezTo>
                    <a:pt x="0" y="310455"/>
                    <a:pt x="310455" y="0"/>
                    <a:pt x="693420" y="0"/>
                  </a:cubicBezTo>
                  <a:cubicBezTo>
                    <a:pt x="1076386" y="0"/>
                    <a:pt x="1386840" y="310455"/>
                    <a:pt x="1386840" y="69342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xmlns="" id="{A6B666BF-5404-408C-88D0-D40B34480C45}"/>
                </a:ext>
              </a:extLst>
            </p:cNvPr>
            <p:cNvSpPr/>
            <p:nvPr/>
          </p:nvSpPr>
          <p:spPr>
            <a:xfrm>
              <a:off x="4936807" y="3678555"/>
              <a:ext cx="2305050" cy="809625"/>
            </a:xfrm>
            <a:custGeom>
              <a:avLst/>
              <a:gdLst>
                <a:gd name="connsiteX0" fmla="*/ 2285048 w 2305050"/>
                <a:gd name="connsiteY0" fmla="*/ 0 h 809625"/>
                <a:gd name="connsiteX1" fmla="*/ 2308860 w 2305050"/>
                <a:gd name="connsiteY1" fmla="*/ 120015 h 809625"/>
                <a:gd name="connsiteX2" fmla="*/ 2285048 w 2305050"/>
                <a:gd name="connsiteY2" fmla="*/ 238125 h 809625"/>
                <a:gd name="connsiteX3" fmla="*/ 2284095 w 2305050"/>
                <a:gd name="connsiteY3" fmla="*/ 238125 h 809625"/>
                <a:gd name="connsiteX4" fmla="*/ 1806893 w 2305050"/>
                <a:gd name="connsiteY4" fmla="*/ 488633 h 809625"/>
                <a:gd name="connsiteX5" fmla="*/ 1159193 w 2305050"/>
                <a:gd name="connsiteY5" fmla="*/ 809625 h 809625"/>
                <a:gd name="connsiteX6" fmla="*/ 511493 w 2305050"/>
                <a:gd name="connsiteY6" fmla="*/ 488633 h 809625"/>
                <a:gd name="connsiteX7" fmla="*/ 34290 w 2305050"/>
                <a:gd name="connsiteY7" fmla="*/ 238125 h 809625"/>
                <a:gd name="connsiteX8" fmla="*/ 0 w 2305050"/>
                <a:gd name="connsiteY8" fmla="*/ 126683 h 809625"/>
                <a:gd name="connsiteX9" fmla="*/ 34290 w 2305050"/>
                <a:gd name="connsiteY9" fmla="*/ 0 h 809625"/>
                <a:gd name="connsiteX10" fmla="*/ 681038 w 2305050"/>
                <a:gd name="connsiteY10" fmla="*/ 320992 h 809625"/>
                <a:gd name="connsiteX11" fmla="*/ 1158240 w 2305050"/>
                <a:gd name="connsiteY11" fmla="*/ 571500 h 809625"/>
                <a:gd name="connsiteX12" fmla="*/ 1635443 w 2305050"/>
                <a:gd name="connsiteY12" fmla="*/ 320992 h 809625"/>
                <a:gd name="connsiteX13" fmla="*/ 2283143 w 2305050"/>
                <a:gd name="connsiteY13" fmla="*/ 0 h 809625"/>
                <a:gd name="connsiteX14" fmla="*/ 2285048 w 2305050"/>
                <a:gd name="connsiteY14" fmla="*/ 0 h 809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305050" h="809625">
                  <a:moveTo>
                    <a:pt x="2285048" y="0"/>
                  </a:moveTo>
                  <a:lnTo>
                    <a:pt x="2308860" y="120015"/>
                  </a:lnTo>
                  <a:lnTo>
                    <a:pt x="2285048" y="238125"/>
                  </a:lnTo>
                  <a:lnTo>
                    <a:pt x="2284095" y="238125"/>
                  </a:lnTo>
                  <a:cubicBezTo>
                    <a:pt x="2052638" y="238125"/>
                    <a:pt x="1944053" y="348615"/>
                    <a:pt x="1806893" y="488633"/>
                  </a:cubicBezTo>
                  <a:cubicBezTo>
                    <a:pt x="1658303" y="639128"/>
                    <a:pt x="1490663" y="809625"/>
                    <a:pt x="1159193" y="809625"/>
                  </a:cubicBezTo>
                  <a:cubicBezTo>
                    <a:pt x="827723" y="809625"/>
                    <a:pt x="660082" y="639128"/>
                    <a:pt x="511493" y="488633"/>
                  </a:cubicBezTo>
                  <a:cubicBezTo>
                    <a:pt x="374333" y="348615"/>
                    <a:pt x="265748" y="238125"/>
                    <a:pt x="34290" y="238125"/>
                  </a:cubicBezTo>
                  <a:lnTo>
                    <a:pt x="0" y="126683"/>
                  </a:lnTo>
                  <a:lnTo>
                    <a:pt x="34290" y="0"/>
                  </a:lnTo>
                  <a:cubicBezTo>
                    <a:pt x="364808" y="0"/>
                    <a:pt x="533400" y="170498"/>
                    <a:pt x="681038" y="320992"/>
                  </a:cubicBezTo>
                  <a:cubicBezTo>
                    <a:pt x="818198" y="461010"/>
                    <a:pt x="927735" y="571500"/>
                    <a:pt x="1158240" y="571500"/>
                  </a:cubicBezTo>
                  <a:cubicBezTo>
                    <a:pt x="1389698" y="571500"/>
                    <a:pt x="1498282" y="461010"/>
                    <a:pt x="1635443" y="320992"/>
                  </a:cubicBezTo>
                  <a:cubicBezTo>
                    <a:pt x="1784032" y="170498"/>
                    <a:pt x="1951673" y="0"/>
                    <a:pt x="2283143" y="0"/>
                  </a:cubicBezTo>
                  <a:lnTo>
                    <a:pt x="2285048" y="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xmlns="" id="{F561CFA3-117C-49F8-B79D-AF559A04B75E}"/>
                </a:ext>
              </a:extLst>
            </p:cNvPr>
            <p:cNvSpPr/>
            <p:nvPr/>
          </p:nvSpPr>
          <p:spPr>
            <a:xfrm>
              <a:off x="5791200" y="3056573"/>
              <a:ext cx="612457" cy="447675"/>
            </a:xfrm>
            <a:custGeom>
              <a:avLst/>
              <a:gdLst>
                <a:gd name="connsiteX0" fmla="*/ 448627 w 612457"/>
                <a:gd name="connsiteY0" fmla="*/ 326707 h 447675"/>
                <a:gd name="connsiteX1" fmla="*/ 407670 w 612457"/>
                <a:gd name="connsiteY1" fmla="*/ 367665 h 447675"/>
                <a:gd name="connsiteX2" fmla="*/ 448627 w 612457"/>
                <a:gd name="connsiteY2" fmla="*/ 408623 h 447675"/>
                <a:gd name="connsiteX3" fmla="*/ 489585 w 612457"/>
                <a:gd name="connsiteY3" fmla="*/ 367665 h 447675"/>
                <a:gd name="connsiteX4" fmla="*/ 448627 w 612457"/>
                <a:gd name="connsiteY4" fmla="*/ 326707 h 447675"/>
                <a:gd name="connsiteX5" fmla="*/ 202882 w 612457"/>
                <a:gd name="connsiteY5" fmla="*/ 326707 h 447675"/>
                <a:gd name="connsiteX6" fmla="*/ 161925 w 612457"/>
                <a:gd name="connsiteY6" fmla="*/ 367665 h 447675"/>
                <a:gd name="connsiteX7" fmla="*/ 202882 w 612457"/>
                <a:gd name="connsiteY7" fmla="*/ 408623 h 447675"/>
                <a:gd name="connsiteX8" fmla="*/ 243839 w 612457"/>
                <a:gd name="connsiteY8" fmla="*/ 367665 h 447675"/>
                <a:gd name="connsiteX9" fmla="*/ 202882 w 612457"/>
                <a:gd name="connsiteY9" fmla="*/ 326707 h 447675"/>
                <a:gd name="connsiteX10" fmla="*/ 60007 w 612457"/>
                <a:gd name="connsiteY10" fmla="*/ 184785 h 447675"/>
                <a:gd name="connsiteX11" fmla="*/ 202882 w 612457"/>
                <a:gd name="connsiteY11" fmla="*/ 184785 h 447675"/>
                <a:gd name="connsiteX12" fmla="*/ 222885 w 612457"/>
                <a:gd name="connsiteY12" fmla="*/ 204787 h 447675"/>
                <a:gd name="connsiteX13" fmla="*/ 202882 w 612457"/>
                <a:gd name="connsiteY13" fmla="*/ 224790 h 447675"/>
                <a:gd name="connsiteX14" fmla="*/ 60007 w 612457"/>
                <a:gd name="connsiteY14" fmla="*/ 224790 h 447675"/>
                <a:gd name="connsiteX15" fmla="*/ 40005 w 612457"/>
                <a:gd name="connsiteY15" fmla="*/ 204787 h 447675"/>
                <a:gd name="connsiteX16" fmla="*/ 60007 w 612457"/>
                <a:gd name="connsiteY16" fmla="*/ 184785 h 447675"/>
                <a:gd name="connsiteX17" fmla="*/ 469582 w 612457"/>
                <a:gd name="connsiteY17" fmla="*/ 142875 h 447675"/>
                <a:gd name="connsiteX18" fmla="*/ 469582 w 612457"/>
                <a:gd name="connsiteY18" fmla="*/ 288607 h 447675"/>
                <a:gd name="connsiteX19" fmla="*/ 527685 w 612457"/>
                <a:gd name="connsiteY19" fmla="*/ 346710 h 447675"/>
                <a:gd name="connsiteX20" fmla="*/ 571500 w 612457"/>
                <a:gd name="connsiteY20" fmla="*/ 346710 h 447675"/>
                <a:gd name="connsiteX21" fmla="*/ 571500 w 612457"/>
                <a:gd name="connsiteY21" fmla="*/ 223838 h 447675"/>
                <a:gd name="connsiteX22" fmla="*/ 551497 w 612457"/>
                <a:gd name="connsiteY22" fmla="*/ 223838 h 447675"/>
                <a:gd name="connsiteX23" fmla="*/ 531495 w 612457"/>
                <a:gd name="connsiteY23" fmla="*/ 203835 h 447675"/>
                <a:gd name="connsiteX24" fmla="*/ 551497 w 612457"/>
                <a:gd name="connsiteY24" fmla="*/ 183832 h 447675"/>
                <a:gd name="connsiteX25" fmla="*/ 571500 w 612457"/>
                <a:gd name="connsiteY25" fmla="*/ 183832 h 447675"/>
                <a:gd name="connsiteX26" fmla="*/ 571500 w 612457"/>
                <a:gd name="connsiteY26" fmla="*/ 171450 h 447675"/>
                <a:gd name="connsiteX27" fmla="*/ 542925 w 612457"/>
                <a:gd name="connsiteY27" fmla="*/ 142875 h 447675"/>
                <a:gd name="connsiteX28" fmla="*/ 20002 w 612457"/>
                <a:gd name="connsiteY28" fmla="*/ 101917 h 447675"/>
                <a:gd name="connsiteX29" fmla="*/ 203835 w 612457"/>
                <a:gd name="connsiteY29" fmla="*/ 101917 h 447675"/>
                <a:gd name="connsiteX30" fmla="*/ 223838 w 612457"/>
                <a:gd name="connsiteY30" fmla="*/ 121919 h 447675"/>
                <a:gd name="connsiteX31" fmla="*/ 203835 w 612457"/>
                <a:gd name="connsiteY31" fmla="*/ 141922 h 447675"/>
                <a:gd name="connsiteX32" fmla="*/ 20002 w 612457"/>
                <a:gd name="connsiteY32" fmla="*/ 141922 h 447675"/>
                <a:gd name="connsiteX33" fmla="*/ 0 w 612457"/>
                <a:gd name="connsiteY33" fmla="*/ 121919 h 447675"/>
                <a:gd name="connsiteX34" fmla="*/ 20002 w 612457"/>
                <a:gd name="connsiteY34" fmla="*/ 101917 h 447675"/>
                <a:gd name="connsiteX35" fmla="*/ 121920 w 612457"/>
                <a:gd name="connsiteY35" fmla="*/ 0 h 447675"/>
                <a:gd name="connsiteX36" fmla="*/ 408622 w 612457"/>
                <a:gd name="connsiteY36" fmla="*/ 0 h 447675"/>
                <a:gd name="connsiteX37" fmla="*/ 469582 w 612457"/>
                <a:gd name="connsiteY37" fmla="*/ 60960 h 447675"/>
                <a:gd name="connsiteX38" fmla="*/ 469582 w 612457"/>
                <a:gd name="connsiteY38" fmla="*/ 101917 h 447675"/>
                <a:gd name="connsiteX39" fmla="*/ 551497 w 612457"/>
                <a:gd name="connsiteY39" fmla="*/ 101917 h 447675"/>
                <a:gd name="connsiteX40" fmla="*/ 565785 w 612457"/>
                <a:gd name="connsiteY40" fmla="*/ 107632 h 447675"/>
                <a:gd name="connsiteX41" fmla="*/ 606742 w 612457"/>
                <a:gd name="connsiteY41" fmla="*/ 148590 h 447675"/>
                <a:gd name="connsiteX42" fmla="*/ 612457 w 612457"/>
                <a:gd name="connsiteY42" fmla="*/ 162877 h 447675"/>
                <a:gd name="connsiteX43" fmla="*/ 612457 w 612457"/>
                <a:gd name="connsiteY43" fmla="*/ 366713 h 447675"/>
                <a:gd name="connsiteX44" fmla="*/ 592455 w 612457"/>
                <a:gd name="connsiteY44" fmla="*/ 386715 h 447675"/>
                <a:gd name="connsiteX45" fmla="*/ 527685 w 612457"/>
                <a:gd name="connsiteY45" fmla="*/ 386715 h 447675"/>
                <a:gd name="connsiteX46" fmla="*/ 448627 w 612457"/>
                <a:gd name="connsiteY46" fmla="*/ 447675 h 447675"/>
                <a:gd name="connsiteX47" fmla="*/ 369570 w 612457"/>
                <a:gd name="connsiteY47" fmla="*/ 386715 h 447675"/>
                <a:gd name="connsiteX48" fmla="*/ 281939 w 612457"/>
                <a:gd name="connsiteY48" fmla="*/ 386715 h 447675"/>
                <a:gd name="connsiteX49" fmla="*/ 202882 w 612457"/>
                <a:gd name="connsiteY49" fmla="*/ 447675 h 447675"/>
                <a:gd name="connsiteX50" fmla="*/ 123825 w 612457"/>
                <a:gd name="connsiteY50" fmla="*/ 386715 h 447675"/>
                <a:gd name="connsiteX51" fmla="*/ 80010 w 612457"/>
                <a:gd name="connsiteY51" fmla="*/ 386715 h 447675"/>
                <a:gd name="connsiteX52" fmla="*/ 60007 w 612457"/>
                <a:gd name="connsiteY52" fmla="*/ 366713 h 447675"/>
                <a:gd name="connsiteX53" fmla="*/ 60007 w 612457"/>
                <a:gd name="connsiteY53" fmla="*/ 264795 h 447675"/>
                <a:gd name="connsiteX54" fmla="*/ 80010 w 612457"/>
                <a:gd name="connsiteY54" fmla="*/ 244792 h 447675"/>
                <a:gd name="connsiteX55" fmla="*/ 100012 w 612457"/>
                <a:gd name="connsiteY55" fmla="*/ 264795 h 447675"/>
                <a:gd name="connsiteX56" fmla="*/ 100012 w 612457"/>
                <a:gd name="connsiteY56" fmla="*/ 346710 h 447675"/>
                <a:gd name="connsiteX57" fmla="*/ 123825 w 612457"/>
                <a:gd name="connsiteY57" fmla="*/ 346710 h 447675"/>
                <a:gd name="connsiteX58" fmla="*/ 202882 w 612457"/>
                <a:gd name="connsiteY58" fmla="*/ 285750 h 447675"/>
                <a:gd name="connsiteX59" fmla="*/ 281939 w 612457"/>
                <a:gd name="connsiteY59" fmla="*/ 346710 h 447675"/>
                <a:gd name="connsiteX60" fmla="*/ 369570 w 612457"/>
                <a:gd name="connsiteY60" fmla="*/ 346710 h 447675"/>
                <a:gd name="connsiteX61" fmla="*/ 427672 w 612457"/>
                <a:gd name="connsiteY61" fmla="*/ 288607 h 447675"/>
                <a:gd name="connsiteX62" fmla="*/ 427672 w 612457"/>
                <a:gd name="connsiteY62" fmla="*/ 141923 h 447675"/>
                <a:gd name="connsiteX63" fmla="*/ 386714 w 612457"/>
                <a:gd name="connsiteY63" fmla="*/ 141923 h 447675"/>
                <a:gd name="connsiteX64" fmla="*/ 366712 w 612457"/>
                <a:gd name="connsiteY64" fmla="*/ 121920 h 447675"/>
                <a:gd name="connsiteX65" fmla="*/ 386714 w 612457"/>
                <a:gd name="connsiteY65" fmla="*/ 101917 h 447675"/>
                <a:gd name="connsiteX66" fmla="*/ 427672 w 612457"/>
                <a:gd name="connsiteY66" fmla="*/ 101917 h 447675"/>
                <a:gd name="connsiteX67" fmla="*/ 427672 w 612457"/>
                <a:gd name="connsiteY67" fmla="*/ 60960 h 447675"/>
                <a:gd name="connsiteX68" fmla="*/ 407670 w 612457"/>
                <a:gd name="connsiteY68" fmla="*/ 40957 h 447675"/>
                <a:gd name="connsiteX69" fmla="*/ 120967 w 612457"/>
                <a:gd name="connsiteY69" fmla="*/ 40957 h 447675"/>
                <a:gd name="connsiteX70" fmla="*/ 100964 w 612457"/>
                <a:gd name="connsiteY70" fmla="*/ 60960 h 447675"/>
                <a:gd name="connsiteX71" fmla="*/ 80962 w 612457"/>
                <a:gd name="connsiteY71" fmla="*/ 80963 h 447675"/>
                <a:gd name="connsiteX72" fmla="*/ 60960 w 612457"/>
                <a:gd name="connsiteY72" fmla="*/ 60960 h 447675"/>
                <a:gd name="connsiteX73" fmla="*/ 121920 w 612457"/>
                <a:gd name="connsiteY73" fmla="*/ 0 h 447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</a:cxnLst>
              <a:rect l="l" t="t" r="r" b="b"/>
              <a:pathLst>
                <a:path w="612457" h="447675">
                  <a:moveTo>
                    <a:pt x="448627" y="326707"/>
                  </a:moveTo>
                  <a:cubicBezTo>
                    <a:pt x="425767" y="326707"/>
                    <a:pt x="407670" y="344805"/>
                    <a:pt x="407670" y="367665"/>
                  </a:cubicBezTo>
                  <a:cubicBezTo>
                    <a:pt x="407670" y="390525"/>
                    <a:pt x="425767" y="408623"/>
                    <a:pt x="448627" y="408623"/>
                  </a:cubicBezTo>
                  <a:cubicBezTo>
                    <a:pt x="471487" y="408623"/>
                    <a:pt x="489585" y="390525"/>
                    <a:pt x="489585" y="367665"/>
                  </a:cubicBezTo>
                  <a:cubicBezTo>
                    <a:pt x="489585" y="344805"/>
                    <a:pt x="471487" y="326707"/>
                    <a:pt x="448627" y="326707"/>
                  </a:cubicBezTo>
                  <a:close/>
                  <a:moveTo>
                    <a:pt x="202882" y="326707"/>
                  </a:moveTo>
                  <a:cubicBezTo>
                    <a:pt x="180022" y="326707"/>
                    <a:pt x="161925" y="344805"/>
                    <a:pt x="161925" y="367665"/>
                  </a:cubicBezTo>
                  <a:cubicBezTo>
                    <a:pt x="161925" y="390525"/>
                    <a:pt x="180022" y="408623"/>
                    <a:pt x="202882" y="408623"/>
                  </a:cubicBezTo>
                  <a:cubicBezTo>
                    <a:pt x="225742" y="408623"/>
                    <a:pt x="243839" y="390525"/>
                    <a:pt x="243839" y="367665"/>
                  </a:cubicBezTo>
                  <a:cubicBezTo>
                    <a:pt x="243839" y="344805"/>
                    <a:pt x="225742" y="326707"/>
                    <a:pt x="202882" y="326707"/>
                  </a:cubicBezTo>
                  <a:close/>
                  <a:moveTo>
                    <a:pt x="60007" y="184785"/>
                  </a:moveTo>
                  <a:lnTo>
                    <a:pt x="202882" y="184785"/>
                  </a:lnTo>
                  <a:cubicBezTo>
                    <a:pt x="213360" y="184785"/>
                    <a:pt x="222885" y="194310"/>
                    <a:pt x="222885" y="204787"/>
                  </a:cubicBezTo>
                  <a:cubicBezTo>
                    <a:pt x="222885" y="215265"/>
                    <a:pt x="214312" y="224790"/>
                    <a:pt x="202882" y="224790"/>
                  </a:cubicBezTo>
                  <a:lnTo>
                    <a:pt x="60007" y="224790"/>
                  </a:lnTo>
                  <a:cubicBezTo>
                    <a:pt x="49530" y="224790"/>
                    <a:pt x="40005" y="215265"/>
                    <a:pt x="40005" y="204787"/>
                  </a:cubicBezTo>
                  <a:cubicBezTo>
                    <a:pt x="40005" y="194310"/>
                    <a:pt x="48577" y="184785"/>
                    <a:pt x="60007" y="184785"/>
                  </a:cubicBezTo>
                  <a:close/>
                  <a:moveTo>
                    <a:pt x="469582" y="142875"/>
                  </a:moveTo>
                  <a:lnTo>
                    <a:pt x="469582" y="288607"/>
                  </a:lnTo>
                  <a:cubicBezTo>
                    <a:pt x="498157" y="295275"/>
                    <a:pt x="520064" y="318135"/>
                    <a:pt x="527685" y="346710"/>
                  </a:cubicBezTo>
                  <a:lnTo>
                    <a:pt x="571500" y="346710"/>
                  </a:lnTo>
                  <a:lnTo>
                    <a:pt x="571500" y="223838"/>
                  </a:lnTo>
                  <a:lnTo>
                    <a:pt x="551497" y="223838"/>
                  </a:lnTo>
                  <a:cubicBezTo>
                    <a:pt x="541020" y="223838"/>
                    <a:pt x="531495" y="214313"/>
                    <a:pt x="531495" y="203835"/>
                  </a:cubicBezTo>
                  <a:cubicBezTo>
                    <a:pt x="531495" y="193357"/>
                    <a:pt x="540067" y="183832"/>
                    <a:pt x="551497" y="183832"/>
                  </a:cubicBezTo>
                  <a:lnTo>
                    <a:pt x="571500" y="183832"/>
                  </a:lnTo>
                  <a:lnTo>
                    <a:pt x="571500" y="171450"/>
                  </a:lnTo>
                  <a:lnTo>
                    <a:pt x="542925" y="142875"/>
                  </a:lnTo>
                  <a:close/>
                  <a:moveTo>
                    <a:pt x="20002" y="101917"/>
                  </a:moveTo>
                  <a:lnTo>
                    <a:pt x="203835" y="101917"/>
                  </a:lnTo>
                  <a:cubicBezTo>
                    <a:pt x="214313" y="101917"/>
                    <a:pt x="223838" y="110490"/>
                    <a:pt x="223838" y="121919"/>
                  </a:cubicBezTo>
                  <a:cubicBezTo>
                    <a:pt x="223838" y="133350"/>
                    <a:pt x="214313" y="142875"/>
                    <a:pt x="203835" y="141922"/>
                  </a:cubicBezTo>
                  <a:lnTo>
                    <a:pt x="20002" y="141922"/>
                  </a:lnTo>
                  <a:cubicBezTo>
                    <a:pt x="9525" y="141922"/>
                    <a:pt x="0" y="132397"/>
                    <a:pt x="0" y="121919"/>
                  </a:cubicBezTo>
                  <a:cubicBezTo>
                    <a:pt x="0" y="111442"/>
                    <a:pt x="8573" y="101917"/>
                    <a:pt x="20002" y="101917"/>
                  </a:cubicBezTo>
                  <a:close/>
                  <a:moveTo>
                    <a:pt x="121920" y="0"/>
                  </a:moveTo>
                  <a:lnTo>
                    <a:pt x="408622" y="0"/>
                  </a:lnTo>
                  <a:cubicBezTo>
                    <a:pt x="441960" y="0"/>
                    <a:pt x="469582" y="26670"/>
                    <a:pt x="469582" y="60960"/>
                  </a:cubicBezTo>
                  <a:lnTo>
                    <a:pt x="469582" y="101917"/>
                  </a:lnTo>
                  <a:lnTo>
                    <a:pt x="551497" y="101917"/>
                  </a:lnTo>
                  <a:cubicBezTo>
                    <a:pt x="557212" y="101917"/>
                    <a:pt x="561975" y="103823"/>
                    <a:pt x="565785" y="107632"/>
                  </a:cubicBezTo>
                  <a:lnTo>
                    <a:pt x="606742" y="148590"/>
                  </a:lnTo>
                  <a:cubicBezTo>
                    <a:pt x="610552" y="152400"/>
                    <a:pt x="612457" y="157163"/>
                    <a:pt x="612457" y="162877"/>
                  </a:cubicBezTo>
                  <a:lnTo>
                    <a:pt x="612457" y="366713"/>
                  </a:lnTo>
                  <a:cubicBezTo>
                    <a:pt x="612457" y="377190"/>
                    <a:pt x="603885" y="386715"/>
                    <a:pt x="592455" y="386715"/>
                  </a:cubicBezTo>
                  <a:lnTo>
                    <a:pt x="527685" y="386715"/>
                  </a:lnTo>
                  <a:cubicBezTo>
                    <a:pt x="518160" y="421005"/>
                    <a:pt x="486727" y="447675"/>
                    <a:pt x="448627" y="447675"/>
                  </a:cubicBezTo>
                  <a:cubicBezTo>
                    <a:pt x="410527" y="447675"/>
                    <a:pt x="379095" y="421957"/>
                    <a:pt x="369570" y="386715"/>
                  </a:cubicBezTo>
                  <a:lnTo>
                    <a:pt x="281939" y="386715"/>
                  </a:lnTo>
                  <a:cubicBezTo>
                    <a:pt x="272414" y="421005"/>
                    <a:pt x="240982" y="447675"/>
                    <a:pt x="202882" y="447675"/>
                  </a:cubicBezTo>
                  <a:cubicBezTo>
                    <a:pt x="164782" y="447675"/>
                    <a:pt x="133350" y="421957"/>
                    <a:pt x="123825" y="386715"/>
                  </a:cubicBezTo>
                  <a:lnTo>
                    <a:pt x="80010" y="386715"/>
                  </a:lnTo>
                  <a:cubicBezTo>
                    <a:pt x="69532" y="386715"/>
                    <a:pt x="60007" y="378142"/>
                    <a:pt x="60007" y="366713"/>
                  </a:cubicBezTo>
                  <a:lnTo>
                    <a:pt x="60007" y="264795"/>
                  </a:lnTo>
                  <a:cubicBezTo>
                    <a:pt x="60007" y="254317"/>
                    <a:pt x="68580" y="244792"/>
                    <a:pt x="80010" y="244792"/>
                  </a:cubicBezTo>
                  <a:cubicBezTo>
                    <a:pt x="90487" y="244792"/>
                    <a:pt x="100012" y="253365"/>
                    <a:pt x="100012" y="264795"/>
                  </a:cubicBezTo>
                  <a:lnTo>
                    <a:pt x="100012" y="346710"/>
                  </a:lnTo>
                  <a:lnTo>
                    <a:pt x="123825" y="346710"/>
                  </a:lnTo>
                  <a:cubicBezTo>
                    <a:pt x="133350" y="312420"/>
                    <a:pt x="164782" y="285750"/>
                    <a:pt x="202882" y="285750"/>
                  </a:cubicBezTo>
                  <a:cubicBezTo>
                    <a:pt x="240982" y="285750"/>
                    <a:pt x="272414" y="311467"/>
                    <a:pt x="281939" y="346710"/>
                  </a:cubicBezTo>
                  <a:lnTo>
                    <a:pt x="369570" y="346710"/>
                  </a:lnTo>
                  <a:cubicBezTo>
                    <a:pt x="376237" y="318135"/>
                    <a:pt x="399097" y="296228"/>
                    <a:pt x="427672" y="288607"/>
                  </a:cubicBezTo>
                  <a:lnTo>
                    <a:pt x="427672" y="141923"/>
                  </a:lnTo>
                  <a:lnTo>
                    <a:pt x="386714" y="141923"/>
                  </a:lnTo>
                  <a:cubicBezTo>
                    <a:pt x="376237" y="141923"/>
                    <a:pt x="366712" y="132398"/>
                    <a:pt x="366712" y="121920"/>
                  </a:cubicBezTo>
                  <a:cubicBezTo>
                    <a:pt x="366712" y="111442"/>
                    <a:pt x="375285" y="101917"/>
                    <a:pt x="386714" y="101917"/>
                  </a:cubicBezTo>
                  <a:lnTo>
                    <a:pt x="427672" y="101917"/>
                  </a:lnTo>
                  <a:lnTo>
                    <a:pt x="427672" y="60960"/>
                  </a:lnTo>
                  <a:cubicBezTo>
                    <a:pt x="427672" y="50482"/>
                    <a:pt x="419100" y="40957"/>
                    <a:pt x="407670" y="40957"/>
                  </a:cubicBezTo>
                  <a:lnTo>
                    <a:pt x="120967" y="40957"/>
                  </a:lnTo>
                  <a:cubicBezTo>
                    <a:pt x="110489" y="40957"/>
                    <a:pt x="100964" y="49530"/>
                    <a:pt x="100964" y="60960"/>
                  </a:cubicBezTo>
                  <a:cubicBezTo>
                    <a:pt x="100964" y="71438"/>
                    <a:pt x="92392" y="80963"/>
                    <a:pt x="80962" y="80963"/>
                  </a:cubicBezTo>
                  <a:cubicBezTo>
                    <a:pt x="70485" y="80963"/>
                    <a:pt x="60960" y="72390"/>
                    <a:pt x="60960" y="60960"/>
                  </a:cubicBezTo>
                  <a:cubicBezTo>
                    <a:pt x="60960" y="27623"/>
                    <a:pt x="87630" y="0"/>
                    <a:pt x="121920" y="0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xmlns="" id="{424548B8-FC8B-4773-89DE-465B66A4F1FE}"/>
                </a:ext>
              </a:extLst>
            </p:cNvPr>
            <p:cNvSpPr/>
            <p:nvPr/>
          </p:nvSpPr>
          <p:spPr>
            <a:xfrm>
              <a:off x="10331767" y="2974657"/>
              <a:ext cx="523875" cy="609600"/>
            </a:xfrm>
            <a:custGeom>
              <a:avLst/>
              <a:gdLst>
                <a:gd name="connsiteX0" fmla="*/ 531495 w 523875"/>
                <a:gd name="connsiteY0" fmla="*/ 285750 h 609600"/>
                <a:gd name="connsiteX1" fmla="*/ 449581 w 523875"/>
                <a:gd name="connsiteY1" fmla="*/ 185738 h 609600"/>
                <a:gd name="connsiteX2" fmla="*/ 449581 w 523875"/>
                <a:gd name="connsiteY2" fmla="*/ 142875 h 609600"/>
                <a:gd name="connsiteX3" fmla="*/ 306706 w 523875"/>
                <a:gd name="connsiteY3" fmla="*/ 0 h 609600"/>
                <a:gd name="connsiteX4" fmla="*/ 224791 w 523875"/>
                <a:gd name="connsiteY4" fmla="*/ 0 h 609600"/>
                <a:gd name="connsiteX5" fmla="*/ 81916 w 523875"/>
                <a:gd name="connsiteY5" fmla="*/ 142875 h 609600"/>
                <a:gd name="connsiteX6" fmla="*/ 81916 w 523875"/>
                <a:gd name="connsiteY6" fmla="*/ 185738 h 609600"/>
                <a:gd name="connsiteX7" fmla="*/ 0 w 523875"/>
                <a:gd name="connsiteY7" fmla="*/ 285750 h 609600"/>
                <a:gd name="connsiteX8" fmla="*/ 101918 w 523875"/>
                <a:gd name="connsiteY8" fmla="*/ 387668 h 609600"/>
                <a:gd name="connsiteX9" fmla="*/ 111443 w 523875"/>
                <a:gd name="connsiteY9" fmla="*/ 384810 h 609600"/>
                <a:gd name="connsiteX10" fmla="*/ 265748 w 523875"/>
                <a:gd name="connsiteY10" fmla="*/ 469583 h 609600"/>
                <a:gd name="connsiteX11" fmla="*/ 408623 w 523875"/>
                <a:gd name="connsiteY11" fmla="*/ 401003 h 609600"/>
                <a:gd name="connsiteX12" fmla="*/ 408623 w 523875"/>
                <a:gd name="connsiteY12" fmla="*/ 510540 h 609600"/>
                <a:gd name="connsiteX13" fmla="*/ 388620 w 523875"/>
                <a:gd name="connsiteY13" fmla="*/ 530543 h 609600"/>
                <a:gd name="connsiteX14" fmla="*/ 323850 w 523875"/>
                <a:gd name="connsiteY14" fmla="*/ 530543 h 609600"/>
                <a:gd name="connsiteX15" fmla="*/ 265748 w 523875"/>
                <a:gd name="connsiteY15" fmla="*/ 489585 h 609600"/>
                <a:gd name="connsiteX16" fmla="*/ 204788 w 523875"/>
                <a:gd name="connsiteY16" fmla="*/ 550545 h 609600"/>
                <a:gd name="connsiteX17" fmla="*/ 265748 w 523875"/>
                <a:gd name="connsiteY17" fmla="*/ 611505 h 609600"/>
                <a:gd name="connsiteX18" fmla="*/ 323850 w 523875"/>
                <a:gd name="connsiteY18" fmla="*/ 570548 h 609600"/>
                <a:gd name="connsiteX19" fmla="*/ 388620 w 523875"/>
                <a:gd name="connsiteY19" fmla="*/ 570548 h 609600"/>
                <a:gd name="connsiteX20" fmla="*/ 449581 w 523875"/>
                <a:gd name="connsiteY20" fmla="*/ 509588 h 609600"/>
                <a:gd name="connsiteX21" fmla="*/ 449581 w 523875"/>
                <a:gd name="connsiteY21" fmla="*/ 384810 h 609600"/>
                <a:gd name="connsiteX22" fmla="*/ 531495 w 523875"/>
                <a:gd name="connsiteY22" fmla="*/ 285750 h 609600"/>
                <a:gd name="connsiteX23" fmla="*/ 265748 w 523875"/>
                <a:gd name="connsiteY23" fmla="*/ 572453 h 609600"/>
                <a:gd name="connsiteX24" fmla="*/ 245745 w 523875"/>
                <a:gd name="connsiteY24" fmla="*/ 552450 h 609600"/>
                <a:gd name="connsiteX25" fmla="*/ 265748 w 523875"/>
                <a:gd name="connsiteY25" fmla="*/ 532448 h 609600"/>
                <a:gd name="connsiteX26" fmla="*/ 285750 w 523875"/>
                <a:gd name="connsiteY26" fmla="*/ 552450 h 609600"/>
                <a:gd name="connsiteX27" fmla="*/ 265748 w 523875"/>
                <a:gd name="connsiteY27" fmla="*/ 572453 h 609600"/>
                <a:gd name="connsiteX28" fmla="*/ 224791 w 523875"/>
                <a:gd name="connsiteY28" fmla="*/ 40005 h 609600"/>
                <a:gd name="connsiteX29" fmla="*/ 306706 w 523875"/>
                <a:gd name="connsiteY29" fmla="*/ 40005 h 609600"/>
                <a:gd name="connsiteX30" fmla="*/ 408623 w 523875"/>
                <a:gd name="connsiteY30" fmla="*/ 141922 h 609600"/>
                <a:gd name="connsiteX31" fmla="*/ 408623 w 523875"/>
                <a:gd name="connsiteY31" fmla="*/ 169545 h 609600"/>
                <a:gd name="connsiteX32" fmla="*/ 405766 w 523875"/>
                <a:gd name="connsiteY32" fmla="*/ 165735 h 609600"/>
                <a:gd name="connsiteX33" fmla="*/ 405766 w 523875"/>
                <a:gd name="connsiteY33" fmla="*/ 164783 h 609600"/>
                <a:gd name="connsiteX34" fmla="*/ 265748 w 523875"/>
                <a:gd name="connsiteY34" fmla="*/ 100013 h 609600"/>
                <a:gd name="connsiteX35" fmla="*/ 122873 w 523875"/>
                <a:gd name="connsiteY35" fmla="*/ 168593 h 609600"/>
                <a:gd name="connsiteX36" fmla="*/ 122873 w 523875"/>
                <a:gd name="connsiteY36" fmla="*/ 140970 h 609600"/>
                <a:gd name="connsiteX37" fmla="*/ 224791 w 523875"/>
                <a:gd name="connsiteY37" fmla="*/ 40005 h 609600"/>
                <a:gd name="connsiteX38" fmla="*/ 367666 w 523875"/>
                <a:gd name="connsiteY38" fmla="*/ 184785 h 609600"/>
                <a:gd name="connsiteX39" fmla="*/ 123825 w 523875"/>
                <a:gd name="connsiteY39" fmla="*/ 270510 h 609600"/>
                <a:gd name="connsiteX40" fmla="*/ 266700 w 523875"/>
                <a:gd name="connsiteY40" fmla="*/ 142875 h 609600"/>
                <a:gd name="connsiteX41" fmla="*/ 367666 w 523875"/>
                <a:gd name="connsiteY41" fmla="*/ 184785 h 609600"/>
                <a:gd name="connsiteX42" fmla="*/ 81916 w 523875"/>
                <a:gd name="connsiteY42" fmla="*/ 343853 h 609600"/>
                <a:gd name="connsiteX43" fmla="*/ 40958 w 523875"/>
                <a:gd name="connsiteY43" fmla="*/ 285750 h 609600"/>
                <a:gd name="connsiteX44" fmla="*/ 81916 w 523875"/>
                <a:gd name="connsiteY44" fmla="*/ 227647 h 609600"/>
                <a:gd name="connsiteX45" fmla="*/ 81916 w 523875"/>
                <a:gd name="connsiteY45" fmla="*/ 343853 h 609600"/>
                <a:gd name="connsiteX46" fmla="*/ 265748 w 523875"/>
                <a:gd name="connsiteY46" fmla="*/ 428625 h 609600"/>
                <a:gd name="connsiteX47" fmla="*/ 124778 w 523875"/>
                <a:gd name="connsiteY47" fmla="*/ 312420 h 609600"/>
                <a:gd name="connsiteX48" fmla="*/ 200025 w 523875"/>
                <a:gd name="connsiteY48" fmla="*/ 321945 h 609600"/>
                <a:gd name="connsiteX49" fmla="*/ 392431 w 523875"/>
                <a:gd name="connsiteY49" fmla="*/ 220028 h 609600"/>
                <a:gd name="connsiteX50" fmla="*/ 408623 w 523875"/>
                <a:gd name="connsiteY50" fmla="*/ 284797 h 609600"/>
                <a:gd name="connsiteX51" fmla="*/ 265748 w 523875"/>
                <a:gd name="connsiteY51" fmla="*/ 428625 h 609600"/>
                <a:gd name="connsiteX52" fmla="*/ 449581 w 523875"/>
                <a:gd name="connsiteY52" fmla="*/ 343853 h 609600"/>
                <a:gd name="connsiteX53" fmla="*/ 449581 w 523875"/>
                <a:gd name="connsiteY53" fmla="*/ 227647 h 609600"/>
                <a:gd name="connsiteX54" fmla="*/ 490538 w 523875"/>
                <a:gd name="connsiteY54" fmla="*/ 285750 h 609600"/>
                <a:gd name="connsiteX55" fmla="*/ 449581 w 523875"/>
                <a:gd name="connsiteY55" fmla="*/ 343853 h 609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523875" h="609600">
                  <a:moveTo>
                    <a:pt x="531495" y="285750"/>
                  </a:moveTo>
                  <a:cubicBezTo>
                    <a:pt x="531495" y="236220"/>
                    <a:pt x="496253" y="195263"/>
                    <a:pt x="449581" y="185738"/>
                  </a:cubicBezTo>
                  <a:lnTo>
                    <a:pt x="449581" y="142875"/>
                  </a:lnTo>
                  <a:cubicBezTo>
                    <a:pt x="449581" y="63818"/>
                    <a:pt x="385763" y="0"/>
                    <a:pt x="306706" y="0"/>
                  </a:cubicBezTo>
                  <a:lnTo>
                    <a:pt x="224791" y="0"/>
                  </a:lnTo>
                  <a:cubicBezTo>
                    <a:pt x="145733" y="0"/>
                    <a:pt x="81916" y="63818"/>
                    <a:pt x="81916" y="142875"/>
                  </a:cubicBezTo>
                  <a:lnTo>
                    <a:pt x="81916" y="185738"/>
                  </a:lnTo>
                  <a:cubicBezTo>
                    <a:pt x="35243" y="195263"/>
                    <a:pt x="0" y="236220"/>
                    <a:pt x="0" y="285750"/>
                  </a:cubicBezTo>
                  <a:cubicBezTo>
                    <a:pt x="0" y="341947"/>
                    <a:pt x="45720" y="387668"/>
                    <a:pt x="101918" y="387668"/>
                  </a:cubicBezTo>
                  <a:cubicBezTo>
                    <a:pt x="105728" y="387668"/>
                    <a:pt x="108585" y="386715"/>
                    <a:pt x="111443" y="384810"/>
                  </a:cubicBezTo>
                  <a:cubicBezTo>
                    <a:pt x="144781" y="435293"/>
                    <a:pt x="200978" y="469583"/>
                    <a:pt x="265748" y="469583"/>
                  </a:cubicBezTo>
                  <a:cubicBezTo>
                    <a:pt x="323850" y="469583"/>
                    <a:pt x="375285" y="442913"/>
                    <a:pt x="408623" y="401003"/>
                  </a:cubicBezTo>
                  <a:lnTo>
                    <a:pt x="408623" y="510540"/>
                  </a:lnTo>
                  <a:cubicBezTo>
                    <a:pt x="408623" y="521970"/>
                    <a:pt x="399098" y="530543"/>
                    <a:pt x="388620" y="530543"/>
                  </a:cubicBezTo>
                  <a:lnTo>
                    <a:pt x="323850" y="530543"/>
                  </a:lnTo>
                  <a:cubicBezTo>
                    <a:pt x="315278" y="506730"/>
                    <a:pt x="292418" y="489585"/>
                    <a:pt x="265748" y="489585"/>
                  </a:cubicBezTo>
                  <a:cubicBezTo>
                    <a:pt x="231458" y="489585"/>
                    <a:pt x="204788" y="517208"/>
                    <a:pt x="204788" y="550545"/>
                  </a:cubicBezTo>
                  <a:cubicBezTo>
                    <a:pt x="204788" y="583883"/>
                    <a:pt x="232410" y="611505"/>
                    <a:pt x="265748" y="611505"/>
                  </a:cubicBezTo>
                  <a:cubicBezTo>
                    <a:pt x="292418" y="611505"/>
                    <a:pt x="315278" y="594360"/>
                    <a:pt x="323850" y="570548"/>
                  </a:cubicBezTo>
                  <a:lnTo>
                    <a:pt x="388620" y="570548"/>
                  </a:lnTo>
                  <a:cubicBezTo>
                    <a:pt x="422910" y="570548"/>
                    <a:pt x="449581" y="542925"/>
                    <a:pt x="449581" y="509588"/>
                  </a:cubicBezTo>
                  <a:lnTo>
                    <a:pt x="449581" y="384810"/>
                  </a:lnTo>
                  <a:cubicBezTo>
                    <a:pt x="496253" y="376238"/>
                    <a:pt x="531495" y="335280"/>
                    <a:pt x="531495" y="285750"/>
                  </a:cubicBezTo>
                  <a:close/>
                  <a:moveTo>
                    <a:pt x="265748" y="572453"/>
                  </a:moveTo>
                  <a:cubicBezTo>
                    <a:pt x="254318" y="572453"/>
                    <a:pt x="245745" y="562928"/>
                    <a:pt x="245745" y="552450"/>
                  </a:cubicBezTo>
                  <a:cubicBezTo>
                    <a:pt x="245745" y="541020"/>
                    <a:pt x="255270" y="532448"/>
                    <a:pt x="265748" y="532448"/>
                  </a:cubicBezTo>
                  <a:cubicBezTo>
                    <a:pt x="276225" y="532448"/>
                    <a:pt x="285750" y="541973"/>
                    <a:pt x="285750" y="552450"/>
                  </a:cubicBezTo>
                  <a:cubicBezTo>
                    <a:pt x="286703" y="562928"/>
                    <a:pt x="277178" y="572453"/>
                    <a:pt x="265748" y="572453"/>
                  </a:cubicBezTo>
                  <a:close/>
                  <a:moveTo>
                    <a:pt x="224791" y="40005"/>
                  </a:moveTo>
                  <a:lnTo>
                    <a:pt x="306706" y="40005"/>
                  </a:lnTo>
                  <a:cubicBezTo>
                    <a:pt x="362903" y="40005"/>
                    <a:pt x="408623" y="85725"/>
                    <a:pt x="408623" y="141922"/>
                  </a:cubicBezTo>
                  <a:lnTo>
                    <a:pt x="408623" y="169545"/>
                  </a:lnTo>
                  <a:cubicBezTo>
                    <a:pt x="407670" y="168593"/>
                    <a:pt x="406718" y="167640"/>
                    <a:pt x="405766" y="165735"/>
                  </a:cubicBezTo>
                  <a:cubicBezTo>
                    <a:pt x="405766" y="165735"/>
                    <a:pt x="405766" y="165735"/>
                    <a:pt x="405766" y="164783"/>
                  </a:cubicBezTo>
                  <a:cubicBezTo>
                    <a:pt x="371475" y="124778"/>
                    <a:pt x="321945" y="100013"/>
                    <a:pt x="265748" y="100013"/>
                  </a:cubicBezTo>
                  <a:cubicBezTo>
                    <a:pt x="207645" y="100013"/>
                    <a:pt x="156210" y="126682"/>
                    <a:pt x="122873" y="168593"/>
                  </a:cubicBezTo>
                  <a:lnTo>
                    <a:pt x="122873" y="140970"/>
                  </a:lnTo>
                  <a:cubicBezTo>
                    <a:pt x="122873" y="85725"/>
                    <a:pt x="168593" y="40005"/>
                    <a:pt x="224791" y="40005"/>
                  </a:cubicBezTo>
                  <a:close/>
                  <a:moveTo>
                    <a:pt x="367666" y="184785"/>
                  </a:moveTo>
                  <a:cubicBezTo>
                    <a:pt x="349568" y="218122"/>
                    <a:pt x="283845" y="313372"/>
                    <a:pt x="123825" y="270510"/>
                  </a:cubicBezTo>
                  <a:cubicBezTo>
                    <a:pt x="131445" y="199072"/>
                    <a:pt x="192406" y="142875"/>
                    <a:pt x="266700" y="142875"/>
                  </a:cubicBezTo>
                  <a:cubicBezTo>
                    <a:pt x="305753" y="142875"/>
                    <a:pt x="341948" y="159068"/>
                    <a:pt x="367666" y="184785"/>
                  </a:cubicBezTo>
                  <a:close/>
                  <a:moveTo>
                    <a:pt x="81916" y="343853"/>
                  </a:moveTo>
                  <a:cubicBezTo>
                    <a:pt x="58103" y="335280"/>
                    <a:pt x="40958" y="312420"/>
                    <a:pt x="40958" y="285750"/>
                  </a:cubicBezTo>
                  <a:cubicBezTo>
                    <a:pt x="40958" y="259080"/>
                    <a:pt x="58103" y="236220"/>
                    <a:pt x="81916" y="227647"/>
                  </a:cubicBezTo>
                  <a:lnTo>
                    <a:pt x="81916" y="343853"/>
                  </a:lnTo>
                  <a:close/>
                  <a:moveTo>
                    <a:pt x="265748" y="428625"/>
                  </a:moveTo>
                  <a:cubicBezTo>
                    <a:pt x="196216" y="428625"/>
                    <a:pt x="138113" y="379095"/>
                    <a:pt x="124778" y="312420"/>
                  </a:cubicBezTo>
                  <a:cubicBezTo>
                    <a:pt x="152400" y="319088"/>
                    <a:pt x="177166" y="321945"/>
                    <a:pt x="200025" y="321945"/>
                  </a:cubicBezTo>
                  <a:cubicBezTo>
                    <a:pt x="307658" y="321945"/>
                    <a:pt x="366713" y="260033"/>
                    <a:pt x="392431" y="220028"/>
                  </a:cubicBezTo>
                  <a:cubicBezTo>
                    <a:pt x="402908" y="240030"/>
                    <a:pt x="408623" y="261938"/>
                    <a:pt x="408623" y="284797"/>
                  </a:cubicBezTo>
                  <a:cubicBezTo>
                    <a:pt x="408623" y="364808"/>
                    <a:pt x="344806" y="428625"/>
                    <a:pt x="265748" y="428625"/>
                  </a:cubicBezTo>
                  <a:close/>
                  <a:moveTo>
                    <a:pt x="449581" y="343853"/>
                  </a:moveTo>
                  <a:lnTo>
                    <a:pt x="449581" y="227647"/>
                  </a:lnTo>
                  <a:cubicBezTo>
                    <a:pt x="473393" y="236220"/>
                    <a:pt x="490538" y="259080"/>
                    <a:pt x="490538" y="285750"/>
                  </a:cubicBezTo>
                  <a:cubicBezTo>
                    <a:pt x="490538" y="312420"/>
                    <a:pt x="473393" y="335280"/>
                    <a:pt x="449581" y="343853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xmlns="" id="{BD0FBE0D-5D02-41FC-9AC0-0453874BA223}"/>
                </a:ext>
              </a:extLst>
            </p:cNvPr>
            <p:cNvSpPr/>
            <p:nvPr/>
          </p:nvSpPr>
          <p:spPr>
            <a:xfrm>
              <a:off x="8121966" y="2973705"/>
              <a:ext cx="450532" cy="612458"/>
            </a:xfrm>
            <a:custGeom>
              <a:avLst/>
              <a:gdLst>
                <a:gd name="connsiteX0" fmla="*/ 300038 w 450532"/>
                <a:gd name="connsiteY0" fmla="*/ 520065 h 612458"/>
                <a:gd name="connsiteX1" fmla="*/ 245745 w 450532"/>
                <a:gd name="connsiteY1" fmla="*/ 531495 h 612458"/>
                <a:gd name="connsiteX2" fmla="*/ 245745 w 450532"/>
                <a:gd name="connsiteY2" fmla="*/ 532448 h 612458"/>
                <a:gd name="connsiteX3" fmla="*/ 245745 w 450532"/>
                <a:gd name="connsiteY3" fmla="*/ 573405 h 612458"/>
                <a:gd name="connsiteX4" fmla="*/ 285750 w 450532"/>
                <a:gd name="connsiteY4" fmla="*/ 573405 h 612458"/>
                <a:gd name="connsiteX5" fmla="*/ 150495 w 450532"/>
                <a:gd name="connsiteY5" fmla="*/ 519112 h 612458"/>
                <a:gd name="connsiteX6" fmla="*/ 164782 w 450532"/>
                <a:gd name="connsiteY6" fmla="*/ 572453 h 612458"/>
                <a:gd name="connsiteX7" fmla="*/ 204788 w 450532"/>
                <a:gd name="connsiteY7" fmla="*/ 572453 h 612458"/>
                <a:gd name="connsiteX8" fmla="*/ 204788 w 450532"/>
                <a:gd name="connsiteY8" fmla="*/ 531495 h 612458"/>
                <a:gd name="connsiteX9" fmla="*/ 204788 w 450532"/>
                <a:gd name="connsiteY9" fmla="*/ 530543 h 612458"/>
                <a:gd name="connsiteX10" fmla="*/ 150495 w 450532"/>
                <a:gd name="connsiteY10" fmla="*/ 519112 h 612458"/>
                <a:gd name="connsiteX11" fmla="*/ 225743 w 450532"/>
                <a:gd name="connsiteY11" fmla="*/ 205740 h 612458"/>
                <a:gd name="connsiteX12" fmla="*/ 245745 w 450532"/>
                <a:gd name="connsiteY12" fmla="*/ 225742 h 612458"/>
                <a:gd name="connsiteX13" fmla="*/ 245745 w 450532"/>
                <a:gd name="connsiteY13" fmla="*/ 286703 h 612458"/>
                <a:gd name="connsiteX14" fmla="*/ 265747 w 450532"/>
                <a:gd name="connsiteY14" fmla="*/ 286703 h 612458"/>
                <a:gd name="connsiteX15" fmla="*/ 286703 w 450532"/>
                <a:gd name="connsiteY15" fmla="*/ 307657 h 612458"/>
                <a:gd name="connsiteX16" fmla="*/ 266700 w 450532"/>
                <a:gd name="connsiteY16" fmla="*/ 327660 h 612458"/>
                <a:gd name="connsiteX17" fmla="*/ 225743 w 450532"/>
                <a:gd name="connsiteY17" fmla="*/ 327660 h 612458"/>
                <a:gd name="connsiteX18" fmla="*/ 205740 w 450532"/>
                <a:gd name="connsiteY18" fmla="*/ 307657 h 612458"/>
                <a:gd name="connsiteX19" fmla="*/ 205740 w 450532"/>
                <a:gd name="connsiteY19" fmla="*/ 225742 h 612458"/>
                <a:gd name="connsiteX20" fmla="*/ 225743 w 450532"/>
                <a:gd name="connsiteY20" fmla="*/ 205740 h 612458"/>
                <a:gd name="connsiteX21" fmla="*/ 224790 w 450532"/>
                <a:gd name="connsiteY21" fmla="*/ 123825 h 612458"/>
                <a:gd name="connsiteX22" fmla="*/ 41910 w 450532"/>
                <a:gd name="connsiteY22" fmla="*/ 287655 h 612458"/>
                <a:gd name="connsiteX23" fmla="*/ 81915 w 450532"/>
                <a:gd name="connsiteY23" fmla="*/ 287655 h 612458"/>
                <a:gd name="connsiteX24" fmla="*/ 101918 w 450532"/>
                <a:gd name="connsiteY24" fmla="*/ 307658 h 612458"/>
                <a:gd name="connsiteX25" fmla="*/ 81915 w 450532"/>
                <a:gd name="connsiteY25" fmla="*/ 327660 h 612458"/>
                <a:gd name="connsiteX26" fmla="*/ 41910 w 450532"/>
                <a:gd name="connsiteY26" fmla="*/ 327660 h 612458"/>
                <a:gd name="connsiteX27" fmla="*/ 224790 w 450532"/>
                <a:gd name="connsiteY27" fmla="*/ 491490 h 612458"/>
                <a:gd name="connsiteX28" fmla="*/ 407670 w 450532"/>
                <a:gd name="connsiteY28" fmla="*/ 327660 h 612458"/>
                <a:gd name="connsiteX29" fmla="*/ 367665 w 450532"/>
                <a:gd name="connsiteY29" fmla="*/ 327660 h 612458"/>
                <a:gd name="connsiteX30" fmla="*/ 347663 w 450532"/>
                <a:gd name="connsiteY30" fmla="*/ 307658 h 612458"/>
                <a:gd name="connsiteX31" fmla="*/ 367665 w 450532"/>
                <a:gd name="connsiteY31" fmla="*/ 287655 h 612458"/>
                <a:gd name="connsiteX32" fmla="*/ 407670 w 450532"/>
                <a:gd name="connsiteY32" fmla="*/ 287655 h 612458"/>
                <a:gd name="connsiteX33" fmla="*/ 224790 w 450532"/>
                <a:gd name="connsiteY33" fmla="*/ 123825 h 612458"/>
                <a:gd name="connsiteX34" fmla="*/ 244793 w 450532"/>
                <a:gd name="connsiteY34" fmla="*/ 41910 h 612458"/>
                <a:gd name="connsiteX35" fmla="*/ 244793 w 450532"/>
                <a:gd name="connsiteY35" fmla="*/ 82868 h 612458"/>
                <a:gd name="connsiteX36" fmla="*/ 244793 w 450532"/>
                <a:gd name="connsiteY36" fmla="*/ 83820 h 612458"/>
                <a:gd name="connsiteX37" fmla="*/ 299085 w 450532"/>
                <a:gd name="connsiteY37" fmla="*/ 95250 h 612458"/>
                <a:gd name="connsiteX38" fmla="*/ 284797 w 450532"/>
                <a:gd name="connsiteY38" fmla="*/ 41910 h 612458"/>
                <a:gd name="connsiteX39" fmla="*/ 164782 w 450532"/>
                <a:gd name="connsiteY39" fmla="*/ 40957 h 612458"/>
                <a:gd name="connsiteX40" fmla="*/ 150495 w 450532"/>
                <a:gd name="connsiteY40" fmla="*/ 94297 h 612458"/>
                <a:gd name="connsiteX41" fmla="*/ 204788 w 450532"/>
                <a:gd name="connsiteY41" fmla="*/ 82868 h 612458"/>
                <a:gd name="connsiteX42" fmla="*/ 204788 w 450532"/>
                <a:gd name="connsiteY42" fmla="*/ 81915 h 612458"/>
                <a:gd name="connsiteX43" fmla="*/ 204788 w 450532"/>
                <a:gd name="connsiteY43" fmla="*/ 40957 h 612458"/>
                <a:gd name="connsiteX44" fmla="*/ 148590 w 450532"/>
                <a:gd name="connsiteY44" fmla="*/ 0 h 612458"/>
                <a:gd name="connsiteX45" fmla="*/ 301943 w 450532"/>
                <a:gd name="connsiteY45" fmla="*/ 0 h 612458"/>
                <a:gd name="connsiteX46" fmla="*/ 321945 w 450532"/>
                <a:gd name="connsiteY46" fmla="*/ 15240 h 612458"/>
                <a:gd name="connsiteX47" fmla="*/ 347663 w 450532"/>
                <a:gd name="connsiteY47" fmla="*/ 119062 h 612458"/>
                <a:gd name="connsiteX48" fmla="*/ 450532 w 450532"/>
                <a:gd name="connsiteY48" fmla="*/ 307658 h 612458"/>
                <a:gd name="connsiteX49" fmla="*/ 347663 w 450532"/>
                <a:gd name="connsiteY49" fmla="*/ 495300 h 612458"/>
                <a:gd name="connsiteX50" fmla="*/ 321945 w 450532"/>
                <a:gd name="connsiteY50" fmla="*/ 597218 h 612458"/>
                <a:gd name="connsiteX51" fmla="*/ 301943 w 450532"/>
                <a:gd name="connsiteY51" fmla="*/ 612458 h 612458"/>
                <a:gd name="connsiteX52" fmla="*/ 148590 w 450532"/>
                <a:gd name="connsiteY52" fmla="*/ 612458 h 612458"/>
                <a:gd name="connsiteX53" fmla="*/ 128588 w 450532"/>
                <a:gd name="connsiteY53" fmla="*/ 597218 h 612458"/>
                <a:gd name="connsiteX54" fmla="*/ 102870 w 450532"/>
                <a:gd name="connsiteY54" fmla="*/ 495300 h 612458"/>
                <a:gd name="connsiteX55" fmla="*/ 0 w 450532"/>
                <a:gd name="connsiteY55" fmla="*/ 306705 h 612458"/>
                <a:gd name="connsiteX56" fmla="*/ 102870 w 450532"/>
                <a:gd name="connsiteY56" fmla="*/ 118110 h 612458"/>
                <a:gd name="connsiteX57" fmla="*/ 128588 w 450532"/>
                <a:gd name="connsiteY57" fmla="*/ 15240 h 612458"/>
                <a:gd name="connsiteX58" fmla="*/ 148590 w 450532"/>
                <a:gd name="connsiteY58" fmla="*/ 0 h 6124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450532" h="612458">
                  <a:moveTo>
                    <a:pt x="300038" y="520065"/>
                  </a:moveTo>
                  <a:cubicBezTo>
                    <a:pt x="282893" y="525780"/>
                    <a:pt x="264795" y="529590"/>
                    <a:pt x="245745" y="531495"/>
                  </a:cubicBezTo>
                  <a:cubicBezTo>
                    <a:pt x="245745" y="531495"/>
                    <a:pt x="245745" y="532448"/>
                    <a:pt x="245745" y="532448"/>
                  </a:cubicBezTo>
                  <a:lnTo>
                    <a:pt x="245745" y="573405"/>
                  </a:lnTo>
                  <a:lnTo>
                    <a:pt x="285750" y="573405"/>
                  </a:lnTo>
                  <a:close/>
                  <a:moveTo>
                    <a:pt x="150495" y="519112"/>
                  </a:moveTo>
                  <a:lnTo>
                    <a:pt x="164782" y="572453"/>
                  </a:lnTo>
                  <a:lnTo>
                    <a:pt x="204788" y="572453"/>
                  </a:lnTo>
                  <a:lnTo>
                    <a:pt x="204788" y="531495"/>
                  </a:lnTo>
                  <a:cubicBezTo>
                    <a:pt x="204788" y="531495"/>
                    <a:pt x="204788" y="530543"/>
                    <a:pt x="204788" y="530543"/>
                  </a:cubicBezTo>
                  <a:cubicBezTo>
                    <a:pt x="185738" y="529590"/>
                    <a:pt x="167640" y="524828"/>
                    <a:pt x="150495" y="519112"/>
                  </a:cubicBezTo>
                  <a:close/>
                  <a:moveTo>
                    <a:pt x="225743" y="205740"/>
                  </a:moveTo>
                  <a:cubicBezTo>
                    <a:pt x="236220" y="205740"/>
                    <a:pt x="245745" y="214312"/>
                    <a:pt x="245745" y="225742"/>
                  </a:cubicBezTo>
                  <a:lnTo>
                    <a:pt x="245745" y="286703"/>
                  </a:lnTo>
                  <a:lnTo>
                    <a:pt x="265747" y="286703"/>
                  </a:lnTo>
                  <a:cubicBezTo>
                    <a:pt x="277178" y="286703"/>
                    <a:pt x="286703" y="296228"/>
                    <a:pt x="286703" y="307657"/>
                  </a:cubicBezTo>
                  <a:cubicBezTo>
                    <a:pt x="286703" y="318135"/>
                    <a:pt x="278130" y="327660"/>
                    <a:pt x="266700" y="327660"/>
                  </a:cubicBezTo>
                  <a:lnTo>
                    <a:pt x="225743" y="327660"/>
                  </a:lnTo>
                  <a:cubicBezTo>
                    <a:pt x="215265" y="327660"/>
                    <a:pt x="205740" y="319087"/>
                    <a:pt x="205740" y="307657"/>
                  </a:cubicBezTo>
                  <a:lnTo>
                    <a:pt x="205740" y="225742"/>
                  </a:lnTo>
                  <a:cubicBezTo>
                    <a:pt x="205740" y="215265"/>
                    <a:pt x="215265" y="205740"/>
                    <a:pt x="225743" y="205740"/>
                  </a:cubicBezTo>
                  <a:close/>
                  <a:moveTo>
                    <a:pt x="224790" y="123825"/>
                  </a:moveTo>
                  <a:cubicBezTo>
                    <a:pt x="130493" y="123825"/>
                    <a:pt x="52388" y="195262"/>
                    <a:pt x="41910" y="287655"/>
                  </a:cubicBezTo>
                  <a:lnTo>
                    <a:pt x="81915" y="287655"/>
                  </a:lnTo>
                  <a:cubicBezTo>
                    <a:pt x="92393" y="287655"/>
                    <a:pt x="101918" y="296228"/>
                    <a:pt x="101918" y="307658"/>
                  </a:cubicBezTo>
                  <a:cubicBezTo>
                    <a:pt x="101918" y="318135"/>
                    <a:pt x="93345" y="327660"/>
                    <a:pt x="81915" y="327660"/>
                  </a:cubicBezTo>
                  <a:lnTo>
                    <a:pt x="41910" y="327660"/>
                  </a:lnTo>
                  <a:cubicBezTo>
                    <a:pt x="52388" y="420053"/>
                    <a:pt x="130493" y="491490"/>
                    <a:pt x="224790" y="491490"/>
                  </a:cubicBezTo>
                  <a:cubicBezTo>
                    <a:pt x="320040" y="491490"/>
                    <a:pt x="398145" y="420053"/>
                    <a:pt x="407670" y="327660"/>
                  </a:cubicBezTo>
                  <a:lnTo>
                    <a:pt x="367665" y="327660"/>
                  </a:lnTo>
                  <a:cubicBezTo>
                    <a:pt x="357188" y="327660"/>
                    <a:pt x="347663" y="319087"/>
                    <a:pt x="347663" y="307658"/>
                  </a:cubicBezTo>
                  <a:cubicBezTo>
                    <a:pt x="347663" y="297180"/>
                    <a:pt x="356235" y="287655"/>
                    <a:pt x="367665" y="287655"/>
                  </a:cubicBezTo>
                  <a:lnTo>
                    <a:pt x="407670" y="287655"/>
                  </a:lnTo>
                  <a:cubicBezTo>
                    <a:pt x="397193" y="195262"/>
                    <a:pt x="319088" y="123825"/>
                    <a:pt x="224790" y="123825"/>
                  </a:cubicBezTo>
                  <a:close/>
                  <a:moveTo>
                    <a:pt x="244793" y="41910"/>
                  </a:moveTo>
                  <a:lnTo>
                    <a:pt x="244793" y="82868"/>
                  </a:lnTo>
                  <a:cubicBezTo>
                    <a:pt x="244793" y="82868"/>
                    <a:pt x="244793" y="83820"/>
                    <a:pt x="244793" y="83820"/>
                  </a:cubicBezTo>
                  <a:cubicBezTo>
                    <a:pt x="263843" y="84772"/>
                    <a:pt x="281940" y="89535"/>
                    <a:pt x="299085" y="95250"/>
                  </a:cubicBezTo>
                  <a:lnTo>
                    <a:pt x="284797" y="41910"/>
                  </a:lnTo>
                  <a:close/>
                  <a:moveTo>
                    <a:pt x="164782" y="40957"/>
                  </a:moveTo>
                  <a:lnTo>
                    <a:pt x="150495" y="94297"/>
                  </a:lnTo>
                  <a:cubicBezTo>
                    <a:pt x="167640" y="88582"/>
                    <a:pt x="185738" y="84772"/>
                    <a:pt x="204788" y="82868"/>
                  </a:cubicBezTo>
                  <a:cubicBezTo>
                    <a:pt x="204788" y="82868"/>
                    <a:pt x="204788" y="81915"/>
                    <a:pt x="204788" y="81915"/>
                  </a:cubicBezTo>
                  <a:lnTo>
                    <a:pt x="204788" y="40957"/>
                  </a:lnTo>
                  <a:close/>
                  <a:moveTo>
                    <a:pt x="148590" y="0"/>
                  </a:moveTo>
                  <a:lnTo>
                    <a:pt x="301943" y="0"/>
                  </a:lnTo>
                  <a:cubicBezTo>
                    <a:pt x="311468" y="0"/>
                    <a:pt x="320040" y="5715"/>
                    <a:pt x="321945" y="15240"/>
                  </a:cubicBezTo>
                  <a:lnTo>
                    <a:pt x="347663" y="119062"/>
                  </a:lnTo>
                  <a:cubicBezTo>
                    <a:pt x="409575" y="159068"/>
                    <a:pt x="450532" y="228600"/>
                    <a:pt x="450532" y="307658"/>
                  </a:cubicBezTo>
                  <a:cubicBezTo>
                    <a:pt x="450532" y="386715"/>
                    <a:pt x="409575" y="456247"/>
                    <a:pt x="347663" y="495300"/>
                  </a:cubicBezTo>
                  <a:lnTo>
                    <a:pt x="321945" y="597218"/>
                  </a:lnTo>
                  <a:cubicBezTo>
                    <a:pt x="319088" y="605790"/>
                    <a:pt x="311468" y="612458"/>
                    <a:pt x="301943" y="612458"/>
                  </a:cubicBezTo>
                  <a:lnTo>
                    <a:pt x="148590" y="612458"/>
                  </a:lnTo>
                  <a:cubicBezTo>
                    <a:pt x="139065" y="612458"/>
                    <a:pt x="130493" y="606743"/>
                    <a:pt x="128588" y="597218"/>
                  </a:cubicBezTo>
                  <a:lnTo>
                    <a:pt x="102870" y="495300"/>
                  </a:lnTo>
                  <a:cubicBezTo>
                    <a:pt x="40957" y="455295"/>
                    <a:pt x="0" y="385762"/>
                    <a:pt x="0" y="306705"/>
                  </a:cubicBezTo>
                  <a:cubicBezTo>
                    <a:pt x="0" y="227647"/>
                    <a:pt x="40957" y="158115"/>
                    <a:pt x="102870" y="118110"/>
                  </a:cubicBezTo>
                  <a:lnTo>
                    <a:pt x="128588" y="15240"/>
                  </a:lnTo>
                  <a:cubicBezTo>
                    <a:pt x="131445" y="6668"/>
                    <a:pt x="139065" y="0"/>
                    <a:pt x="148590" y="0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xmlns="" id="{4EF46F7A-80FC-4794-8058-8733890D548E}"/>
                </a:ext>
              </a:extLst>
            </p:cNvPr>
            <p:cNvSpPr/>
            <p:nvPr/>
          </p:nvSpPr>
          <p:spPr>
            <a:xfrm>
              <a:off x="1289685" y="3015614"/>
              <a:ext cx="613410" cy="529590"/>
            </a:xfrm>
            <a:custGeom>
              <a:avLst/>
              <a:gdLst>
                <a:gd name="connsiteX0" fmla="*/ 203835 w 613410"/>
                <a:gd name="connsiteY0" fmla="*/ 244793 h 529590"/>
                <a:gd name="connsiteX1" fmla="*/ 408622 w 613410"/>
                <a:gd name="connsiteY1" fmla="*/ 244793 h 529590"/>
                <a:gd name="connsiteX2" fmla="*/ 428624 w 613410"/>
                <a:gd name="connsiteY2" fmla="*/ 264795 h 529590"/>
                <a:gd name="connsiteX3" fmla="*/ 408622 w 613410"/>
                <a:gd name="connsiteY3" fmla="*/ 284798 h 529590"/>
                <a:gd name="connsiteX4" fmla="*/ 203835 w 613410"/>
                <a:gd name="connsiteY4" fmla="*/ 284798 h 529590"/>
                <a:gd name="connsiteX5" fmla="*/ 183832 w 613410"/>
                <a:gd name="connsiteY5" fmla="*/ 264795 h 529590"/>
                <a:gd name="connsiteX6" fmla="*/ 203835 w 613410"/>
                <a:gd name="connsiteY6" fmla="*/ 244793 h 529590"/>
                <a:gd name="connsiteX7" fmla="*/ 102870 w 613410"/>
                <a:gd name="connsiteY7" fmla="*/ 162877 h 529590"/>
                <a:gd name="connsiteX8" fmla="*/ 102870 w 613410"/>
                <a:gd name="connsiteY8" fmla="*/ 367665 h 529590"/>
                <a:gd name="connsiteX9" fmla="*/ 184785 w 613410"/>
                <a:gd name="connsiteY9" fmla="*/ 367665 h 529590"/>
                <a:gd name="connsiteX10" fmla="*/ 204788 w 613410"/>
                <a:gd name="connsiteY10" fmla="*/ 387668 h 529590"/>
                <a:gd name="connsiteX11" fmla="*/ 306705 w 613410"/>
                <a:gd name="connsiteY11" fmla="*/ 489585 h 529590"/>
                <a:gd name="connsiteX12" fmla="*/ 408623 w 613410"/>
                <a:gd name="connsiteY12" fmla="*/ 387668 h 529590"/>
                <a:gd name="connsiteX13" fmla="*/ 428625 w 613410"/>
                <a:gd name="connsiteY13" fmla="*/ 367665 h 529590"/>
                <a:gd name="connsiteX14" fmla="*/ 510540 w 613410"/>
                <a:gd name="connsiteY14" fmla="*/ 367665 h 529590"/>
                <a:gd name="connsiteX15" fmla="*/ 512445 w 613410"/>
                <a:gd name="connsiteY15" fmla="*/ 367665 h 529590"/>
                <a:gd name="connsiteX16" fmla="*/ 512445 w 613410"/>
                <a:gd name="connsiteY16" fmla="*/ 162877 h 529590"/>
                <a:gd name="connsiteX17" fmla="*/ 162877 w 613410"/>
                <a:gd name="connsiteY17" fmla="*/ 80963 h 529590"/>
                <a:gd name="connsiteX18" fmla="*/ 162877 w 613410"/>
                <a:gd name="connsiteY18" fmla="*/ 121920 h 529590"/>
                <a:gd name="connsiteX19" fmla="*/ 449580 w 613410"/>
                <a:gd name="connsiteY19" fmla="*/ 121920 h 529590"/>
                <a:gd name="connsiteX20" fmla="*/ 449580 w 613410"/>
                <a:gd name="connsiteY20" fmla="*/ 80963 h 529590"/>
                <a:gd name="connsiteX21" fmla="*/ 142875 w 613410"/>
                <a:gd name="connsiteY21" fmla="*/ 0 h 529590"/>
                <a:gd name="connsiteX22" fmla="*/ 162877 w 613410"/>
                <a:gd name="connsiteY22" fmla="*/ 20002 h 529590"/>
                <a:gd name="connsiteX23" fmla="*/ 162877 w 613410"/>
                <a:gd name="connsiteY23" fmla="*/ 40005 h 529590"/>
                <a:gd name="connsiteX24" fmla="*/ 450532 w 613410"/>
                <a:gd name="connsiteY24" fmla="*/ 40005 h 529590"/>
                <a:gd name="connsiteX25" fmla="*/ 450532 w 613410"/>
                <a:gd name="connsiteY25" fmla="*/ 20002 h 529590"/>
                <a:gd name="connsiteX26" fmla="*/ 470535 w 613410"/>
                <a:gd name="connsiteY26" fmla="*/ 0 h 529590"/>
                <a:gd name="connsiteX27" fmla="*/ 490537 w 613410"/>
                <a:gd name="connsiteY27" fmla="*/ 20002 h 529590"/>
                <a:gd name="connsiteX28" fmla="*/ 490537 w 613410"/>
                <a:gd name="connsiteY28" fmla="*/ 40005 h 529590"/>
                <a:gd name="connsiteX29" fmla="*/ 592455 w 613410"/>
                <a:gd name="connsiteY29" fmla="*/ 40005 h 529590"/>
                <a:gd name="connsiteX30" fmla="*/ 613410 w 613410"/>
                <a:gd name="connsiteY30" fmla="*/ 61913 h 529590"/>
                <a:gd name="connsiteX31" fmla="*/ 593407 w 613410"/>
                <a:gd name="connsiteY31" fmla="*/ 81915 h 529590"/>
                <a:gd name="connsiteX32" fmla="*/ 491490 w 613410"/>
                <a:gd name="connsiteY32" fmla="*/ 81915 h 529590"/>
                <a:gd name="connsiteX33" fmla="*/ 491490 w 613410"/>
                <a:gd name="connsiteY33" fmla="*/ 122873 h 529590"/>
                <a:gd name="connsiteX34" fmla="*/ 532448 w 613410"/>
                <a:gd name="connsiteY34" fmla="*/ 122873 h 529590"/>
                <a:gd name="connsiteX35" fmla="*/ 552450 w 613410"/>
                <a:gd name="connsiteY35" fmla="*/ 142875 h 529590"/>
                <a:gd name="connsiteX36" fmla="*/ 552450 w 613410"/>
                <a:gd name="connsiteY36" fmla="*/ 386715 h 529590"/>
                <a:gd name="connsiteX37" fmla="*/ 532448 w 613410"/>
                <a:gd name="connsiteY37" fmla="*/ 406718 h 529590"/>
                <a:gd name="connsiteX38" fmla="*/ 448628 w 613410"/>
                <a:gd name="connsiteY38" fmla="*/ 406718 h 529590"/>
                <a:gd name="connsiteX39" fmla="*/ 306705 w 613410"/>
                <a:gd name="connsiteY39" fmla="*/ 529590 h 529590"/>
                <a:gd name="connsiteX40" fmla="*/ 164782 w 613410"/>
                <a:gd name="connsiteY40" fmla="*/ 406718 h 529590"/>
                <a:gd name="connsiteX41" fmla="*/ 80963 w 613410"/>
                <a:gd name="connsiteY41" fmla="*/ 406718 h 529590"/>
                <a:gd name="connsiteX42" fmla="*/ 60960 w 613410"/>
                <a:gd name="connsiteY42" fmla="*/ 386715 h 529590"/>
                <a:gd name="connsiteX43" fmla="*/ 60960 w 613410"/>
                <a:gd name="connsiteY43" fmla="*/ 140970 h 529590"/>
                <a:gd name="connsiteX44" fmla="*/ 80963 w 613410"/>
                <a:gd name="connsiteY44" fmla="*/ 120968 h 529590"/>
                <a:gd name="connsiteX45" fmla="*/ 121920 w 613410"/>
                <a:gd name="connsiteY45" fmla="*/ 120968 h 529590"/>
                <a:gd name="connsiteX46" fmla="*/ 121920 w 613410"/>
                <a:gd name="connsiteY46" fmla="*/ 80010 h 529590"/>
                <a:gd name="connsiteX47" fmla="*/ 20002 w 613410"/>
                <a:gd name="connsiteY47" fmla="*/ 80010 h 529590"/>
                <a:gd name="connsiteX48" fmla="*/ 0 w 613410"/>
                <a:gd name="connsiteY48" fmla="*/ 60008 h 529590"/>
                <a:gd name="connsiteX49" fmla="*/ 20002 w 613410"/>
                <a:gd name="connsiteY49" fmla="*/ 40005 h 529590"/>
                <a:gd name="connsiteX50" fmla="*/ 122873 w 613410"/>
                <a:gd name="connsiteY50" fmla="*/ 40005 h 529590"/>
                <a:gd name="connsiteX51" fmla="*/ 122873 w 613410"/>
                <a:gd name="connsiteY51" fmla="*/ 20002 h 529590"/>
                <a:gd name="connsiteX52" fmla="*/ 142875 w 613410"/>
                <a:gd name="connsiteY52" fmla="*/ 0 h 529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613410" h="529590">
                  <a:moveTo>
                    <a:pt x="203835" y="244793"/>
                  </a:moveTo>
                  <a:lnTo>
                    <a:pt x="408622" y="244793"/>
                  </a:lnTo>
                  <a:cubicBezTo>
                    <a:pt x="420052" y="244793"/>
                    <a:pt x="428624" y="254318"/>
                    <a:pt x="428624" y="264795"/>
                  </a:cubicBezTo>
                  <a:cubicBezTo>
                    <a:pt x="428624" y="275273"/>
                    <a:pt x="420052" y="284798"/>
                    <a:pt x="408622" y="284798"/>
                  </a:cubicBezTo>
                  <a:lnTo>
                    <a:pt x="203835" y="284798"/>
                  </a:lnTo>
                  <a:cubicBezTo>
                    <a:pt x="193357" y="284798"/>
                    <a:pt x="183832" y="276225"/>
                    <a:pt x="183832" y="264795"/>
                  </a:cubicBezTo>
                  <a:cubicBezTo>
                    <a:pt x="183832" y="254318"/>
                    <a:pt x="192405" y="244793"/>
                    <a:pt x="203835" y="244793"/>
                  </a:cubicBezTo>
                  <a:close/>
                  <a:moveTo>
                    <a:pt x="102870" y="162877"/>
                  </a:moveTo>
                  <a:lnTo>
                    <a:pt x="102870" y="367665"/>
                  </a:lnTo>
                  <a:lnTo>
                    <a:pt x="184785" y="367665"/>
                  </a:lnTo>
                  <a:cubicBezTo>
                    <a:pt x="195263" y="367665"/>
                    <a:pt x="204788" y="376238"/>
                    <a:pt x="204788" y="387668"/>
                  </a:cubicBezTo>
                  <a:cubicBezTo>
                    <a:pt x="204788" y="443865"/>
                    <a:pt x="250507" y="489585"/>
                    <a:pt x="306705" y="489585"/>
                  </a:cubicBezTo>
                  <a:cubicBezTo>
                    <a:pt x="362903" y="489585"/>
                    <a:pt x="408623" y="443865"/>
                    <a:pt x="408623" y="387668"/>
                  </a:cubicBezTo>
                  <a:cubicBezTo>
                    <a:pt x="408623" y="377190"/>
                    <a:pt x="417195" y="367665"/>
                    <a:pt x="428625" y="367665"/>
                  </a:cubicBezTo>
                  <a:lnTo>
                    <a:pt x="510540" y="367665"/>
                  </a:lnTo>
                  <a:lnTo>
                    <a:pt x="512445" y="367665"/>
                  </a:lnTo>
                  <a:lnTo>
                    <a:pt x="512445" y="162877"/>
                  </a:lnTo>
                  <a:close/>
                  <a:moveTo>
                    <a:pt x="162877" y="80963"/>
                  </a:moveTo>
                  <a:lnTo>
                    <a:pt x="162877" y="121920"/>
                  </a:lnTo>
                  <a:lnTo>
                    <a:pt x="449580" y="121920"/>
                  </a:lnTo>
                  <a:lnTo>
                    <a:pt x="449580" y="80963"/>
                  </a:lnTo>
                  <a:close/>
                  <a:moveTo>
                    <a:pt x="142875" y="0"/>
                  </a:moveTo>
                  <a:cubicBezTo>
                    <a:pt x="153352" y="0"/>
                    <a:pt x="162877" y="8573"/>
                    <a:pt x="162877" y="20002"/>
                  </a:cubicBezTo>
                  <a:lnTo>
                    <a:pt x="162877" y="40005"/>
                  </a:lnTo>
                  <a:lnTo>
                    <a:pt x="450532" y="40005"/>
                  </a:lnTo>
                  <a:lnTo>
                    <a:pt x="450532" y="20002"/>
                  </a:lnTo>
                  <a:cubicBezTo>
                    <a:pt x="450532" y="9525"/>
                    <a:pt x="459105" y="0"/>
                    <a:pt x="470535" y="0"/>
                  </a:cubicBezTo>
                  <a:cubicBezTo>
                    <a:pt x="481012" y="0"/>
                    <a:pt x="490537" y="8573"/>
                    <a:pt x="490537" y="20002"/>
                  </a:cubicBezTo>
                  <a:lnTo>
                    <a:pt x="490537" y="40005"/>
                  </a:lnTo>
                  <a:lnTo>
                    <a:pt x="592455" y="40005"/>
                  </a:lnTo>
                  <a:cubicBezTo>
                    <a:pt x="603885" y="40005"/>
                    <a:pt x="613410" y="51435"/>
                    <a:pt x="613410" y="61913"/>
                  </a:cubicBezTo>
                  <a:cubicBezTo>
                    <a:pt x="613410" y="72390"/>
                    <a:pt x="604837" y="81915"/>
                    <a:pt x="593407" y="81915"/>
                  </a:cubicBezTo>
                  <a:lnTo>
                    <a:pt x="491490" y="81915"/>
                  </a:lnTo>
                  <a:lnTo>
                    <a:pt x="491490" y="122873"/>
                  </a:lnTo>
                  <a:lnTo>
                    <a:pt x="532448" y="122873"/>
                  </a:lnTo>
                  <a:cubicBezTo>
                    <a:pt x="542925" y="122873"/>
                    <a:pt x="552450" y="131445"/>
                    <a:pt x="552450" y="142875"/>
                  </a:cubicBezTo>
                  <a:lnTo>
                    <a:pt x="552450" y="386715"/>
                  </a:lnTo>
                  <a:cubicBezTo>
                    <a:pt x="552450" y="397193"/>
                    <a:pt x="543878" y="406718"/>
                    <a:pt x="532448" y="406718"/>
                  </a:cubicBezTo>
                  <a:lnTo>
                    <a:pt x="448628" y="406718"/>
                  </a:lnTo>
                  <a:cubicBezTo>
                    <a:pt x="438150" y="476250"/>
                    <a:pt x="379095" y="529590"/>
                    <a:pt x="306705" y="529590"/>
                  </a:cubicBezTo>
                  <a:cubicBezTo>
                    <a:pt x="234315" y="529590"/>
                    <a:pt x="174307" y="476250"/>
                    <a:pt x="164782" y="406718"/>
                  </a:cubicBezTo>
                  <a:lnTo>
                    <a:pt x="80963" y="406718"/>
                  </a:lnTo>
                  <a:cubicBezTo>
                    <a:pt x="70485" y="406718"/>
                    <a:pt x="60960" y="398145"/>
                    <a:pt x="60960" y="386715"/>
                  </a:cubicBezTo>
                  <a:lnTo>
                    <a:pt x="60960" y="140970"/>
                  </a:lnTo>
                  <a:cubicBezTo>
                    <a:pt x="60960" y="130493"/>
                    <a:pt x="69532" y="120968"/>
                    <a:pt x="80963" y="120968"/>
                  </a:cubicBezTo>
                  <a:lnTo>
                    <a:pt x="121920" y="120968"/>
                  </a:lnTo>
                  <a:lnTo>
                    <a:pt x="121920" y="80010"/>
                  </a:lnTo>
                  <a:lnTo>
                    <a:pt x="20002" y="80010"/>
                  </a:lnTo>
                  <a:cubicBezTo>
                    <a:pt x="9525" y="80010"/>
                    <a:pt x="0" y="70485"/>
                    <a:pt x="0" y="60008"/>
                  </a:cubicBezTo>
                  <a:cubicBezTo>
                    <a:pt x="0" y="49530"/>
                    <a:pt x="8573" y="40005"/>
                    <a:pt x="20002" y="40005"/>
                  </a:cubicBezTo>
                  <a:lnTo>
                    <a:pt x="122873" y="40005"/>
                  </a:lnTo>
                  <a:lnTo>
                    <a:pt x="122873" y="20002"/>
                  </a:lnTo>
                  <a:cubicBezTo>
                    <a:pt x="122873" y="9525"/>
                    <a:pt x="131445" y="0"/>
                    <a:pt x="142875" y="0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xmlns="" id="{C24E289A-391E-4075-954A-FE6466C5F6B7}"/>
                </a:ext>
              </a:extLst>
            </p:cNvPr>
            <p:cNvSpPr/>
            <p:nvPr/>
          </p:nvSpPr>
          <p:spPr>
            <a:xfrm>
              <a:off x="3660457" y="2973705"/>
              <a:ext cx="369468" cy="614362"/>
            </a:xfrm>
            <a:custGeom>
              <a:avLst/>
              <a:gdLst>
                <a:gd name="connsiteX0" fmla="*/ 267653 w 369468"/>
                <a:gd name="connsiteY0" fmla="*/ 409575 h 614362"/>
                <a:gd name="connsiteX1" fmla="*/ 281940 w 369468"/>
                <a:gd name="connsiteY1" fmla="*/ 415290 h 614362"/>
                <a:gd name="connsiteX2" fmla="*/ 281940 w 369468"/>
                <a:gd name="connsiteY2" fmla="*/ 443865 h 614362"/>
                <a:gd name="connsiteX3" fmla="*/ 200025 w 369468"/>
                <a:gd name="connsiteY3" fmla="*/ 525780 h 614362"/>
                <a:gd name="connsiteX4" fmla="*/ 185737 w 369468"/>
                <a:gd name="connsiteY4" fmla="*/ 531495 h 614362"/>
                <a:gd name="connsiteX5" fmla="*/ 171450 w 369468"/>
                <a:gd name="connsiteY5" fmla="*/ 525780 h 614362"/>
                <a:gd name="connsiteX6" fmla="*/ 171450 w 369468"/>
                <a:gd name="connsiteY6" fmla="*/ 497205 h 614362"/>
                <a:gd name="connsiteX7" fmla="*/ 253365 w 369468"/>
                <a:gd name="connsiteY7" fmla="*/ 415290 h 614362"/>
                <a:gd name="connsiteX8" fmla="*/ 267653 w 369468"/>
                <a:gd name="connsiteY8" fmla="*/ 409575 h 614362"/>
                <a:gd name="connsiteX9" fmla="*/ 185737 w 369468"/>
                <a:gd name="connsiteY9" fmla="*/ 143828 h 614362"/>
                <a:gd name="connsiteX10" fmla="*/ 165735 w 369468"/>
                <a:gd name="connsiteY10" fmla="*/ 163830 h 614362"/>
                <a:gd name="connsiteX11" fmla="*/ 185737 w 369468"/>
                <a:gd name="connsiteY11" fmla="*/ 183833 h 614362"/>
                <a:gd name="connsiteX12" fmla="*/ 205740 w 369468"/>
                <a:gd name="connsiteY12" fmla="*/ 163830 h 614362"/>
                <a:gd name="connsiteX13" fmla="*/ 185737 w 369468"/>
                <a:gd name="connsiteY13" fmla="*/ 143828 h 614362"/>
                <a:gd name="connsiteX14" fmla="*/ 186690 w 369468"/>
                <a:gd name="connsiteY14" fmla="*/ 102870 h 614362"/>
                <a:gd name="connsiteX15" fmla="*/ 247650 w 369468"/>
                <a:gd name="connsiteY15" fmla="*/ 163830 h 614362"/>
                <a:gd name="connsiteX16" fmla="*/ 186690 w 369468"/>
                <a:gd name="connsiteY16" fmla="*/ 224790 h 614362"/>
                <a:gd name="connsiteX17" fmla="*/ 125730 w 369468"/>
                <a:gd name="connsiteY17" fmla="*/ 163830 h 614362"/>
                <a:gd name="connsiteX18" fmla="*/ 186690 w 369468"/>
                <a:gd name="connsiteY18" fmla="*/ 102870 h 614362"/>
                <a:gd name="connsiteX19" fmla="*/ 104775 w 369468"/>
                <a:gd name="connsiteY19" fmla="*/ 40957 h 614362"/>
                <a:gd name="connsiteX20" fmla="*/ 42863 w 369468"/>
                <a:gd name="connsiteY20" fmla="*/ 148590 h 614362"/>
                <a:gd name="connsiteX21" fmla="*/ 42863 w 369468"/>
                <a:gd name="connsiteY21" fmla="*/ 573405 h 614362"/>
                <a:gd name="connsiteX22" fmla="*/ 329565 w 369468"/>
                <a:gd name="connsiteY22" fmla="*/ 573405 h 614362"/>
                <a:gd name="connsiteX23" fmla="*/ 330518 w 369468"/>
                <a:gd name="connsiteY23" fmla="*/ 573405 h 614362"/>
                <a:gd name="connsiteX24" fmla="*/ 330518 w 369468"/>
                <a:gd name="connsiteY24" fmla="*/ 148590 h 614362"/>
                <a:gd name="connsiteX25" fmla="*/ 268605 w 369468"/>
                <a:gd name="connsiteY25" fmla="*/ 40957 h 614362"/>
                <a:gd name="connsiteX26" fmla="*/ 91440 w 369468"/>
                <a:gd name="connsiteY26" fmla="*/ 0 h 614362"/>
                <a:gd name="connsiteX27" fmla="*/ 279083 w 369468"/>
                <a:gd name="connsiteY27" fmla="*/ 0 h 614362"/>
                <a:gd name="connsiteX28" fmla="*/ 297180 w 369468"/>
                <a:gd name="connsiteY28" fmla="*/ 10478 h 614362"/>
                <a:gd name="connsiteX29" fmla="*/ 367665 w 369468"/>
                <a:gd name="connsiteY29" fmla="*/ 133350 h 614362"/>
                <a:gd name="connsiteX30" fmla="*/ 367665 w 369468"/>
                <a:gd name="connsiteY30" fmla="*/ 143828 h 614362"/>
                <a:gd name="connsiteX31" fmla="*/ 367665 w 369468"/>
                <a:gd name="connsiteY31" fmla="*/ 594360 h 614362"/>
                <a:gd name="connsiteX32" fmla="*/ 347663 w 369468"/>
                <a:gd name="connsiteY32" fmla="*/ 614362 h 614362"/>
                <a:gd name="connsiteX33" fmla="*/ 20003 w 369468"/>
                <a:gd name="connsiteY33" fmla="*/ 614362 h 614362"/>
                <a:gd name="connsiteX34" fmla="*/ 0 w 369468"/>
                <a:gd name="connsiteY34" fmla="*/ 594360 h 614362"/>
                <a:gd name="connsiteX35" fmla="*/ 0 w 369468"/>
                <a:gd name="connsiteY35" fmla="*/ 143828 h 614362"/>
                <a:gd name="connsiteX36" fmla="*/ 2858 w 369468"/>
                <a:gd name="connsiteY36" fmla="*/ 133350 h 614362"/>
                <a:gd name="connsiteX37" fmla="*/ 73343 w 369468"/>
                <a:gd name="connsiteY37" fmla="*/ 10478 h 614362"/>
                <a:gd name="connsiteX38" fmla="*/ 91440 w 369468"/>
                <a:gd name="connsiteY38" fmla="*/ 0 h 6143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69468" h="614362">
                  <a:moveTo>
                    <a:pt x="267653" y="409575"/>
                  </a:moveTo>
                  <a:cubicBezTo>
                    <a:pt x="272891" y="409575"/>
                    <a:pt x="278130" y="411480"/>
                    <a:pt x="281940" y="415290"/>
                  </a:cubicBezTo>
                  <a:cubicBezTo>
                    <a:pt x="289560" y="422910"/>
                    <a:pt x="289560" y="436245"/>
                    <a:pt x="281940" y="443865"/>
                  </a:cubicBezTo>
                  <a:lnTo>
                    <a:pt x="200025" y="525780"/>
                  </a:lnTo>
                  <a:cubicBezTo>
                    <a:pt x="196215" y="529590"/>
                    <a:pt x="190500" y="531495"/>
                    <a:pt x="185737" y="531495"/>
                  </a:cubicBezTo>
                  <a:cubicBezTo>
                    <a:pt x="180975" y="531495"/>
                    <a:pt x="175260" y="529590"/>
                    <a:pt x="171450" y="525780"/>
                  </a:cubicBezTo>
                  <a:cubicBezTo>
                    <a:pt x="163830" y="518160"/>
                    <a:pt x="163830" y="504825"/>
                    <a:pt x="171450" y="497205"/>
                  </a:cubicBezTo>
                  <a:lnTo>
                    <a:pt x="253365" y="415290"/>
                  </a:lnTo>
                  <a:cubicBezTo>
                    <a:pt x="257175" y="411480"/>
                    <a:pt x="262414" y="409575"/>
                    <a:pt x="267653" y="409575"/>
                  </a:cubicBezTo>
                  <a:close/>
                  <a:moveTo>
                    <a:pt x="185737" y="143828"/>
                  </a:moveTo>
                  <a:cubicBezTo>
                    <a:pt x="175260" y="143828"/>
                    <a:pt x="165735" y="152400"/>
                    <a:pt x="165735" y="163830"/>
                  </a:cubicBezTo>
                  <a:cubicBezTo>
                    <a:pt x="165735" y="175260"/>
                    <a:pt x="174308" y="184785"/>
                    <a:pt x="185737" y="183833"/>
                  </a:cubicBezTo>
                  <a:cubicBezTo>
                    <a:pt x="196215" y="183833"/>
                    <a:pt x="205740" y="174308"/>
                    <a:pt x="205740" y="163830"/>
                  </a:cubicBezTo>
                  <a:cubicBezTo>
                    <a:pt x="205740" y="153353"/>
                    <a:pt x="197168" y="143828"/>
                    <a:pt x="185737" y="143828"/>
                  </a:cubicBezTo>
                  <a:close/>
                  <a:moveTo>
                    <a:pt x="186690" y="102870"/>
                  </a:moveTo>
                  <a:cubicBezTo>
                    <a:pt x="220027" y="102870"/>
                    <a:pt x="247650" y="129540"/>
                    <a:pt x="247650" y="163830"/>
                  </a:cubicBezTo>
                  <a:cubicBezTo>
                    <a:pt x="247650" y="198120"/>
                    <a:pt x="220027" y="224790"/>
                    <a:pt x="186690" y="224790"/>
                  </a:cubicBezTo>
                  <a:cubicBezTo>
                    <a:pt x="153352" y="224790"/>
                    <a:pt x="125730" y="197168"/>
                    <a:pt x="125730" y="163830"/>
                  </a:cubicBezTo>
                  <a:cubicBezTo>
                    <a:pt x="125730" y="130493"/>
                    <a:pt x="153352" y="102870"/>
                    <a:pt x="186690" y="102870"/>
                  </a:cubicBezTo>
                  <a:close/>
                  <a:moveTo>
                    <a:pt x="104775" y="40957"/>
                  </a:moveTo>
                  <a:lnTo>
                    <a:pt x="42863" y="148590"/>
                  </a:lnTo>
                  <a:lnTo>
                    <a:pt x="42863" y="573405"/>
                  </a:lnTo>
                  <a:lnTo>
                    <a:pt x="329565" y="573405"/>
                  </a:lnTo>
                  <a:lnTo>
                    <a:pt x="330518" y="573405"/>
                  </a:lnTo>
                  <a:lnTo>
                    <a:pt x="330518" y="148590"/>
                  </a:lnTo>
                  <a:lnTo>
                    <a:pt x="268605" y="40957"/>
                  </a:lnTo>
                  <a:close/>
                  <a:moveTo>
                    <a:pt x="91440" y="0"/>
                  </a:moveTo>
                  <a:lnTo>
                    <a:pt x="279083" y="0"/>
                  </a:lnTo>
                  <a:cubicBezTo>
                    <a:pt x="286703" y="0"/>
                    <a:pt x="293370" y="3810"/>
                    <a:pt x="297180" y="10478"/>
                  </a:cubicBezTo>
                  <a:lnTo>
                    <a:pt x="367665" y="133350"/>
                  </a:lnTo>
                  <a:cubicBezTo>
                    <a:pt x="369570" y="136208"/>
                    <a:pt x="370523" y="140018"/>
                    <a:pt x="367665" y="143828"/>
                  </a:cubicBezTo>
                  <a:lnTo>
                    <a:pt x="367665" y="594360"/>
                  </a:lnTo>
                  <a:cubicBezTo>
                    <a:pt x="367665" y="604837"/>
                    <a:pt x="359093" y="614362"/>
                    <a:pt x="347663" y="614362"/>
                  </a:cubicBezTo>
                  <a:lnTo>
                    <a:pt x="20003" y="614362"/>
                  </a:lnTo>
                  <a:cubicBezTo>
                    <a:pt x="9525" y="614362"/>
                    <a:pt x="0" y="605790"/>
                    <a:pt x="0" y="594360"/>
                  </a:cubicBezTo>
                  <a:lnTo>
                    <a:pt x="0" y="143828"/>
                  </a:lnTo>
                  <a:cubicBezTo>
                    <a:pt x="0" y="140018"/>
                    <a:pt x="953" y="136208"/>
                    <a:pt x="2858" y="133350"/>
                  </a:cubicBezTo>
                  <a:lnTo>
                    <a:pt x="73343" y="10478"/>
                  </a:lnTo>
                  <a:cubicBezTo>
                    <a:pt x="77153" y="3810"/>
                    <a:pt x="83820" y="0"/>
                    <a:pt x="91440" y="0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xmlns="" id="{C18E9AB4-CB90-48A1-9296-841D192DCDFE}"/>
                </a:ext>
              </a:extLst>
            </p:cNvPr>
            <p:cNvSpPr txBox="1"/>
            <p:nvPr/>
          </p:nvSpPr>
          <p:spPr>
            <a:xfrm>
              <a:off x="4122420" y="4524376"/>
              <a:ext cx="3886200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>
                <a:lnSpc>
                  <a:spcPct val="150000"/>
                </a:lnSpc>
              </a:pPr>
              <a:r>
                <a:rPr lang="ar-DZ" b="1" dirty="0" err="1" smtClean="0">
                  <a:solidFill>
                    <a:srgbClr val="FF0000"/>
                  </a:solidFill>
                  <a:latin typeface="Lato" panose="020F0502020204030203" pitchFamily="34" charset="0"/>
                </a:rPr>
                <a:t>الطلبيات</a:t>
              </a:r>
              <a:r>
                <a:rPr lang="ar-DZ" b="1" dirty="0" smtClean="0">
                  <a:solidFill>
                    <a:srgbClr val="FF0000"/>
                  </a:solidFill>
                  <a:latin typeface="Lato" panose="020F0502020204030203" pitchFamily="34" charset="0"/>
                </a:rPr>
                <a:t> المخطط </a:t>
              </a:r>
              <a:r>
                <a:rPr lang="ar-DZ" b="1" dirty="0" err="1" smtClean="0">
                  <a:solidFill>
                    <a:srgbClr val="FF0000"/>
                  </a:solidFill>
                  <a:latin typeface="Lato" panose="020F0502020204030203" pitchFamily="34" charset="0"/>
                </a:rPr>
                <a:t>اطلاقها</a:t>
              </a:r>
              <a:r>
                <a:rPr lang="ar-DZ" b="1" dirty="0" smtClean="0">
                  <a:solidFill>
                    <a:srgbClr val="FF0000"/>
                  </a:solidFill>
                  <a:latin typeface="Lato" panose="020F0502020204030203" pitchFamily="34" charset="0"/>
                </a:rPr>
                <a:t> </a:t>
              </a:r>
              <a:r>
                <a:rPr lang="fr-FR" b="1" dirty="0" smtClean="0">
                  <a:solidFill>
                    <a:srgbClr val="FF0000"/>
                  </a:solidFill>
                  <a:latin typeface="Lato" panose="020F0502020204030203" pitchFamily="34" charset="0"/>
                </a:rPr>
                <a:t>POR</a:t>
              </a:r>
              <a:endParaRPr lang="pt-BR" b="1" dirty="0">
                <a:solidFill>
                  <a:srgbClr val="FF0000"/>
                </a:solidFill>
                <a:latin typeface="Lato" panose="020F0502020204030203" pitchFamily="34" charset="0"/>
              </a:endParaRPr>
            </a:p>
            <a:p>
              <a:pPr algn="r" rtl="1">
                <a:lnSpc>
                  <a:spcPct val="150000"/>
                </a:lnSpc>
              </a:pPr>
              <a:r>
                <a:rPr lang="ar-DZ" b="1" dirty="0" smtClean="0">
                  <a:latin typeface="Lato" panose="020F0502020204030203" pitchFamily="34" charset="0"/>
                </a:rPr>
                <a:t> </a:t>
              </a:r>
              <a:r>
                <a:rPr lang="ar-DZ" b="1" dirty="0" smtClean="0">
                  <a:latin typeface="Lato" panose="020F0502020204030203" pitchFamily="34" charset="0"/>
                </a:rPr>
                <a:t>تسمى بمواعيد </a:t>
              </a:r>
              <a:r>
                <a:rPr lang="ar-DZ" b="1" dirty="0" err="1" smtClean="0">
                  <a:latin typeface="Lato" panose="020F0502020204030203" pitchFamily="34" charset="0"/>
                </a:rPr>
                <a:t>اطلاق</a:t>
              </a:r>
              <a:r>
                <a:rPr lang="ar-DZ" b="1" dirty="0" smtClean="0">
                  <a:latin typeface="Lato" panose="020F0502020204030203" pitchFamily="34" charset="0"/>
                </a:rPr>
                <a:t> </a:t>
              </a:r>
              <a:r>
                <a:rPr lang="ar-DZ" b="1" dirty="0" err="1" smtClean="0">
                  <a:latin typeface="Lato" panose="020F0502020204030203" pitchFamily="34" charset="0"/>
                </a:rPr>
                <a:t>الطلبيات</a:t>
              </a:r>
              <a:r>
                <a:rPr lang="ar-DZ" b="1" dirty="0" smtClean="0">
                  <a:latin typeface="Lato" panose="020F0502020204030203" pitchFamily="34" charset="0"/>
                </a:rPr>
                <a:t> المخطط </a:t>
              </a:r>
              <a:r>
                <a:rPr lang="ar-DZ" b="1" dirty="0" err="1" smtClean="0">
                  <a:latin typeface="Lato" panose="020F0502020204030203" pitchFamily="34" charset="0"/>
                </a:rPr>
                <a:t>انتاجها</a:t>
              </a:r>
              <a:r>
                <a:rPr lang="ar-DZ" b="1" dirty="0" smtClean="0">
                  <a:latin typeface="Lato" panose="020F0502020204030203" pitchFamily="34" charset="0"/>
                </a:rPr>
                <a:t> أو شراؤها والتي يتم </a:t>
              </a:r>
              <a:r>
                <a:rPr lang="ar-DZ" b="1" dirty="0" err="1" smtClean="0">
                  <a:latin typeface="Lato" panose="020F0502020204030203" pitchFamily="34" charset="0"/>
                </a:rPr>
                <a:t>اطلاقها</a:t>
              </a:r>
              <a:r>
                <a:rPr lang="ar-DZ" b="1" dirty="0" smtClean="0">
                  <a:latin typeface="Lato" panose="020F0502020204030203" pitchFamily="34" charset="0"/>
                </a:rPr>
                <a:t> بمواعيد مبكرة تعادل فترة الانتظار</a:t>
              </a:r>
              <a:endParaRPr lang="en-ID" b="1" dirty="0">
                <a:latin typeface="Lato" panose="020F0502020204030203" pitchFamily="34" charset="0"/>
              </a:endParaRPr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D2475BCB-843B-41CD-9B12-FABAA795B45B}"/>
              </a:ext>
            </a:extLst>
          </p:cNvPr>
          <p:cNvSpPr txBox="1"/>
          <p:nvPr/>
        </p:nvSpPr>
        <p:spPr>
          <a:xfrm>
            <a:off x="4777370" y="895330"/>
            <a:ext cx="33185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ar-DZ" sz="3200" b="1" dirty="0" smtClean="0">
                <a:latin typeface="Bitter" panose="02000000000000000000" pitchFamily="2" charset="0"/>
              </a:rPr>
              <a:t>بيانات سجلات المخزون</a:t>
            </a:r>
            <a:endParaRPr lang="en-ID" sz="3200" b="1" dirty="0">
              <a:latin typeface="Bitter" panose="02000000000000000000" pitchFamily="2" charset="0"/>
            </a:endParaRP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xmlns="" id="{62B99AA1-297F-479B-B987-F03AF698353B}"/>
              </a:ext>
            </a:extLst>
          </p:cNvPr>
          <p:cNvCxnSpPr>
            <a:cxnSpLocks/>
          </p:cNvCxnSpPr>
          <p:nvPr/>
        </p:nvCxnSpPr>
        <p:spPr>
          <a:xfrm>
            <a:off x="0" y="1209675"/>
            <a:ext cx="3067050" cy="0"/>
          </a:xfrm>
          <a:prstGeom prst="line">
            <a:avLst/>
          </a:prstGeom>
          <a:ln w="762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reeform: Shape 30">
            <a:extLst>
              <a:ext uri="{FF2B5EF4-FFF2-40B4-BE49-F238E27FC236}">
                <a16:creationId xmlns:a16="http://schemas.microsoft.com/office/drawing/2014/main" xmlns="" id="{D258FC46-8FB9-4726-8988-8F04B00CB941}"/>
              </a:ext>
            </a:extLst>
          </p:cNvPr>
          <p:cNvSpPr/>
          <p:nvPr/>
        </p:nvSpPr>
        <p:spPr>
          <a:xfrm>
            <a:off x="10574730" y="0"/>
            <a:ext cx="1617269" cy="1019409"/>
          </a:xfrm>
          <a:custGeom>
            <a:avLst/>
            <a:gdLst>
              <a:gd name="connsiteX0" fmla="*/ 3945255 w 3945255"/>
              <a:gd name="connsiteY0" fmla="*/ 0 h 2486802"/>
              <a:gd name="connsiteX1" fmla="*/ 3945255 w 3945255"/>
              <a:gd name="connsiteY1" fmla="*/ 1375410 h 2486802"/>
              <a:gd name="connsiteX2" fmla="*/ 2268855 w 3945255"/>
              <a:gd name="connsiteY2" fmla="*/ 2476500 h 2486802"/>
              <a:gd name="connsiteX3" fmla="*/ 0 w 3945255"/>
              <a:gd name="connsiteY3" fmla="*/ 0 h 2486802"/>
              <a:gd name="connsiteX4" fmla="*/ 3945255 w 3945255"/>
              <a:gd name="connsiteY4" fmla="*/ 0 h 2486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45255" h="2486802">
                <a:moveTo>
                  <a:pt x="3945255" y="0"/>
                </a:moveTo>
                <a:lnTo>
                  <a:pt x="3945255" y="1375410"/>
                </a:lnTo>
                <a:cubicBezTo>
                  <a:pt x="3668078" y="1911668"/>
                  <a:pt x="3168968" y="2390775"/>
                  <a:pt x="2268855" y="2476500"/>
                </a:cubicBezTo>
                <a:cubicBezTo>
                  <a:pt x="548640" y="2640330"/>
                  <a:pt x="109538" y="807720"/>
                  <a:pt x="0" y="0"/>
                </a:cubicBezTo>
                <a:lnTo>
                  <a:pt x="3945255" y="0"/>
                </a:lnTo>
                <a:close/>
              </a:path>
            </a:pathLst>
          </a:custGeom>
          <a:solidFill>
            <a:schemeClr val="accent5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32" name="Ellipse 31"/>
          <p:cNvSpPr/>
          <p:nvPr/>
        </p:nvSpPr>
        <p:spPr>
          <a:xfrm>
            <a:off x="5829300" y="1706880"/>
            <a:ext cx="601980" cy="42672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b="1" dirty="0" smtClean="0">
                <a:solidFill>
                  <a:schemeClr val="bg1">
                    <a:lumMod val="10000"/>
                  </a:schemeClr>
                </a:solidFill>
              </a:rPr>
              <a:t>6</a:t>
            </a:r>
            <a:endParaRPr lang="fr-FR" b="1" dirty="0">
              <a:solidFill>
                <a:schemeClr val="bg1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9840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CD736C92-E059-4497-9CD6-0919096D0CD0}"/>
              </a:ext>
            </a:extLst>
          </p:cNvPr>
          <p:cNvGrpSpPr/>
          <p:nvPr/>
        </p:nvGrpSpPr>
        <p:grpSpPr>
          <a:xfrm>
            <a:off x="1262528" y="1631725"/>
            <a:ext cx="10114131" cy="3880987"/>
            <a:chOff x="1262528" y="1488850"/>
            <a:chExt cx="10114131" cy="3880987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xmlns="" id="{7AE47A51-9D85-4D91-B64E-F7ED6234589E}"/>
                </a:ext>
              </a:extLst>
            </p:cNvPr>
            <p:cNvGrpSpPr/>
            <p:nvPr/>
          </p:nvGrpSpPr>
          <p:grpSpPr>
            <a:xfrm>
              <a:off x="1464703" y="2238376"/>
              <a:ext cx="2381250" cy="2381248"/>
              <a:chOff x="1709737" y="2238376"/>
              <a:chExt cx="2381250" cy="2381248"/>
            </a:xfrm>
          </p:grpSpPr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xmlns="" id="{E285C351-4A12-4092-ABCF-CF20EC227420}"/>
                  </a:ext>
                </a:extLst>
              </p:cNvPr>
              <p:cNvSpPr/>
              <p:nvPr/>
            </p:nvSpPr>
            <p:spPr>
              <a:xfrm>
                <a:off x="2076450" y="2609851"/>
                <a:ext cx="1647826" cy="1647824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ar-DZ" b="1" dirty="0" smtClean="0">
                    <a:solidFill>
                      <a:schemeClr val="tx1"/>
                    </a:solidFill>
                    <a:latin typeface="Lato" panose="020F0502020204030203" pitchFamily="34" charset="0"/>
                  </a:rPr>
                  <a:t>أوامر </a:t>
                </a:r>
                <a:r>
                  <a:rPr lang="ar-DZ" b="1" dirty="0" err="1" smtClean="0">
                    <a:solidFill>
                      <a:schemeClr val="tx1"/>
                    </a:solidFill>
                    <a:latin typeface="Lato" panose="020F0502020204030203" pitchFamily="34" charset="0"/>
                  </a:rPr>
                  <a:t>الانتاج</a:t>
                </a:r>
                <a:endParaRPr lang="en-ID" b="1" dirty="0" smtClean="0">
                  <a:solidFill>
                    <a:schemeClr val="tx1"/>
                  </a:solidFill>
                  <a:latin typeface="Lato" panose="020F0502020204030203" pitchFamily="34" charset="0"/>
                </a:endParaRPr>
              </a:p>
              <a:p>
                <a:pPr algn="ctr"/>
                <a:endParaRPr lang="en-ID" dirty="0"/>
              </a:p>
            </p:txBody>
          </p:sp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xmlns="" id="{0B7EDE6D-37D2-466C-B721-5B3359E224E6}"/>
                  </a:ext>
                </a:extLst>
              </p:cNvPr>
              <p:cNvSpPr/>
              <p:nvPr/>
            </p:nvSpPr>
            <p:spPr>
              <a:xfrm>
                <a:off x="1709737" y="2238376"/>
                <a:ext cx="2381250" cy="2381248"/>
              </a:xfrm>
              <a:prstGeom prst="ellipse">
                <a:avLst/>
              </a:prstGeom>
              <a:noFill/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8" name="Arc 17">
                <a:extLst>
                  <a:ext uri="{FF2B5EF4-FFF2-40B4-BE49-F238E27FC236}">
                    <a16:creationId xmlns:a16="http://schemas.microsoft.com/office/drawing/2014/main" xmlns="" id="{326912EF-24B1-4FA3-98FD-60457E6EE17E}"/>
                  </a:ext>
                </a:extLst>
              </p:cNvPr>
              <p:cNvSpPr/>
              <p:nvPr/>
            </p:nvSpPr>
            <p:spPr>
              <a:xfrm>
                <a:off x="1709737" y="2238376"/>
                <a:ext cx="2381250" cy="2381248"/>
              </a:xfrm>
              <a:prstGeom prst="arc">
                <a:avLst>
                  <a:gd name="adj1" fmla="val 7258131"/>
                  <a:gd name="adj2" fmla="val 18372567"/>
                </a:avLst>
              </a:prstGeom>
              <a:noFill/>
              <a:ln w="238125" cap="rnd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xmlns="" id="{90EBFB3D-E5FF-4761-989E-C4E4A2EDEBBC}"/>
                </a:ext>
              </a:extLst>
            </p:cNvPr>
            <p:cNvGrpSpPr/>
            <p:nvPr/>
          </p:nvGrpSpPr>
          <p:grpSpPr>
            <a:xfrm>
              <a:off x="8346047" y="2238376"/>
              <a:ext cx="2381250" cy="2381248"/>
              <a:chOff x="8669337" y="2238376"/>
              <a:chExt cx="2381250" cy="2381248"/>
            </a:xfrm>
          </p:grpSpPr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xmlns="" id="{4785E298-3B02-407F-9B77-4C4244A5034E}"/>
                  </a:ext>
                </a:extLst>
              </p:cNvPr>
              <p:cNvSpPr/>
              <p:nvPr/>
            </p:nvSpPr>
            <p:spPr>
              <a:xfrm>
                <a:off x="9036050" y="2609851"/>
                <a:ext cx="1647826" cy="1647824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ar-DZ" b="1" dirty="0" smtClean="0">
                    <a:solidFill>
                      <a:schemeClr val="tx1"/>
                    </a:solidFill>
                    <a:latin typeface="Lato" panose="020F0502020204030203" pitchFamily="34" charset="0"/>
                  </a:rPr>
                  <a:t>أوامر الشراء</a:t>
                </a:r>
                <a:endParaRPr lang="en-ID" b="1" dirty="0" smtClean="0">
                  <a:solidFill>
                    <a:schemeClr val="tx1"/>
                  </a:solidFill>
                  <a:latin typeface="Lato" panose="020F0502020204030203" pitchFamily="34" charset="0"/>
                </a:endParaRPr>
              </a:p>
              <a:p>
                <a:pPr algn="ctr"/>
                <a:endParaRPr lang="en-ID" dirty="0"/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xmlns="" id="{E76A9A7A-9BF9-4770-818D-E7602C2AF4E2}"/>
                  </a:ext>
                </a:extLst>
              </p:cNvPr>
              <p:cNvSpPr/>
              <p:nvPr/>
            </p:nvSpPr>
            <p:spPr>
              <a:xfrm>
                <a:off x="8669337" y="2238376"/>
                <a:ext cx="2381250" cy="2381248"/>
              </a:xfrm>
              <a:prstGeom prst="ellipse">
                <a:avLst/>
              </a:prstGeom>
              <a:noFill/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  <p:sp>
            <p:nvSpPr>
              <p:cNvPr id="14" name="Arc 13">
                <a:extLst>
                  <a:ext uri="{FF2B5EF4-FFF2-40B4-BE49-F238E27FC236}">
                    <a16:creationId xmlns:a16="http://schemas.microsoft.com/office/drawing/2014/main" xmlns="" id="{9E8FD82D-9D02-4636-8D40-B478A9AA93ED}"/>
                  </a:ext>
                </a:extLst>
              </p:cNvPr>
              <p:cNvSpPr/>
              <p:nvPr/>
            </p:nvSpPr>
            <p:spPr>
              <a:xfrm>
                <a:off x="8669337" y="2238376"/>
                <a:ext cx="2381250" cy="2381248"/>
              </a:xfrm>
              <a:prstGeom prst="arc">
                <a:avLst>
                  <a:gd name="adj1" fmla="val 10533792"/>
                  <a:gd name="adj2" fmla="val 1373161"/>
                </a:avLst>
              </a:prstGeom>
              <a:noFill/>
              <a:ln w="238125" cap="rnd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D"/>
              </a:p>
            </p:txBody>
          </p:sp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17555035-4E08-41CE-ADD9-D647A692AD65}"/>
                </a:ext>
              </a:extLst>
            </p:cNvPr>
            <p:cNvSpPr txBox="1"/>
            <p:nvPr/>
          </p:nvSpPr>
          <p:spPr>
            <a:xfrm>
              <a:off x="1262528" y="4815839"/>
              <a:ext cx="3538072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>
                <a:lnSpc>
                  <a:spcPct val="150000"/>
                </a:lnSpc>
              </a:pPr>
              <a:r>
                <a:rPr lang="ar-DZ" sz="2000" b="1" dirty="0" err="1" smtClean="0">
                  <a:latin typeface="Lato" panose="020F0502020204030203" pitchFamily="34" charset="0"/>
                </a:rPr>
                <a:t>الطلبيات</a:t>
              </a:r>
              <a:r>
                <a:rPr lang="ar-DZ" sz="2000" b="1" dirty="0" smtClean="0">
                  <a:latin typeface="Lato" panose="020F0502020204030203" pitchFamily="34" charset="0"/>
                </a:rPr>
                <a:t> المخطط </a:t>
              </a:r>
              <a:r>
                <a:rPr lang="ar-DZ" sz="2000" b="1" dirty="0" err="1" smtClean="0">
                  <a:latin typeface="Lato" panose="020F0502020204030203" pitchFamily="34" charset="0"/>
                </a:rPr>
                <a:t>اطلاقها</a:t>
              </a:r>
              <a:r>
                <a:rPr lang="ar-DZ" sz="2000" b="1" dirty="0" smtClean="0">
                  <a:latin typeface="Lato" panose="020F0502020204030203" pitchFamily="34" charset="0"/>
                </a:rPr>
                <a:t> ومن ثم تسلمها </a:t>
              </a:r>
              <a:endParaRPr lang="en-ID" sz="2000" b="1" dirty="0">
                <a:latin typeface="Lato" panose="020F0502020204030203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xmlns="" id="{96DBA295-2FB1-4448-B985-1774998AB7BC}"/>
                </a:ext>
              </a:extLst>
            </p:cNvPr>
            <p:cNvSpPr txBox="1"/>
            <p:nvPr/>
          </p:nvSpPr>
          <p:spPr>
            <a:xfrm>
              <a:off x="7741920" y="4792979"/>
              <a:ext cx="3634739" cy="496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>
                <a:lnSpc>
                  <a:spcPct val="150000"/>
                </a:lnSpc>
              </a:pPr>
              <a:r>
                <a:rPr lang="ar-DZ" sz="2000" b="1" dirty="0" err="1" smtClean="0">
                  <a:latin typeface="Lato" panose="020F0502020204030203" pitchFamily="34" charset="0"/>
                </a:rPr>
                <a:t>الطلبيات</a:t>
              </a:r>
              <a:r>
                <a:rPr lang="ar-DZ" sz="2000" b="1" dirty="0" smtClean="0">
                  <a:latin typeface="Lato" panose="020F0502020204030203" pitchFamily="34" charset="0"/>
                </a:rPr>
                <a:t> المخطط </a:t>
              </a:r>
              <a:r>
                <a:rPr lang="ar-DZ" sz="2000" b="1" dirty="0" err="1" smtClean="0">
                  <a:latin typeface="Lato" panose="020F0502020204030203" pitchFamily="34" charset="0"/>
                </a:rPr>
                <a:t>اطلاقها</a:t>
              </a:r>
              <a:r>
                <a:rPr lang="ar-DZ" sz="2000" b="1" dirty="0" smtClean="0">
                  <a:latin typeface="Lato" panose="020F0502020204030203" pitchFamily="34" charset="0"/>
                </a:rPr>
                <a:t> ثم تسلمها </a:t>
              </a:r>
              <a:endParaRPr lang="en-ID" sz="2000" b="1" dirty="0">
                <a:latin typeface="Lato" panose="020F0502020204030203" pitchFamily="34" charset="0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xmlns="" id="{BFCFFB44-3BBE-4809-B0E7-A7384531B3F6}"/>
                </a:ext>
              </a:extLst>
            </p:cNvPr>
            <p:cNvSpPr txBox="1"/>
            <p:nvPr/>
          </p:nvSpPr>
          <p:spPr>
            <a:xfrm>
              <a:off x="8199120" y="1488850"/>
              <a:ext cx="2857500" cy="496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>
                <a:lnSpc>
                  <a:spcPct val="150000"/>
                </a:lnSpc>
              </a:pPr>
              <a:endParaRPr lang="en-ID" sz="2000" b="1" dirty="0">
                <a:latin typeface="Lato" panose="020F0502020204030203" pitchFamily="34" charset="0"/>
              </a:endParaRP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7E04E891-4242-4D1B-8631-631EC35C8E6C}"/>
              </a:ext>
            </a:extLst>
          </p:cNvPr>
          <p:cNvSpPr txBox="1"/>
          <p:nvPr/>
        </p:nvSpPr>
        <p:spPr>
          <a:xfrm>
            <a:off x="4777370" y="895330"/>
            <a:ext cx="34163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1"/>
            <a:r>
              <a:rPr lang="ar-DZ" sz="3200" b="1" dirty="0" smtClean="0">
                <a:latin typeface="Bitter" panose="02000000000000000000" pitchFamily="2" charset="0"/>
              </a:rPr>
              <a:t>مخرجات نظام </a:t>
            </a:r>
            <a:r>
              <a:rPr lang="ar-DZ" sz="3200" b="1" dirty="0" err="1" smtClean="0">
                <a:latin typeface="Bitter" panose="02000000000000000000" pitchFamily="2" charset="0"/>
              </a:rPr>
              <a:t>الـ</a:t>
            </a:r>
            <a:r>
              <a:rPr lang="fr-FR" sz="3200" b="1" dirty="0" smtClean="0">
                <a:latin typeface="Bitter" panose="02000000000000000000" pitchFamily="2" charset="0"/>
              </a:rPr>
              <a:t> MRP</a:t>
            </a:r>
            <a:endParaRPr lang="en-ID" sz="3200" b="1" dirty="0">
              <a:latin typeface="Bitter" panose="02000000000000000000" pitchFamily="2" charset="0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xmlns="" id="{F2451931-BBB0-4B0E-AF4B-75E9DB1D192F}"/>
              </a:ext>
            </a:extLst>
          </p:cNvPr>
          <p:cNvCxnSpPr>
            <a:cxnSpLocks/>
          </p:cNvCxnSpPr>
          <p:nvPr/>
        </p:nvCxnSpPr>
        <p:spPr>
          <a:xfrm>
            <a:off x="0" y="1209675"/>
            <a:ext cx="3067050" cy="0"/>
          </a:xfrm>
          <a:prstGeom prst="line">
            <a:avLst/>
          </a:prstGeom>
          <a:ln w="762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Freeform: Shape 25">
            <a:extLst>
              <a:ext uri="{FF2B5EF4-FFF2-40B4-BE49-F238E27FC236}">
                <a16:creationId xmlns:a16="http://schemas.microsoft.com/office/drawing/2014/main" xmlns="" id="{FF3189D1-0E88-4064-A2B1-0E6E6A766ACF}"/>
              </a:ext>
            </a:extLst>
          </p:cNvPr>
          <p:cNvSpPr/>
          <p:nvPr/>
        </p:nvSpPr>
        <p:spPr>
          <a:xfrm>
            <a:off x="10516486" y="2"/>
            <a:ext cx="1675512" cy="1131188"/>
          </a:xfrm>
          <a:custGeom>
            <a:avLst/>
            <a:gdLst>
              <a:gd name="connsiteX0" fmla="*/ 5607695 w 5607694"/>
              <a:gd name="connsiteY0" fmla="*/ 0 h 3785923"/>
              <a:gd name="connsiteX1" fmla="*/ 5607695 w 5607694"/>
              <a:gd name="connsiteY1" fmla="*/ 3155633 h 3785923"/>
              <a:gd name="connsiteX2" fmla="*/ 3093095 w 5607694"/>
              <a:gd name="connsiteY2" fmla="*/ 3619500 h 3785923"/>
              <a:gd name="connsiteX3" fmla="*/ 1197620 w 5607694"/>
              <a:gd name="connsiteY3" fmla="*/ 1495425 h 3785923"/>
              <a:gd name="connsiteX4" fmla="*/ 27950 w 5607694"/>
              <a:gd name="connsiteY4" fmla="*/ 0 h 3785923"/>
              <a:gd name="connsiteX5" fmla="*/ 5607695 w 5607694"/>
              <a:gd name="connsiteY5" fmla="*/ 0 h 3785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07694" h="3785923">
                <a:moveTo>
                  <a:pt x="5607695" y="0"/>
                </a:moveTo>
                <a:lnTo>
                  <a:pt x="5607695" y="3155633"/>
                </a:lnTo>
                <a:cubicBezTo>
                  <a:pt x="4947612" y="3717608"/>
                  <a:pt x="3984635" y="3982403"/>
                  <a:pt x="3093095" y="3619500"/>
                </a:cubicBezTo>
                <a:cubicBezTo>
                  <a:pt x="1340495" y="2905125"/>
                  <a:pt x="3054995" y="2266950"/>
                  <a:pt x="1197620" y="1495425"/>
                </a:cubicBezTo>
                <a:cubicBezTo>
                  <a:pt x="21282" y="1006793"/>
                  <a:pt x="-66348" y="387668"/>
                  <a:pt x="27950" y="0"/>
                </a:cubicBezTo>
                <a:lnTo>
                  <a:pt x="5607695" y="0"/>
                </a:lnTo>
                <a:close/>
              </a:path>
            </a:pathLst>
          </a:custGeom>
          <a:solidFill>
            <a:schemeClr val="accent5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D"/>
          </a:p>
        </p:txBody>
      </p:sp>
      <p:sp>
        <p:nvSpPr>
          <p:cNvPr id="27" name="TextBox 10">
            <a:extLst>
              <a:ext uri="{FF2B5EF4-FFF2-40B4-BE49-F238E27FC236}">
                <a16:creationId xmlns:a16="http://schemas.microsoft.com/office/drawing/2014/main" xmlns="" id="{BFCFFB44-3BBE-4809-B0E7-A7384531B3F6}"/>
              </a:ext>
            </a:extLst>
          </p:cNvPr>
          <p:cNvSpPr txBox="1"/>
          <p:nvPr/>
        </p:nvSpPr>
        <p:spPr>
          <a:xfrm>
            <a:off x="4312920" y="1639345"/>
            <a:ext cx="2857500" cy="496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endParaRPr lang="en-ID" sz="2000" b="1" dirty="0"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7611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WKDS-03">
      <a:dk1>
        <a:srgbClr val="323232"/>
      </a:dk1>
      <a:lt1>
        <a:srgbClr val="F7F7F7"/>
      </a:lt1>
      <a:dk2>
        <a:srgbClr val="323232"/>
      </a:dk2>
      <a:lt2>
        <a:srgbClr val="F7F7F7"/>
      </a:lt2>
      <a:accent1>
        <a:srgbClr val="4A00E0"/>
      </a:accent1>
      <a:accent2>
        <a:srgbClr val="8E2DE2"/>
      </a:accent2>
      <a:accent3>
        <a:srgbClr val="20B5D8"/>
      </a:accent3>
      <a:accent4>
        <a:srgbClr val="8CEE98"/>
      </a:accent4>
      <a:accent5>
        <a:srgbClr val="FB5F5C"/>
      </a:accent5>
      <a:accent6>
        <a:srgbClr val="F5995B"/>
      </a:accent6>
      <a:hlink>
        <a:srgbClr val="8E2DE2"/>
      </a:hlink>
      <a:folHlink>
        <a:srgbClr val="20B5D8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933</TotalTime>
  <Words>1060</Words>
  <Application>Microsoft Office PowerPoint</Application>
  <PresentationFormat>Personnalisé</PresentationFormat>
  <Paragraphs>214</Paragraphs>
  <Slides>16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Office Theme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Wildan Kurniawan</dc:creator>
  <cp:lastModifiedBy>user</cp:lastModifiedBy>
  <cp:revision>145</cp:revision>
  <dcterms:created xsi:type="dcterms:W3CDTF">2019-10-09T03:00:07Z</dcterms:created>
  <dcterms:modified xsi:type="dcterms:W3CDTF">2025-03-08T22:50:46Z</dcterms:modified>
</cp:coreProperties>
</file>