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0" r:id="rId3"/>
  </p:sldMasterIdLst>
  <p:notesMasterIdLst>
    <p:notesMasterId r:id="rId15"/>
  </p:notesMasterIdLst>
  <p:sldIdLst>
    <p:sldId id="390" r:id="rId4"/>
    <p:sldId id="346" r:id="rId5"/>
    <p:sldId id="347" r:id="rId6"/>
    <p:sldId id="419" r:id="rId7"/>
    <p:sldId id="414" r:id="rId8"/>
    <p:sldId id="420" r:id="rId9"/>
    <p:sldId id="421" r:id="rId10"/>
    <p:sldId id="415" r:id="rId11"/>
    <p:sldId id="412" r:id="rId12"/>
    <p:sldId id="413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AE97F3-4FE6-4382-B859-CC45DDF6E79A}">
          <p14:sldIdLst>
            <p14:sldId id="390"/>
            <p14:sldId id="346"/>
            <p14:sldId id="347"/>
            <p14:sldId id="419"/>
            <p14:sldId id="414"/>
            <p14:sldId id="420"/>
            <p14:sldId id="421"/>
            <p14:sldId id="415"/>
            <p14:sldId id="412"/>
            <p14:sldId id="413"/>
          </p14:sldIdLst>
        </p14:section>
        <p14:section name="Section sans titre" id="{493758A0-F82A-406F-86A7-6CCB8B8956F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F0B"/>
    <a:srgbClr val="D2A59D"/>
    <a:srgbClr val="DB6D25"/>
    <a:srgbClr val="DA8249"/>
    <a:srgbClr val="E6BDA4"/>
    <a:srgbClr val="D3A795"/>
    <a:srgbClr val="CFAA95"/>
    <a:srgbClr val="E9D2C9"/>
    <a:srgbClr val="E3BBA5"/>
    <a:srgbClr val="DF8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6196" autoAdjust="0"/>
  </p:normalViewPr>
  <p:slideViewPr>
    <p:cSldViewPr snapToGrid="0" showGuides="1">
      <p:cViewPr varScale="1">
        <p:scale>
          <a:sx n="69" d="100"/>
          <a:sy n="69" d="100"/>
        </p:scale>
        <p:origin x="5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56E1-9AF1-4DEA-9140-61D9F5400C61}" type="datetimeFigureOut">
              <a:rPr lang="fr-FR" smtClean="0"/>
              <a:t>26/04/2025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1199-2731-41F1-BFD1-F7BA2F36C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xmlns="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xmlns="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xmlns="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5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4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8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4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137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38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xmlns="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"/>
            <a:ext cx="12192000" cy="6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153" y="726930"/>
            <a:ext cx="1285875" cy="638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19" y="1584902"/>
            <a:ext cx="5800725" cy="4057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16" y="726930"/>
            <a:ext cx="1209675" cy="5810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90" y="1584902"/>
            <a:ext cx="4124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:a16="http://schemas.microsoft.com/office/drawing/2014/main" xmlns="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3443" y="4060371"/>
            <a:ext cx="463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على حسن </a:t>
            </a:r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الاصغاء والمتابعة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148EE3-16FD-487A-B328-193989B20404}"/>
              </a:ext>
            </a:extLst>
          </p:cNvPr>
          <p:cNvSpPr txBox="1"/>
          <p:nvPr/>
        </p:nvSpPr>
        <p:spPr>
          <a:xfrm>
            <a:off x="1184856" y="4958648"/>
            <a:ext cx="1001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3200" dirty="0"/>
              <a:t>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85952" y="393534"/>
            <a:ext cx="623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استراتيجيات الاعلان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306946" y="4940751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تعتمد على المستهلك</a:t>
            </a:r>
            <a:endParaRPr lang="fr-FR" sz="4000" dirty="0"/>
          </a:p>
        </p:txBody>
      </p:sp>
      <p:sp>
        <p:nvSpPr>
          <p:cNvPr id="9" name="Ellipse 8"/>
          <p:cNvSpPr/>
          <p:nvPr/>
        </p:nvSpPr>
        <p:spPr>
          <a:xfrm>
            <a:off x="8124184" y="4886612"/>
            <a:ext cx="266199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تعتمد على المنتج</a:t>
            </a:r>
            <a:endParaRPr lang="fr-FR" sz="40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637941" y="3896560"/>
            <a:ext cx="2211150" cy="104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786068" y="3879025"/>
            <a:ext cx="1949634" cy="119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46" y="1783627"/>
            <a:ext cx="90582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82" y="70564"/>
            <a:ext cx="4886325" cy="7239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797" y="2257856"/>
            <a:ext cx="2343150" cy="7334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2" y="964910"/>
            <a:ext cx="8067675" cy="35909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297" y="5277742"/>
            <a:ext cx="1962150" cy="6667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52" y="4791218"/>
            <a:ext cx="84582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01" y="846419"/>
            <a:ext cx="4886325" cy="723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424" y="3004848"/>
            <a:ext cx="1647825" cy="590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818" y="2219036"/>
            <a:ext cx="8239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385952" y="393534"/>
            <a:ext cx="6238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الاستمالات الاعلانية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34" y="1409197"/>
            <a:ext cx="8820150" cy="18383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7275595" y="3463389"/>
            <a:ext cx="1949634" cy="119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182887" y="3463389"/>
            <a:ext cx="2211150" cy="104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7668593" y="4794249"/>
            <a:ext cx="2823916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الاستمالات العقلية</a:t>
            </a:r>
            <a:endParaRPr lang="fr-FR" sz="4000" dirty="0"/>
          </a:p>
        </p:txBody>
      </p:sp>
      <p:sp>
        <p:nvSpPr>
          <p:cNvPr id="11" name="Ellipse 10"/>
          <p:cNvSpPr/>
          <p:nvPr/>
        </p:nvSpPr>
        <p:spPr>
          <a:xfrm>
            <a:off x="1510434" y="4658673"/>
            <a:ext cx="2793711" cy="171889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الاستمالات العاطفية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873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95" y="1433653"/>
            <a:ext cx="8943975" cy="2505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359638"/>
            <a:ext cx="2438400" cy="8133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95" y="3938728"/>
            <a:ext cx="8943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55" y="1475653"/>
            <a:ext cx="2057400" cy="600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11" y="71437"/>
            <a:ext cx="8011535" cy="40085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44" y="5296477"/>
            <a:ext cx="1285875" cy="495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11" y="4443989"/>
            <a:ext cx="8658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61" y="964766"/>
            <a:ext cx="1352550" cy="790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634" y="498040"/>
            <a:ext cx="8058150" cy="1724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961" y="5102658"/>
            <a:ext cx="1847850" cy="714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634" y="4913024"/>
            <a:ext cx="8439150" cy="1381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961" y="3161145"/>
            <a:ext cx="1495425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084" y="2524557"/>
            <a:ext cx="82677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‫شاحنة فولفو FM-FH تحقق انجازا عالميا في Euro NCAP في الأمان والسلامة. تصنيف  Euro NCAP هو مقياس عالمي لسلامة المركبات وتفوق شاحنة فولفو FM-FH في هذا  التصنيف يعكس تقنياتها المتقدمة التي توفر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06" y="7937"/>
            <a:ext cx="2269403" cy="7586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33" y="815540"/>
            <a:ext cx="9277350" cy="13233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093" y="2330521"/>
            <a:ext cx="1219200" cy="609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566" y="3131703"/>
            <a:ext cx="3334254" cy="35877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106" y="2330521"/>
            <a:ext cx="1562100" cy="6286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0473" y="3270826"/>
            <a:ext cx="3661208" cy="28860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9" y="2419131"/>
            <a:ext cx="1228725" cy="647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877" y="3500939"/>
            <a:ext cx="3834534" cy="20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6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20</Words>
  <Application>Microsoft Office PowerPoint</Application>
  <PresentationFormat>Grand écran</PresentationFormat>
  <Paragraphs>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Calibri</vt:lpstr>
      <vt:lpstr>Franklin Gothic Book</vt:lpstr>
      <vt:lpstr>Franklin Gothic Medium</vt:lpstr>
      <vt:lpstr>Sakkal Majalla</vt:lpstr>
      <vt:lpstr>Wingdings 2</vt:lpstr>
      <vt:lpstr>Contents Slide Master</vt:lpstr>
      <vt:lpstr>Section Break Slide Master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285</cp:revision>
  <dcterms:created xsi:type="dcterms:W3CDTF">2020-01-20T05:08:25Z</dcterms:created>
  <dcterms:modified xsi:type="dcterms:W3CDTF">2025-04-26T19:21:18Z</dcterms:modified>
</cp:coreProperties>
</file>