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6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17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4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95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9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0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94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350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94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62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45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65D6E-08D0-4A39-B699-15696C0C146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F9CD0-A79D-46C4-900C-D0E49481A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34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الانحدار الخطي المتعدد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021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583" y="866417"/>
            <a:ext cx="10084158" cy="512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79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0917" y="978794"/>
            <a:ext cx="9247031" cy="423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30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38648" y="899795"/>
            <a:ext cx="8293994" cy="546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99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582" y="180304"/>
            <a:ext cx="10097037" cy="637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91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159" y="366285"/>
            <a:ext cx="9968248" cy="478526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4254" y="5283595"/>
            <a:ext cx="8902383" cy="1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15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814" y="372275"/>
            <a:ext cx="5973009" cy="580958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11" y="2097383"/>
            <a:ext cx="5190186" cy="186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67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07" y="378192"/>
            <a:ext cx="9645785" cy="208167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707" y="2459865"/>
            <a:ext cx="9645785" cy="427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16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104" y="507201"/>
            <a:ext cx="8731875" cy="440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781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496" y="609371"/>
            <a:ext cx="8848705" cy="520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507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3</Words>
  <Application>Microsoft Office PowerPoint</Application>
  <PresentationFormat>Grand écran</PresentationFormat>
  <Paragraphs>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Thème Office</vt:lpstr>
      <vt:lpstr>الانحدار الخطي المتعدد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الانحدار الخطي البسيط</dc:title>
  <dc:creator>HP</dc:creator>
  <cp:lastModifiedBy>HP</cp:lastModifiedBy>
  <cp:revision>13</cp:revision>
  <dcterms:created xsi:type="dcterms:W3CDTF">2024-10-28T16:24:04Z</dcterms:created>
  <dcterms:modified xsi:type="dcterms:W3CDTF">2024-11-09T13:21:40Z</dcterms:modified>
</cp:coreProperties>
</file>