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708" autoAdjust="0"/>
  </p:normalViewPr>
  <p:slideViewPr>
    <p:cSldViewPr>
      <p:cViewPr>
        <p:scale>
          <a:sx n="54" d="100"/>
          <a:sy n="54" d="100"/>
        </p:scale>
        <p:origin x="-1544" y="-4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AB441D-BF2A-4F8A-A196-4A14AF5095B9}" type="doc">
      <dgm:prSet loTypeId="urn:microsoft.com/office/officeart/2005/8/layout/hProcess4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C4F79EA5-1465-4D61-A454-284CBE52BE6B}">
      <dgm:prSet phldrT="[Texte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algn="ctr" rtl="1"/>
          <a:r>
            <a:rPr lang="ar-DZ" sz="2000" b="1" dirty="0" smtClean="0"/>
            <a:t>اختيار أفضل طرقة لدخول السوق الدولية المستهدفة </a:t>
          </a:r>
          <a:endParaRPr lang="fr-FR" sz="2000" b="1" dirty="0"/>
        </a:p>
      </dgm:t>
    </dgm:pt>
    <dgm:pt modelId="{0F9D537E-8B5A-485A-9C57-A9B5603C9FAF}" type="parTrans" cxnId="{2D3F0086-46E7-4726-9278-907F26B84FD1}">
      <dgm:prSet/>
      <dgm:spPr/>
      <dgm:t>
        <a:bodyPr/>
        <a:lstStyle/>
        <a:p>
          <a:endParaRPr lang="fr-FR"/>
        </a:p>
      </dgm:t>
    </dgm:pt>
    <dgm:pt modelId="{EB61724F-59B0-42BB-A191-78E36E133A48}" type="sibTrans" cxnId="{2D3F0086-46E7-4726-9278-907F26B84FD1}">
      <dgm:prSet/>
      <dgm:spPr/>
      <dgm:t>
        <a:bodyPr/>
        <a:lstStyle/>
        <a:p>
          <a:endParaRPr lang="fr-FR"/>
        </a:p>
      </dgm:t>
    </dgm:pt>
    <dgm:pt modelId="{14CA19B1-70A4-48C4-99BF-6B9F7CDB3F69}">
      <dgm:prSet phldrT="[Texte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endParaRPr lang="fr-FR" sz="3600" dirty="0"/>
        </a:p>
      </dgm:t>
    </dgm:pt>
    <dgm:pt modelId="{C3F5BB24-3AE4-41B6-89D7-CB4D91BCD4EB}" type="parTrans" cxnId="{A87AE3A3-02DA-45C2-9F4B-284850F64358}">
      <dgm:prSet/>
      <dgm:spPr/>
      <dgm:t>
        <a:bodyPr/>
        <a:lstStyle/>
        <a:p>
          <a:endParaRPr lang="fr-FR"/>
        </a:p>
      </dgm:t>
    </dgm:pt>
    <dgm:pt modelId="{F8B37CC3-7563-4854-BC41-281440AFA492}" type="sibTrans" cxnId="{A87AE3A3-02DA-45C2-9F4B-284850F64358}">
      <dgm:prSet/>
      <dgm:spPr/>
      <dgm:t>
        <a:bodyPr/>
        <a:lstStyle/>
        <a:p>
          <a:endParaRPr lang="fr-FR"/>
        </a:p>
      </dgm:t>
    </dgm:pt>
    <dgm:pt modelId="{E181F4A3-9C50-4A3F-ADEF-187A0709DF8F}">
      <dgm:prSet phldrT="[Texte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endParaRPr lang="ar-DZ" sz="2000" b="1" dirty="0" smtClean="0"/>
        </a:p>
        <a:p>
          <a:pPr algn="ctr" rtl="1"/>
          <a:endParaRPr lang="ar-DZ" sz="2000" b="1" dirty="0" smtClean="0"/>
        </a:p>
        <a:p>
          <a:pPr algn="ctr" rtl="1"/>
          <a:r>
            <a:rPr lang="ar-DZ" sz="2400" b="1" dirty="0" smtClean="0"/>
            <a:t>المخاطر</a:t>
          </a:r>
          <a:endParaRPr lang="fr-FR" sz="2400" b="1" dirty="0" smtClean="0"/>
        </a:p>
        <a:p>
          <a:pPr algn="ctr"/>
          <a:r>
            <a:rPr lang="ar-DZ" sz="2800" b="1" dirty="0" smtClean="0"/>
            <a:t>تحليل التكاليف</a:t>
          </a:r>
          <a:endParaRPr lang="fr-FR" sz="2800" b="1" dirty="0" smtClean="0"/>
        </a:p>
        <a:p>
          <a:pPr rtl="1"/>
          <a:endParaRPr lang="fr-FR" sz="2800" dirty="0"/>
        </a:p>
      </dgm:t>
    </dgm:pt>
    <dgm:pt modelId="{4EB4341D-DC87-462E-BFEE-26B978A611AD}" type="sibTrans" cxnId="{34D70243-69C7-4181-B632-6C95CE2D816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29C3BBB0-D1CE-4F18-8D29-4CF6FE710A13}" type="parTrans" cxnId="{34D70243-69C7-4181-B632-6C95CE2D8165}">
      <dgm:prSet/>
      <dgm:spPr/>
      <dgm:t>
        <a:bodyPr/>
        <a:lstStyle/>
        <a:p>
          <a:endParaRPr lang="fr-FR"/>
        </a:p>
      </dgm:t>
    </dgm:pt>
    <dgm:pt modelId="{74450639-C96B-443A-B2ED-DE2D4243D18C}">
      <dgm:prSet phldrT="[Texte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r" rtl="1"/>
          <a:endParaRPr lang="ar-DZ" sz="2800" b="1" dirty="0" smtClean="0"/>
        </a:p>
        <a:p>
          <a:pPr algn="r" rtl="1"/>
          <a:endParaRPr lang="ar-DZ" sz="2800" b="1" dirty="0" smtClean="0"/>
        </a:p>
        <a:p>
          <a:pPr algn="r" rtl="1"/>
          <a:endParaRPr lang="ar-DZ" sz="2800" b="1" dirty="0" smtClean="0"/>
        </a:p>
        <a:p>
          <a:pPr algn="ctr" rtl="1"/>
          <a:r>
            <a:rPr lang="ar-DZ" sz="2000" b="1" dirty="0" smtClean="0"/>
            <a:t>خصائص </a:t>
          </a:r>
          <a:r>
            <a:rPr lang="ar-DZ" sz="2000" b="1" dirty="0" smtClean="0"/>
            <a:t>السوق </a:t>
          </a:r>
          <a:endParaRPr lang="fr-FR" sz="2000" b="1" dirty="0" smtClean="0"/>
        </a:p>
        <a:p>
          <a:pPr algn="ctr" rtl="1"/>
          <a:r>
            <a:rPr lang="ar-DZ" sz="2000" b="1" dirty="0" smtClean="0"/>
            <a:t>الموارد و الكفاءات و</a:t>
          </a:r>
          <a:endParaRPr lang="fr-FR" sz="2000" b="1" dirty="0" smtClean="0"/>
        </a:p>
        <a:p>
          <a:pPr algn="ctr" rtl="1"/>
          <a:r>
            <a:rPr lang="ar-DZ" sz="2000" b="1" dirty="0" smtClean="0"/>
            <a:t> الخبرة و المعرفة </a:t>
          </a:r>
          <a:endParaRPr lang="fr-FR" sz="2000" b="1" dirty="0" smtClean="0"/>
        </a:p>
        <a:p>
          <a:pPr algn="ctr" rtl="1"/>
          <a:r>
            <a:rPr lang="ar-DZ" sz="2800" dirty="0" smtClean="0"/>
            <a:t>   </a:t>
          </a:r>
          <a:endParaRPr lang="fr-FR" sz="2800" dirty="0"/>
        </a:p>
      </dgm:t>
    </dgm:pt>
    <dgm:pt modelId="{45230800-54A1-4B7B-A12C-E8C799F73161}" type="sibTrans" cxnId="{26C7C52E-C0AC-4844-94E6-511D67D2A8B4}">
      <dgm:prSet/>
      <dgm:spPr/>
      <dgm:t>
        <a:bodyPr/>
        <a:lstStyle/>
        <a:p>
          <a:endParaRPr lang="fr-FR"/>
        </a:p>
      </dgm:t>
    </dgm:pt>
    <dgm:pt modelId="{8480FE6E-BA89-424A-9CFA-ADB00015A055}" type="parTrans" cxnId="{26C7C52E-C0AC-4844-94E6-511D67D2A8B4}">
      <dgm:prSet/>
      <dgm:spPr/>
      <dgm:t>
        <a:bodyPr/>
        <a:lstStyle/>
        <a:p>
          <a:endParaRPr lang="fr-FR"/>
        </a:p>
      </dgm:t>
    </dgm:pt>
    <dgm:pt modelId="{E63BD9FD-9C2C-4592-BE14-C83332B67F1A}" type="pres">
      <dgm:prSet presAssocID="{80AB441D-BF2A-4F8A-A196-4A14AF5095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CC016D6-C89A-4F22-94A7-414D717AAF68}" type="pres">
      <dgm:prSet presAssocID="{80AB441D-BF2A-4F8A-A196-4A14AF5095B9}" presName="tSp" presStyleCnt="0"/>
      <dgm:spPr/>
    </dgm:pt>
    <dgm:pt modelId="{25E5B9BE-C250-4148-9B37-0C03E22EB192}" type="pres">
      <dgm:prSet presAssocID="{80AB441D-BF2A-4F8A-A196-4A14AF5095B9}" presName="bSp" presStyleCnt="0"/>
      <dgm:spPr/>
    </dgm:pt>
    <dgm:pt modelId="{E5D36B5F-B2BD-4DD4-8490-112FAFAFF67F}" type="pres">
      <dgm:prSet presAssocID="{80AB441D-BF2A-4F8A-A196-4A14AF5095B9}" presName="process" presStyleCnt="0"/>
      <dgm:spPr/>
    </dgm:pt>
    <dgm:pt modelId="{028BC0B8-6D12-409B-9B0D-04BF6DACE00C}" type="pres">
      <dgm:prSet presAssocID="{E181F4A3-9C50-4A3F-ADEF-187A0709DF8F}" presName="composite1" presStyleCnt="0"/>
      <dgm:spPr/>
    </dgm:pt>
    <dgm:pt modelId="{63BBE39D-8F50-45B2-BA50-190372B66CD2}" type="pres">
      <dgm:prSet presAssocID="{E181F4A3-9C50-4A3F-ADEF-187A0709DF8F}" presName="dummyNode1" presStyleLbl="node1" presStyleIdx="0" presStyleCnt="3"/>
      <dgm:spPr/>
    </dgm:pt>
    <dgm:pt modelId="{CEC0BC77-5DFB-4127-AB22-62A6A39A7FEF}" type="pres">
      <dgm:prSet presAssocID="{E181F4A3-9C50-4A3F-ADEF-187A0709DF8F}" presName="childNode1" presStyleLbl="bgAcc1" presStyleIdx="0" presStyleCnt="3">
        <dgm:presLayoutVars>
          <dgm:bulletEnabled val="1"/>
        </dgm:presLayoutVars>
      </dgm:prSet>
      <dgm:spPr/>
    </dgm:pt>
    <dgm:pt modelId="{FDADA4DA-2C9F-4997-A208-D458B5B18106}" type="pres">
      <dgm:prSet presAssocID="{E181F4A3-9C50-4A3F-ADEF-187A0709DF8F}" presName="childNode1tx" presStyleLbl="bgAcc1" presStyleIdx="0" presStyleCnt="3">
        <dgm:presLayoutVars>
          <dgm:bulletEnabled val="1"/>
        </dgm:presLayoutVars>
      </dgm:prSet>
      <dgm:spPr/>
    </dgm:pt>
    <dgm:pt modelId="{8211033D-0E33-4745-A677-D9C5E9B4B243}" type="pres">
      <dgm:prSet presAssocID="{E181F4A3-9C50-4A3F-ADEF-187A0709DF8F}" presName="parentNode1" presStyleLbl="node1" presStyleIdx="0" presStyleCnt="3" custScaleX="119199" custScaleY="255510" custLinFactY="-12941" custLinFactNeighborX="-1653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00AA0D-8E36-41FD-9B07-951DFD4E76FF}" type="pres">
      <dgm:prSet presAssocID="{E181F4A3-9C50-4A3F-ADEF-187A0709DF8F}" presName="connSite1" presStyleCnt="0"/>
      <dgm:spPr/>
    </dgm:pt>
    <dgm:pt modelId="{12A0BC1A-01AF-4C3B-B4BE-2549373C16ED}" type="pres">
      <dgm:prSet presAssocID="{4EB4341D-DC87-462E-BFEE-26B978A611AD}" presName="Name9" presStyleLbl="sibTrans2D1" presStyleIdx="0" presStyleCnt="2"/>
      <dgm:spPr/>
      <dgm:t>
        <a:bodyPr/>
        <a:lstStyle/>
        <a:p>
          <a:endParaRPr lang="fr-FR"/>
        </a:p>
      </dgm:t>
    </dgm:pt>
    <dgm:pt modelId="{A069BEC4-7F7A-4AE5-B4B5-4D9E0A83BC60}" type="pres">
      <dgm:prSet presAssocID="{74450639-C96B-443A-B2ED-DE2D4243D18C}" presName="composite2" presStyleCnt="0"/>
      <dgm:spPr/>
    </dgm:pt>
    <dgm:pt modelId="{2224F8A1-289E-415C-875A-4DA1CBA59CCF}" type="pres">
      <dgm:prSet presAssocID="{74450639-C96B-443A-B2ED-DE2D4243D18C}" presName="dummyNode2" presStyleLbl="node1" presStyleIdx="0" presStyleCnt="3"/>
      <dgm:spPr/>
    </dgm:pt>
    <dgm:pt modelId="{23CCFB89-B768-4CF9-AB25-AC820A79E75A}" type="pres">
      <dgm:prSet presAssocID="{74450639-C96B-443A-B2ED-DE2D4243D18C}" presName="childNode2" presStyleLbl="bgAcc1" presStyleIdx="1" presStyleCnt="3" custScaleX="121609" custLinFactNeighborX="26" custLinFactNeighborY="-17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0F55C9-50F6-4BDD-A95F-49CEC63FE53A}" type="pres">
      <dgm:prSet presAssocID="{74450639-C96B-443A-B2ED-DE2D4243D18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4B7742-0358-47F2-A0FA-90299E30EE94}" type="pres">
      <dgm:prSet presAssocID="{74450639-C96B-443A-B2ED-DE2D4243D18C}" presName="parentNode2" presStyleLbl="node1" presStyleIdx="1" presStyleCnt="3" custScaleX="153342" custScaleY="334202" custLinFactNeighborX="-13163" custLinFactNeighborY="8110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F34694-F38B-4D12-A34D-8FA7ABD868BC}" type="pres">
      <dgm:prSet presAssocID="{74450639-C96B-443A-B2ED-DE2D4243D18C}" presName="connSite2" presStyleCnt="0"/>
      <dgm:spPr/>
    </dgm:pt>
    <dgm:pt modelId="{E5D3406C-DA4C-45A2-93DA-E8CB5753BD2F}" type="pres">
      <dgm:prSet presAssocID="{45230800-54A1-4B7B-A12C-E8C799F73161}" presName="Name18" presStyleLbl="sibTrans2D1" presStyleIdx="1" presStyleCnt="2" custLinFactNeighborX="-1158" custLinFactNeighborY="4155"/>
      <dgm:spPr/>
      <dgm:t>
        <a:bodyPr/>
        <a:lstStyle/>
        <a:p>
          <a:endParaRPr lang="fr-FR"/>
        </a:p>
      </dgm:t>
    </dgm:pt>
    <dgm:pt modelId="{CDA2BB66-BE98-432B-8119-C3F7F1A2A95F}" type="pres">
      <dgm:prSet presAssocID="{C4F79EA5-1465-4D61-A454-284CBE52BE6B}" presName="composite1" presStyleCnt="0"/>
      <dgm:spPr/>
    </dgm:pt>
    <dgm:pt modelId="{764025D3-A21D-4208-9C71-86D67ADA6FA9}" type="pres">
      <dgm:prSet presAssocID="{C4F79EA5-1465-4D61-A454-284CBE52BE6B}" presName="dummyNode1" presStyleLbl="node1" presStyleIdx="1" presStyleCnt="3"/>
      <dgm:spPr/>
    </dgm:pt>
    <dgm:pt modelId="{C9055B87-4636-4CA7-A871-0ED3C52ED0BB}" type="pres">
      <dgm:prSet presAssocID="{C4F79EA5-1465-4D61-A454-284CBE52BE6B}" presName="childNode1" presStyleLbl="bgAcc1" presStyleIdx="2" presStyleCnt="3" custLinFactNeighborX="1505" custLinFactNeighborY="2391">
        <dgm:presLayoutVars>
          <dgm:bulletEnabled val="1"/>
        </dgm:presLayoutVars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endParaRPr lang="fr-FR"/>
        </a:p>
      </dgm:t>
    </dgm:pt>
    <dgm:pt modelId="{9E96A0E2-81E3-4AA9-8E4E-5748BAB607FE}" type="pres">
      <dgm:prSet presAssocID="{C4F79EA5-1465-4D61-A454-284CBE52BE6B}" presName="childNode1tx" presStyleLbl="bgAcc1" presStyleIdx="2" presStyleCnt="3">
        <dgm:presLayoutVars>
          <dgm:bulletEnabled val="1"/>
        </dgm:presLayoutVars>
      </dgm:prSet>
      <dgm:spPr/>
    </dgm:pt>
    <dgm:pt modelId="{C91E7595-3D64-4DC3-839B-9E0ADCB1D838}" type="pres">
      <dgm:prSet presAssocID="{C4F79EA5-1465-4D61-A454-284CBE52BE6B}" presName="parentNode1" presStyleLbl="node1" presStyleIdx="2" presStyleCnt="3" custScaleX="174713" custScaleY="178582" custLinFactY="-20512" custLinFactNeighborX="-13518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66F8E-6A0F-41BD-8936-50706A2150C6}" type="pres">
      <dgm:prSet presAssocID="{C4F79EA5-1465-4D61-A454-284CBE52BE6B}" presName="connSite1" presStyleCnt="0"/>
      <dgm:spPr/>
    </dgm:pt>
  </dgm:ptLst>
  <dgm:cxnLst>
    <dgm:cxn modelId="{34D70243-69C7-4181-B632-6C95CE2D8165}" srcId="{80AB441D-BF2A-4F8A-A196-4A14AF5095B9}" destId="{E181F4A3-9C50-4A3F-ADEF-187A0709DF8F}" srcOrd="0" destOrd="0" parTransId="{29C3BBB0-D1CE-4F18-8D29-4CF6FE710A13}" sibTransId="{4EB4341D-DC87-462E-BFEE-26B978A611AD}"/>
    <dgm:cxn modelId="{A87AE3A3-02DA-45C2-9F4B-284850F64358}" srcId="{74450639-C96B-443A-B2ED-DE2D4243D18C}" destId="{14CA19B1-70A4-48C4-99BF-6B9F7CDB3F69}" srcOrd="0" destOrd="0" parTransId="{C3F5BB24-3AE4-41B6-89D7-CB4D91BCD4EB}" sibTransId="{F8B37CC3-7563-4854-BC41-281440AFA492}"/>
    <dgm:cxn modelId="{2D3F0086-46E7-4726-9278-907F26B84FD1}" srcId="{80AB441D-BF2A-4F8A-A196-4A14AF5095B9}" destId="{C4F79EA5-1465-4D61-A454-284CBE52BE6B}" srcOrd="2" destOrd="0" parTransId="{0F9D537E-8B5A-485A-9C57-A9B5603C9FAF}" sibTransId="{EB61724F-59B0-42BB-A191-78E36E133A48}"/>
    <dgm:cxn modelId="{045D152A-828C-4238-811F-D0D58713F99B}" type="presOf" srcId="{74450639-C96B-443A-B2ED-DE2D4243D18C}" destId="{B54B7742-0358-47F2-A0FA-90299E30EE94}" srcOrd="0" destOrd="0" presId="urn:microsoft.com/office/officeart/2005/8/layout/hProcess4"/>
    <dgm:cxn modelId="{17347D41-0EB1-4C22-845D-465A33C0BD27}" type="presOf" srcId="{4EB4341D-DC87-462E-BFEE-26B978A611AD}" destId="{12A0BC1A-01AF-4C3B-B4BE-2549373C16ED}" srcOrd="0" destOrd="0" presId="urn:microsoft.com/office/officeart/2005/8/layout/hProcess4"/>
    <dgm:cxn modelId="{45871F39-BECF-4608-A18C-D4FF3AFA2F75}" type="presOf" srcId="{E181F4A3-9C50-4A3F-ADEF-187A0709DF8F}" destId="{8211033D-0E33-4745-A677-D9C5E9B4B243}" srcOrd="0" destOrd="0" presId="urn:microsoft.com/office/officeart/2005/8/layout/hProcess4"/>
    <dgm:cxn modelId="{E7CCD2F6-E630-47C7-82EE-7F34137B7EDA}" type="presOf" srcId="{C4F79EA5-1465-4D61-A454-284CBE52BE6B}" destId="{C91E7595-3D64-4DC3-839B-9E0ADCB1D838}" srcOrd="0" destOrd="0" presId="urn:microsoft.com/office/officeart/2005/8/layout/hProcess4"/>
    <dgm:cxn modelId="{98C44A48-4729-4842-9D32-9BAA6623C5DA}" type="presOf" srcId="{45230800-54A1-4B7B-A12C-E8C799F73161}" destId="{E5D3406C-DA4C-45A2-93DA-E8CB5753BD2F}" srcOrd="0" destOrd="0" presId="urn:microsoft.com/office/officeart/2005/8/layout/hProcess4"/>
    <dgm:cxn modelId="{961D1F63-919F-4DB2-A9B8-ED315FC427F2}" type="presOf" srcId="{14CA19B1-70A4-48C4-99BF-6B9F7CDB3F69}" destId="{2B0F55C9-50F6-4BDD-A95F-49CEC63FE53A}" srcOrd="1" destOrd="0" presId="urn:microsoft.com/office/officeart/2005/8/layout/hProcess4"/>
    <dgm:cxn modelId="{26C7C52E-C0AC-4844-94E6-511D67D2A8B4}" srcId="{80AB441D-BF2A-4F8A-A196-4A14AF5095B9}" destId="{74450639-C96B-443A-B2ED-DE2D4243D18C}" srcOrd="1" destOrd="0" parTransId="{8480FE6E-BA89-424A-9CFA-ADB00015A055}" sibTransId="{45230800-54A1-4B7B-A12C-E8C799F73161}"/>
    <dgm:cxn modelId="{34EA58BD-91D8-44D4-97FB-90E78C3CE16C}" type="presOf" srcId="{80AB441D-BF2A-4F8A-A196-4A14AF5095B9}" destId="{E63BD9FD-9C2C-4592-BE14-C83332B67F1A}" srcOrd="0" destOrd="0" presId="urn:microsoft.com/office/officeart/2005/8/layout/hProcess4"/>
    <dgm:cxn modelId="{A5F8DE4C-DD7E-4E4E-8A6B-5DC69BC1B457}" type="presOf" srcId="{14CA19B1-70A4-48C4-99BF-6B9F7CDB3F69}" destId="{23CCFB89-B768-4CF9-AB25-AC820A79E75A}" srcOrd="0" destOrd="0" presId="urn:microsoft.com/office/officeart/2005/8/layout/hProcess4"/>
    <dgm:cxn modelId="{D3CC4A7C-F99F-4802-B8DE-A802945C2733}" type="presParOf" srcId="{E63BD9FD-9C2C-4592-BE14-C83332B67F1A}" destId="{5CC016D6-C89A-4F22-94A7-414D717AAF68}" srcOrd="0" destOrd="0" presId="urn:microsoft.com/office/officeart/2005/8/layout/hProcess4"/>
    <dgm:cxn modelId="{D85F1411-D393-4953-A7FC-3A82FA04472B}" type="presParOf" srcId="{E63BD9FD-9C2C-4592-BE14-C83332B67F1A}" destId="{25E5B9BE-C250-4148-9B37-0C03E22EB192}" srcOrd="1" destOrd="0" presId="urn:microsoft.com/office/officeart/2005/8/layout/hProcess4"/>
    <dgm:cxn modelId="{581283FD-73CF-4795-BF95-53441D757BF4}" type="presParOf" srcId="{E63BD9FD-9C2C-4592-BE14-C83332B67F1A}" destId="{E5D36B5F-B2BD-4DD4-8490-112FAFAFF67F}" srcOrd="2" destOrd="0" presId="urn:microsoft.com/office/officeart/2005/8/layout/hProcess4"/>
    <dgm:cxn modelId="{49D0BE34-8B9A-49CE-9770-7AC7D81F84E4}" type="presParOf" srcId="{E5D36B5F-B2BD-4DD4-8490-112FAFAFF67F}" destId="{028BC0B8-6D12-409B-9B0D-04BF6DACE00C}" srcOrd="0" destOrd="0" presId="urn:microsoft.com/office/officeart/2005/8/layout/hProcess4"/>
    <dgm:cxn modelId="{BD940CAC-6439-4CE6-BDB0-9ED873CD7371}" type="presParOf" srcId="{028BC0B8-6D12-409B-9B0D-04BF6DACE00C}" destId="{63BBE39D-8F50-45B2-BA50-190372B66CD2}" srcOrd="0" destOrd="0" presId="urn:microsoft.com/office/officeart/2005/8/layout/hProcess4"/>
    <dgm:cxn modelId="{C4296B21-5EF8-40AB-AA1C-2E33CC0F4ECB}" type="presParOf" srcId="{028BC0B8-6D12-409B-9B0D-04BF6DACE00C}" destId="{CEC0BC77-5DFB-4127-AB22-62A6A39A7FEF}" srcOrd="1" destOrd="0" presId="urn:microsoft.com/office/officeart/2005/8/layout/hProcess4"/>
    <dgm:cxn modelId="{87B146C2-E2F7-471A-81FF-B068DCC67079}" type="presParOf" srcId="{028BC0B8-6D12-409B-9B0D-04BF6DACE00C}" destId="{FDADA4DA-2C9F-4997-A208-D458B5B18106}" srcOrd="2" destOrd="0" presId="urn:microsoft.com/office/officeart/2005/8/layout/hProcess4"/>
    <dgm:cxn modelId="{D1006CBB-0A67-4CA8-94F1-2BDF810D4AE7}" type="presParOf" srcId="{028BC0B8-6D12-409B-9B0D-04BF6DACE00C}" destId="{8211033D-0E33-4745-A677-D9C5E9B4B243}" srcOrd="3" destOrd="0" presId="urn:microsoft.com/office/officeart/2005/8/layout/hProcess4"/>
    <dgm:cxn modelId="{3337D088-07EC-4BE0-A9B8-B4424CDFAC0E}" type="presParOf" srcId="{028BC0B8-6D12-409B-9B0D-04BF6DACE00C}" destId="{3300AA0D-8E36-41FD-9B07-951DFD4E76FF}" srcOrd="4" destOrd="0" presId="urn:microsoft.com/office/officeart/2005/8/layout/hProcess4"/>
    <dgm:cxn modelId="{501E3C62-0B40-4558-A74F-D880C38F5616}" type="presParOf" srcId="{E5D36B5F-B2BD-4DD4-8490-112FAFAFF67F}" destId="{12A0BC1A-01AF-4C3B-B4BE-2549373C16ED}" srcOrd="1" destOrd="0" presId="urn:microsoft.com/office/officeart/2005/8/layout/hProcess4"/>
    <dgm:cxn modelId="{8692B86B-1BCE-48CF-91A2-596B12A8E954}" type="presParOf" srcId="{E5D36B5F-B2BD-4DD4-8490-112FAFAFF67F}" destId="{A069BEC4-7F7A-4AE5-B4B5-4D9E0A83BC60}" srcOrd="2" destOrd="0" presId="urn:microsoft.com/office/officeart/2005/8/layout/hProcess4"/>
    <dgm:cxn modelId="{3ADFBA0D-A818-47A9-A890-03BDA3E232BC}" type="presParOf" srcId="{A069BEC4-7F7A-4AE5-B4B5-4D9E0A83BC60}" destId="{2224F8A1-289E-415C-875A-4DA1CBA59CCF}" srcOrd="0" destOrd="0" presId="urn:microsoft.com/office/officeart/2005/8/layout/hProcess4"/>
    <dgm:cxn modelId="{A3337832-235B-48CE-95D2-366B5F2A9025}" type="presParOf" srcId="{A069BEC4-7F7A-4AE5-B4B5-4D9E0A83BC60}" destId="{23CCFB89-B768-4CF9-AB25-AC820A79E75A}" srcOrd="1" destOrd="0" presId="urn:microsoft.com/office/officeart/2005/8/layout/hProcess4"/>
    <dgm:cxn modelId="{8646CB3F-E721-4253-997D-9A4535DB267D}" type="presParOf" srcId="{A069BEC4-7F7A-4AE5-B4B5-4D9E0A83BC60}" destId="{2B0F55C9-50F6-4BDD-A95F-49CEC63FE53A}" srcOrd="2" destOrd="0" presId="urn:microsoft.com/office/officeart/2005/8/layout/hProcess4"/>
    <dgm:cxn modelId="{93BB47A4-F2DC-4692-834F-0C321EC87E41}" type="presParOf" srcId="{A069BEC4-7F7A-4AE5-B4B5-4D9E0A83BC60}" destId="{B54B7742-0358-47F2-A0FA-90299E30EE94}" srcOrd="3" destOrd="0" presId="urn:microsoft.com/office/officeart/2005/8/layout/hProcess4"/>
    <dgm:cxn modelId="{3EB280EA-6DCD-45FE-BAE6-02161BC8B867}" type="presParOf" srcId="{A069BEC4-7F7A-4AE5-B4B5-4D9E0A83BC60}" destId="{CFF34694-F38B-4D12-A34D-8FA7ABD868BC}" srcOrd="4" destOrd="0" presId="urn:microsoft.com/office/officeart/2005/8/layout/hProcess4"/>
    <dgm:cxn modelId="{68A7E78E-2162-4BE8-9E83-BFCAF105A361}" type="presParOf" srcId="{E5D36B5F-B2BD-4DD4-8490-112FAFAFF67F}" destId="{E5D3406C-DA4C-45A2-93DA-E8CB5753BD2F}" srcOrd="3" destOrd="0" presId="urn:microsoft.com/office/officeart/2005/8/layout/hProcess4"/>
    <dgm:cxn modelId="{2813CCC1-812C-4F00-AE06-D8D280824F77}" type="presParOf" srcId="{E5D36B5F-B2BD-4DD4-8490-112FAFAFF67F}" destId="{CDA2BB66-BE98-432B-8119-C3F7F1A2A95F}" srcOrd="4" destOrd="0" presId="urn:microsoft.com/office/officeart/2005/8/layout/hProcess4"/>
    <dgm:cxn modelId="{BA9D2880-CF84-4093-92F6-9EB5DC62544B}" type="presParOf" srcId="{CDA2BB66-BE98-432B-8119-C3F7F1A2A95F}" destId="{764025D3-A21D-4208-9C71-86D67ADA6FA9}" srcOrd="0" destOrd="0" presId="urn:microsoft.com/office/officeart/2005/8/layout/hProcess4"/>
    <dgm:cxn modelId="{3A0B678C-D902-4FD9-B0A2-2FD35038244A}" type="presParOf" srcId="{CDA2BB66-BE98-432B-8119-C3F7F1A2A95F}" destId="{C9055B87-4636-4CA7-A871-0ED3C52ED0BB}" srcOrd="1" destOrd="0" presId="urn:microsoft.com/office/officeart/2005/8/layout/hProcess4"/>
    <dgm:cxn modelId="{572D7064-EDC5-45B2-8840-92C9642E246C}" type="presParOf" srcId="{CDA2BB66-BE98-432B-8119-C3F7F1A2A95F}" destId="{9E96A0E2-81E3-4AA9-8E4E-5748BAB607FE}" srcOrd="2" destOrd="0" presId="urn:microsoft.com/office/officeart/2005/8/layout/hProcess4"/>
    <dgm:cxn modelId="{CF6DDA2B-209A-43EE-990E-10F8AB24E1ED}" type="presParOf" srcId="{CDA2BB66-BE98-432B-8119-C3F7F1A2A95F}" destId="{C91E7595-3D64-4DC3-839B-9E0ADCB1D838}" srcOrd="3" destOrd="0" presId="urn:microsoft.com/office/officeart/2005/8/layout/hProcess4"/>
    <dgm:cxn modelId="{C5A4B0B1-01AF-4FCF-95D8-439E15E43475}" type="presParOf" srcId="{CDA2BB66-BE98-432B-8119-C3F7F1A2A95F}" destId="{E3766F8E-6A0F-41BD-8936-50706A2150C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06F185-9D3E-4F7D-B03E-5E124E13B11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36742D1-5B8F-4B98-B109-2A7392242D67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</a:rPr>
            <a:t>معرفة بالسوق </a:t>
          </a:r>
          <a:endParaRPr lang="fr-FR" b="1" dirty="0">
            <a:solidFill>
              <a:schemeClr val="bg1"/>
            </a:solidFill>
          </a:endParaRPr>
        </a:p>
      </dgm:t>
    </dgm:pt>
    <dgm:pt modelId="{E77C4AA2-A885-418F-8D6D-29E735F1AC9F}" type="parTrans" cxnId="{3DEB6247-0A48-4FCD-9140-AEDA75796EB8}">
      <dgm:prSet/>
      <dgm:spPr/>
      <dgm:t>
        <a:bodyPr/>
        <a:lstStyle/>
        <a:p>
          <a:endParaRPr lang="fr-FR"/>
        </a:p>
      </dgm:t>
    </dgm:pt>
    <dgm:pt modelId="{90251AC1-FE27-4F99-B324-A9128F203D5C}" type="sibTrans" cxnId="{3DEB6247-0A48-4FCD-9140-AEDA75796EB8}">
      <dgm:prSet/>
      <dgm:spPr/>
      <dgm:t>
        <a:bodyPr/>
        <a:lstStyle/>
        <a:p>
          <a:endParaRPr lang="fr-FR"/>
        </a:p>
      </dgm:t>
    </dgm:pt>
    <dgm:pt modelId="{8295DA8A-66E5-4095-AA40-75B35A97924F}">
      <dgm:prSet phldrT="[Texte]" custT="1"/>
      <dgm:spPr/>
      <dgm:t>
        <a:bodyPr/>
        <a:lstStyle/>
        <a:p>
          <a:r>
            <a:rPr lang="ar-DZ" sz="2000" b="1" dirty="0" smtClean="0">
              <a:solidFill>
                <a:schemeClr val="bg1"/>
              </a:solidFill>
            </a:rPr>
            <a:t>اتخاذ قرار بشان </a:t>
          </a:r>
          <a:r>
            <a:rPr lang="ar-DZ" sz="2000" b="1" dirty="0" smtClean="0">
              <a:solidFill>
                <a:schemeClr val="bg1"/>
              </a:solidFill>
            </a:rPr>
            <a:t>الالتزام </a:t>
          </a:r>
          <a:r>
            <a:rPr lang="ar-DZ" sz="2000" b="1" dirty="0" smtClean="0">
              <a:solidFill>
                <a:schemeClr val="bg1"/>
              </a:solidFill>
            </a:rPr>
            <a:t>نحو السوق المستهدفة </a:t>
          </a:r>
          <a:endParaRPr lang="fr-FR" sz="2000" b="1" dirty="0">
            <a:solidFill>
              <a:schemeClr val="bg1"/>
            </a:solidFill>
          </a:endParaRPr>
        </a:p>
      </dgm:t>
    </dgm:pt>
    <dgm:pt modelId="{FA0D3C39-6566-4C09-9A9C-43E7EE82A99C}" type="parTrans" cxnId="{C4FF3E60-D228-4947-8F56-8ED320C8925A}">
      <dgm:prSet/>
      <dgm:spPr/>
      <dgm:t>
        <a:bodyPr/>
        <a:lstStyle/>
        <a:p>
          <a:endParaRPr lang="fr-FR"/>
        </a:p>
      </dgm:t>
    </dgm:pt>
    <dgm:pt modelId="{8622681B-7AFD-4B57-A085-6405CFD6F32C}" type="sibTrans" cxnId="{C4FF3E60-D228-4947-8F56-8ED320C8925A}">
      <dgm:prSet/>
      <dgm:spPr/>
      <dgm:t>
        <a:bodyPr/>
        <a:lstStyle/>
        <a:p>
          <a:endParaRPr lang="fr-FR"/>
        </a:p>
      </dgm:t>
    </dgm:pt>
    <dgm:pt modelId="{6405C457-7C37-4210-965E-A503368D30EA}">
      <dgm:prSet phldrT="[Texte]" custT="1"/>
      <dgm:spPr/>
      <dgm:t>
        <a:bodyPr/>
        <a:lstStyle/>
        <a:p>
          <a:r>
            <a:rPr lang="ar-DZ" sz="2000" b="1" dirty="0" smtClean="0">
              <a:solidFill>
                <a:schemeClr val="bg1"/>
              </a:solidFill>
            </a:rPr>
            <a:t>ممارسة النشاطات </a:t>
          </a:r>
          <a:endParaRPr lang="fr-FR" sz="2000" b="1" dirty="0">
            <a:solidFill>
              <a:schemeClr val="bg1"/>
            </a:solidFill>
          </a:endParaRPr>
        </a:p>
      </dgm:t>
    </dgm:pt>
    <dgm:pt modelId="{E49A39D5-F22F-44F8-8204-66A413ADA55D}" type="parTrans" cxnId="{F3420619-0097-4097-A4B3-73FC74A56411}">
      <dgm:prSet/>
      <dgm:spPr/>
      <dgm:t>
        <a:bodyPr/>
        <a:lstStyle/>
        <a:p>
          <a:endParaRPr lang="fr-FR"/>
        </a:p>
      </dgm:t>
    </dgm:pt>
    <dgm:pt modelId="{B4B531CC-1E68-477D-8521-D5D34C6B0A8C}" type="sibTrans" cxnId="{F3420619-0097-4097-A4B3-73FC74A56411}">
      <dgm:prSet/>
      <dgm:spPr/>
      <dgm:t>
        <a:bodyPr/>
        <a:lstStyle/>
        <a:p>
          <a:endParaRPr lang="fr-FR"/>
        </a:p>
      </dgm:t>
    </dgm:pt>
    <dgm:pt modelId="{502C77B2-087A-492C-BED3-8BD29DD9863E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</a:rPr>
            <a:t>خبرة و معرفة أكثر </a:t>
          </a:r>
          <a:endParaRPr lang="fr-FR" b="1" dirty="0">
            <a:solidFill>
              <a:schemeClr val="bg1"/>
            </a:solidFill>
          </a:endParaRPr>
        </a:p>
      </dgm:t>
    </dgm:pt>
    <dgm:pt modelId="{866EB7E3-BED3-43D0-8A2F-EB00F39C7412}" type="parTrans" cxnId="{EF5B3FD6-FB67-4351-B7DF-A7F738CD8FB9}">
      <dgm:prSet/>
      <dgm:spPr/>
      <dgm:t>
        <a:bodyPr/>
        <a:lstStyle/>
        <a:p>
          <a:endParaRPr lang="fr-FR"/>
        </a:p>
      </dgm:t>
    </dgm:pt>
    <dgm:pt modelId="{5C1ACC6F-C366-4252-BCBB-9C8EA28C9E88}" type="sibTrans" cxnId="{EF5B3FD6-FB67-4351-B7DF-A7F738CD8FB9}">
      <dgm:prSet/>
      <dgm:spPr/>
      <dgm:t>
        <a:bodyPr/>
        <a:lstStyle/>
        <a:p>
          <a:endParaRPr lang="fr-FR"/>
        </a:p>
      </dgm:t>
    </dgm:pt>
    <dgm:pt modelId="{989A2C86-949A-463C-A61F-A670D744BA1A}">
      <dgm:prSet phldrT="[Texte]"/>
      <dgm:spPr/>
      <dgm:t>
        <a:bodyPr/>
        <a:lstStyle/>
        <a:p>
          <a:r>
            <a:rPr lang="ar-DZ" b="1" dirty="0" smtClean="0">
              <a:solidFill>
                <a:schemeClr val="bg1"/>
              </a:solidFill>
            </a:rPr>
            <a:t>تعديل </a:t>
          </a:r>
          <a:r>
            <a:rPr lang="ar-DZ" b="1" dirty="0" smtClean="0">
              <a:solidFill>
                <a:schemeClr val="bg1"/>
              </a:solidFill>
            </a:rPr>
            <a:t>الالتزام </a:t>
          </a:r>
          <a:r>
            <a:rPr lang="ar-DZ" b="1" dirty="0" smtClean="0">
              <a:solidFill>
                <a:schemeClr val="bg1"/>
              </a:solidFill>
            </a:rPr>
            <a:t>نحو </a:t>
          </a:r>
          <a:r>
            <a:rPr lang="ar-DZ" b="1" dirty="0" smtClean="0">
              <a:solidFill>
                <a:schemeClr val="bg1"/>
              </a:solidFill>
            </a:rPr>
            <a:t>السوق </a:t>
          </a:r>
          <a:r>
            <a:rPr lang="ar-DZ" b="1" dirty="0" smtClean="0">
              <a:solidFill>
                <a:schemeClr val="bg1"/>
              </a:solidFill>
            </a:rPr>
            <a:t>المستهدفة </a:t>
          </a:r>
          <a:endParaRPr lang="fr-FR" b="1" dirty="0">
            <a:solidFill>
              <a:schemeClr val="bg1"/>
            </a:solidFill>
          </a:endParaRPr>
        </a:p>
      </dgm:t>
    </dgm:pt>
    <dgm:pt modelId="{C729AB8F-D98A-48DF-A4DD-BC2C157BB6D3}" type="parTrans" cxnId="{C1E5E46A-4789-437E-83E1-60DFBA98FA28}">
      <dgm:prSet/>
      <dgm:spPr/>
      <dgm:t>
        <a:bodyPr/>
        <a:lstStyle/>
        <a:p>
          <a:endParaRPr lang="fr-FR"/>
        </a:p>
      </dgm:t>
    </dgm:pt>
    <dgm:pt modelId="{245146E7-E495-49C2-A291-99BEDF9CC266}" type="sibTrans" cxnId="{C1E5E46A-4789-437E-83E1-60DFBA98FA28}">
      <dgm:prSet/>
      <dgm:spPr/>
      <dgm:t>
        <a:bodyPr/>
        <a:lstStyle/>
        <a:p>
          <a:endParaRPr lang="fr-FR"/>
        </a:p>
      </dgm:t>
    </dgm:pt>
    <dgm:pt modelId="{346DC5DE-5442-40AE-A5E1-14AE7CC950EE}" type="pres">
      <dgm:prSet presAssocID="{5306F185-9D3E-4F7D-B03E-5E124E13B11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987F31B-B06C-4DAC-BAAD-0B441F32444D}" type="pres">
      <dgm:prSet presAssocID="{036742D1-5B8F-4B98-B109-2A7392242D67}" presName="node" presStyleLbl="node1" presStyleIdx="0" presStyleCnt="5" custScaleY="85178" custLinFactNeighborX="-3428" custLinFactNeighborY="147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9E820E-3736-4D0C-B326-BD29109D6CED}" type="pres">
      <dgm:prSet presAssocID="{90251AC1-FE27-4F99-B324-A9128F203D5C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A20359F-D615-4CDE-8E06-C97B4CE0A9D8}" type="pres">
      <dgm:prSet presAssocID="{90251AC1-FE27-4F99-B324-A9128F203D5C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65C6658A-7D1F-45D9-9697-F556D655D27A}" type="pres">
      <dgm:prSet presAssocID="{8295DA8A-66E5-4095-AA40-75B35A97924F}" presName="node" presStyleLbl="node1" presStyleIdx="1" presStyleCnt="5" custScaleY="85178" custLinFactNeighborX="-1136" custLinFactNeighborY="221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EE56DD-387E-4B1A-B9FA-E21298DC3330}" type="pres">
      <dgm:prSet presAssocID="{8622681B-7AFD-4B57-A085-6405CFD6F32C}" presName="sibTrans" presStyleLbl="sibTrans2D1" presStyleIdx="1" presStyleCnt="4"/>
      <dgm:spPr/>
      <dgm:t>
        <a:bodyPr/>
        <a:lstStyle/>
        <a:p>
          <a:endParaRPr lang="fr-FR"/>
        </a:p>
      </dgm:t>
    </dgm:pt>
    <dgm:pt modelId="{07D5FC1B-8537-4E62-8554-2B120635A3CF}" type="pres">
      <dgm:prSet presAssocID="{8622681B-7AFD-4B57-A085-6405CFD6F32C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224D9C19-B197-48A5-8FFD-F344380879B6}" type="pres">
      <dgm:prSet presAssocID="{6405C457-7C37-4210-965E-A503368D30EA}" presName="node" presStyleLbl="node1" presStyleIdx="2" presStyleCnt="5" custScaleX="100001" custScaleY="80457" custLinFactNeighborX="25505" custLinFactNeighborY="115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CAB9C-2A28-4BFC-823C-D4227CA7E0BD}" type="pres">
      <dgm:prSet presAssocID="{B4B531CC-1E68-477D-8521-D5D34C6B0A8C}" presName="sibTrans" presStyleLbl="sibTrans2D1" presStyleIdx="2" presStyleCnt="4"/>
      <dgm:spPr/>
      <dgm:t>
        <a:bodyPr/>
        <a:lstStyle/>
        <a:p>
          <a:endParaRPr lang="fr-FR"/>
        </a:p>
      </dgm:t>
    </dgm:pt>
    <dgm:pt modelId="{C5F5DA2E-04E7-4ACC-8E09-A5DFDD3A535B}" type="pres">
      <dgm:prSet presAssocID="{B4B531CC-1E68-477D-8521-D5D34C6B0A8C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D0C70227-6CB8-44DB-A130-CA9AF0159537}" type="pres">
      <dgm:prSet presAssocID="{502C77B2-087A-492C-BED3-8BD29DD9863E}" presName="node" presStyleLbl="node1" presStyleIdx="3" presStyleCnt="5" custScaleX="144216" custLinFactNeighborX="44519" custLinFactNeighborY="-49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D727DE-B293-4CEB-A61B-DFF517A3313D}" type="pres">
      <dgm:prSet presAssocID="{5C1ACC6F-C366-4252-BCBB-9C8EA28C9E88}" presName="sibTrans" presStyleLbl="sibTrans2D1" presStyleIdx="3" presStyleCnt="4"/>
      <dgm:spPr/>
      <dgm:t>
        <a:bodyPr/>
        <a:lstStyle/>
        <a:p>
          <a:endParaRPr lang="fr-FR"/>
        </a:p>
      </dgm:t>
    </dgm:pt>
    <dgm:pt modelId="{2AEB55D2-2DA9-4FA5-8DEA-AA5EA7BA5874}" type="pres">
      <dgm:prSet presAssocID="{5C1ACC6F-C366-4252-BCBB-9C8EA28C9E88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A5767562-B256-4DF8-B703-606B7BF8797E}" type="pres">
      <dgm:prSet presAssocID="{989A2C86-949A-463C-A61F-A670D744BA1A}" presName="node" presStyleLbl="node1" presStyleIdx="4" presStyleCnt="5" custScaleX="180608" custLinFactNeighborX="517" custLinFactNeighborY="20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23DC21-6D74-40C9-A1B0-FBBA55604BCE}" type="presOf" srcId="{B4B531CC-1E68-477D-8521-D5D34C6B0A8C}" destId="{C5F5DA2E-04E7-4ACC-8E09-A5DFDD3A535B}" srcOrd="1" destOrd="0" presId="urn:microsoft.com/office/officeart/2005/8/layout/process5"/>
    <dgm:cxn modelId="{7C261542-6FFE-47A8-98C7-31050DB26CF0}" type="presOf" srcId="{989A2C86-949A-463C-A61F-A670D744BA1A}" destId="{A5767562-B256-4DF8-B703-606B7BF8797E}" srcOrd="0" destOrd="0" presId="urn:microsoft.com/office/officeart/2005/8/layout/process5"/>
    <dgm:cxn modelId="{E620954D-BFC5-4632-A3F3-D5E507525B25}" type="presOf" srcId="{90251AC1-FE27-4F99-B324-A9128F203D5C}" destId="{8A20359F-D615-4CDE-8E06-C97B4CE0A9D8}" srcOrd="1" destOrd="0" presId="urn:microsoft.com/office/officeart/2005/8/layout/process5"/>
    <dgm:cxn modelId="{3A2AFA18-2949-49F9-AD73-D6910A524ACF}" type="presOf" srcId="{502C77B2-087A-492C-BED3-8BD29DD9863E}" destId="{D0C70227-6CB8-44DB-A130-CA9AF0159537}" srcOrd="0" destOrd="0" presId="urn:microsoft.com/office/officeart/2005/8/layout/process5"/>
    <dgm:cxn modelId="{EF5B3FD6-FB67-4351-B7DF-A7F738CD8FB9}" srcId="{5306F185-9D3E-4F7D-B03E-5E124E13B11F}" destId="{502C77B2-087A-492C-BED3-8BD29DD9863E}" srcOrd="3" destOrd="0" parTransId="{866EB7E3-BED3-43D0-8A2F-EB00F39C7412}" sibTransId="{5C1ACC6F-C366-4252-BCBB-9C8EA28C9E88}"/>
    <dgm:cxn modelId="{344487F5-C006-4122-B4F3-DA2E2E541CB3}" type="presOf" srcId="{B4B531CC-1E68-477D-8521-D5D34C6B0A8C}" destId="{C15CAB9C-2A28-4BFC-823C-D4227CA7E0BD}" srcOrd="0" destOrd="0" presId="urn:microsoft.com/office/officeart/2005/8/layout/process5"/>
    <dgm:cxn modelId="{2CF95C6A-3C13-4D2F-8D1F-5566D5FF003B}" type="presOf" srcId="{8622681B-7AFD-4B57-A085-6405CFD6F32C}" destId="{07D5FC1B-8537-4E62-8554-2B120635A3CF}" srcOrd="1" destOrd="0" presId="urn:microsoft.com/office/officeart/2005/8/layout/process5"/>
    <dgm:cxn modelId="{F3420619-0097-4097-A4B3-73FC74A56411}" srcId="{5306F185-9D3E-4F7D-B03E-5E124E13B11F}" destId="{6405C457-7C37-4210-965E-A503368D30EA}" srcOrd="2" destOrd="0" parTransId="{E49A39D5-F22F-44F8-8204-66A413ADA55D}" sibTransId="{B4B531CC-1E68-477D-8521-D5D34C6B0A8C}"/>
    <dgm:cxn modelId="{C1E5E46A-4789-437E-83E1-60DFBA98FA28}" srcId="{5306F185-9D3E-4F7D-B03E-5E124E13B11F}" destId="{989A2C86-949A-463C-A61F-A670D744BA1A}" srcOrd="4" destOrd="0" parTransId="{C729AB8F-D98A-48DF-A4DD-BC2C157BB6D3}" sibTransId="{245146E7-E495-49C2-A291-99BEDF9CC266}"/>
    <dgm:cxn modelId="{E48C2261-C9C9-40B2-A221-B1525CA2D75C}" type="presOf" srcId="{8295DA8A-66E5-4095-AA40-75B35A97924F}" destId="{65C6658A-7D1F-45D9-9697-F556D655D27A}" srcOrd="0" destOrd="0" presId="urn:microsoft.com/office/officeart/2005/8/layout/process5"/>
    <dgm:cxn modelId="{475055AD-295D-4009-999E-27451201AB4E}" type="presOf" srcId="{6405C457-7C37-4210-965E-A503368D30EA}" destId="{224D9C19-B197-48A5-8FFD-F344380879B6}" srcOrd="0" destOrd="0" presId="urn:microsoft.com/office/officeart/2005/8/layout/process5"/>
    <dgm:cxn modelId="{373C241D-E6EA-4172-B543-E396F0DF25DB}" type="presOf" srcId="{8622681B-7AFD-4B57-A085-6405CFD6F32C}" destId="{8AEE56DD-387E-4B1A-B9FA-E21298DC3330}" srcOrd="0" destOrd="0" presId="urn:microsoft.com/office/officeart/2005/8/layout/process5"/>
    <dgm:cxn modelId="{3DEB6247-0A48-4FCD-9140-AEDA75796EB8}" srcId="{5306F185-9D3E-4F7D-B03E-5E124E13B11F}" destId="{036742D1-5B8F-4B98-B109-2A7392242D67}" srcOrd="0" destOrd="0" parTransId="{E77C4AA2-A885-418F-8D6D-29E735F1AC9F}" sibTransId="{90251AC1-FE27-4F99-B324-A9128F203D5C}"/>
    <dgm:cxn modelId="{C4FF3E60-D228-4947-8F56-8ED320C8925A}" srcId="{5306F185-9D3E-4F7D-B03E-5E124E13B11F}" destId="{8295DA8A-66E5-4095-AA40-75B35A97924F}" srcOrd="1" destOrd="0" parTransId="{FA0D3C39-6566-4C09-9A9C-43E7EE82A99C}" sibTransId="{8622681B-7AFD-4B57-A085-6405CFD6F32C}"/>
    <dgm:cxn modelId="{9AD76A60-FB01-4963-A9E5-7F65AD81416B}" type="presOf" srcId="{5306F185-9D3E-4F7D-B03E-5E124E13B11F}" destId="{346DC5DE-5442-40AE-A5E1-14AE7CC950EE}" srcOrd="0" destOrd="0" presId="urn:microsoft.com/office/officeart/2005/8/layout/process5"/>
    <dgm:cxn modelId="{F48AA14D-1B8E-4F75-ADDA-B4FEED3520A7}" type="presOf" srcId="{5C1ACC6F-C366-4252-BCBB-9C8EA28C9E88}" destId="{2AEB55D2-2DA9-4FA5-8DEA-AA5EA7BA5874}" srcOrd="1" destOrd="0" presId="urn:microsoft.com/office/officeart/2005/8/layout/process5"/>
    <dgm:cxn modelId="{10EF85CA-45E5-4FEF-8908-164D5E5777A4}" type="presOf" srcId="{5C1ACC6F-C366-4252-BCBB-9C8EA28C9E88}" destId="{CAD727DE-B293-4CEB-A61B-DFF517A3313D}" srcOrd="0" destOrd="0" presId="urn:microsoft.com/office/officeart/2005/8/layout/process5"/>
    <dgm:cxn modelId="{F5BA5933-0D6D-4946-98B1-99427480E3D8}" type="presOf" srcId="{90251AC1-FE27-4F99-B324-A9128F203D5C}" destId="{EC9E820E-3736-4D0C-B326-BD29109D6CED}" srcOrd="0" destOrd="0" presId="urn:microsoft.com/office/officeart/2005/8/layout/process5"/>
    <dgm:cxn modelId="{3BC51DA8-A2FC-4AD5-AAAE-3540EAD55E8B}" type="presOf" srcId="{036742D1-5B8F-4B98-B109-2A7392242D67}" destId="{3987F31B-B06C-4DAC-BAAD-0B441F32444D}" srcOrd="0" destOrd="0" presId="urn:microsoft.com/office/officeart/2005/8/layout/process5"/>
    <dgm:cxn modelId="{F10E5911-6EF3-4792-9695-25595AA04967}" type="presParOf" srcId="{346DC5DE-5442-40AE-A5E1-14AE7CC950EE}" destId="{3987F31B-B06C-4DAC-BAAD-0B441F32444D}" srcOrd="0" destOrd="0" presId="urn:microsoft.com/office/officeart/2005/8/layout/process5"/>
    <dgm:cxn modelId="{69DB4F22-9D3F-423C-8098-FA202D99FD73}" type="presParOf" srcId="{346DC5DE-5442-40AE-A5E1-14AE7CC950EE}" destId="{EC9E820E-3736-4D0C-B326-BD29109D6CED}" srcOrd="1" destOrd="0" presId="urn:microsoft.com/office/officeart/2005/8/layout/process5"/>
    <dgm:cxn modelId="{33E379CE-0921-42AE-88A5-65F2F1076212}" type="presParOf" srcId="{EC9E820E-3736-4D0C-B326-BD29109D6CED}" destId="{8A20359F-D615-4CDE-8E06-C97B4CE0A9D8}" srcOrd="0" destOrd="0" presId="urn:microsoft.com/office/officeart/2005/8/layout/process5"/>
    <dgm:cxn modelId="{2AFAC002-E9B1-4712-9810-288268749FF5}" type="presParOf" srcId="{346DC5DE-5442-40AE-A5E1-14AE7CC950EE}" destId="{65C6658A-7D1F-45D9-9697-F556D655D27A}" srcOrd="2" destOrd="0" presId="urn:microsoft.com/office/officeart/2005/8/layout/process5"/>
    <dgm:cxn modelId="{ED198480-E0A4-44FB-B133-9B8F1C79B072}" type="presParOf" srcId="{346DC5DE-5442-40AE-A5E1-14AE7CC950EE}" destId="{8AEE56DD-387E-4B1A-B9FA-E21298DC3330}" srcOrd="3" destOrd="0" presId="urn:microsoft.com/office/officeart/2005/8/layout/process5"/>
    <dgm:cxn modelId="{CCCAA248-C479-4F62-9325-39ED482B7ABC}" type="presParOf" srcId="{8AEE56DD-387E-4B1A-B9FA-E21298DC3330}" destId="{07D5FC1B-8537-4E62-8554-2B120635A3CF}" srcOrd="0" destOrd="0" presId="urn:microsoft.com/office/officeart/2005/8/layout/process5"/>
    <dgm:cxn modelId="{1D0C9C68-F0DB-4DFC-B070-B1B43264CEB9}" type="presParOf" srcId="{346DC5DE-5442-40AE-A5E1-14AE7CC950EE}" destId="{224D9C19-B197-48A5-8FFD-F344380879B6}" srcOrd="4" destOrd="0" presId="urn:microsoft.com/office/officeart/2005/8/layout/process5"/>
    <dgm:cxn modelId="{5AEB62D3-C683-4DE7-AC81-A2A0FED7FE3C}" type="presParOf" srcId="{346DC5DE-5442-40AE-A5E1-14AE7CC950EE}" destId="{C15CAB9C-2A28-4BFC-823C-D4227CA7E0BD}" srcOrd="5" destOrd="0" presId="urn:microsoft.com/office/officeart/2005/8/layout/process5"/>
    <dgm:cxn modelId="{326C5CC4-25BC-4FF6-B595-84AC7385FEB3}" type="presParOf" srcId="{C15CAB9C-2A28-4BFC-823C-D4227CA7E0BD}" destId="{C5F5DA2E-04E7-4ACC-8E09-A5DFDD3A535B}" srcOrd="0" destOrd="0" presId="urn:microsoft.com/office/officeart/2005/8/layout/process5"/>
    <dgm:cxn modelId="{DEA90569-12B3-4AE4-8561-35AF3C00579E}" type="presParOf" srcId="{346DC5DE-5442-40AE-A5E1-14AE7CC950EE}" destId="{D0C70227-6CB8-44DB-A130-CA9AF0159537}" srcOrd="6" destOrd="0" presId="urn:microsoft.com/office/officeart/2005/8/layout/process5"/>
    <dgm:cxn modelId="{7B84C52E-29D3-48CD-BAA9-84E5F672F262}" type="presParOf" srcId="{346DC5DE-5442-40AE-A5E1-14AE7CC950EE}" destId="{CAD727DE-B293-4CEB-A61B-DFF517A3313D}" srcOrd="7" destOrd="0" presId="urn:microsoft.com/office/officeart/2005/8/layout/process5"/>
    <dgm:cxn modelId="{9FB67CC4-A278-413A-9562-ED7720C78494}" type="presParOf" srcId="{CAD727DE-B293-4CEB-A61B-DFF517A3313D}" destId="{2AEB55D2-2DA9-4FA5-8DEA-AA5EA7BA5874}" srcOrd="0" destOrd="0" presId="urn:microsoft.com/office/officeart/2005/8/layout/process5"/>
    <dgm:cxn modelId="{E7679CC1-25F7-4356-9B87-59E0DE795B3C}" type="presParOf" srcId="{346DC5DE-5442-40AE-A5E1-14AE7CC950EE}" destId="{A5767562-B256-4DF8-B703-606B7BF8797E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28F090-AB80-4153-B6C9-4F3D08A5B6D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CAEA2E9-6EAE-434A-AF07-689D56E01727}">
      <dgm:prSet phldrT="[Texte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dirty="0" smtClean="0"/>
            <a:t>لا توجد أنشطة تصدير منتظمة</a:t>
          </a:r>
          <a:endParaRPr lang="fr-FR" dirty="0"/>
        </a:p>
      </dgm:t>
    </dgm:pt>
    <dgm:pt modelId="{9FE8936A-7554-4B51-8573-92C5F0AD085C}" type="parTrans" cxnId="{A41D875E-267A-4890-B614-ED669A1C2300}">
      <dgm:prSet/>
      <dgm:spPr/>
      <dgm:t>
        <a:bodyPr/>
        <a:lstStyle/>
        <a:p>
          <a:endParaRPr lang="fr-FR"/>
        </a:p>
      </dgm:t>
    </dgm:pt>
    <dgm:pt modelId="{6F05AB51-25DE-4FB6-847D-8189342A5ABA}" type="sibTrans" cxnId="{A41D875E-267A-4890-B614-ED669A1C2300}">
      <dgm:prSet/>
      <dgm:spPr/>
      <dgm:t>
        <a:bodyPr/>
        <a:lstStyle/>
        <a:p>
          <a:endParaRPr lang="fr-FR"/>
        </a:p>
      </dgm:t>
    </dgm:pt>
    <dgm:pt modelId="{1CF0E42A-B0C8-4606-AA03-B662C635902A}">
      <dgm:prSet phldrT="[Texte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r-DZ" dirty="0" smtClean="0"/>
            <a:t>التصدير عبر ممثلين مستقلين الوكلاء</a:t>
          </a:r>
          <a:endParaRPr lang="fr-FR" dirty="0"/>
        </a:p>
      </dgm:t>
    </dgm:pt>
    <dgm:pt modelId="{DD56B6AF-D8B4-445D-BB41-C62DE94E5619}" type="parTrans" cxnId="{B03AAF3D-9C70-4310-8AE4-5B80580E9DA0}">
      <dgm:prSet/>
      <dgm:spPr/>
      <dgm:t>
        <a:bodyPr/>
        <a:lstStyle/>
        <a:p>
          <a:endParaRPr lang="fr-FR"/>
        </a:p>
      </dgm:t>
    </dgm:pt>
    <dgm:pt modelId="{A9FE5A06-4948-4DE0-8A21-95BEF195EF83}" type="sibTrans" cxnId="{B03AAF3D-9C70-4310-8AE4-5B80580E9DA0}">
      <dgm:prSet/>
      <dgm:spPr/>
      <dgm:t>
        <a:bodyPr/>
        <a:lstStyle/>
        <a:p>
          <a:endParaRPr lang="fr-FR"/>
        </a:p>
      </dgm:t>
    </dgm:pt>
    <dgm:pt modelId="{84B338C9-8FC0-4DFB-888F-071A6DF643D2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DZ" dirty="0" smtClean="0"/>
            <a:t>إنشاء شركة تابعة للمبيعات الخارجية</a:t>
          </a:r>
          <a:endParaRPr lang="fr-FR" dirty="0"/>
        </a:p>
      </dgm:t>
    </dgm:pt>
    <dgm:pt modelId="{3E7AD170-9CD9-40ED-88E0-1F8192AE93CF}" type="parTrans" cxnId="{8477BB48-8EAE-4567-B216-7647A73A6ED8}">
      <dgm:prSet/>
      <dgm:spPr/>
      <dgm:t>
        <a:bodyPr/>
        <a:lstStyle/>
        <a:p>
          <a:endParaRPr lang="fr-FR"/>
        </a:p>
      </dgm:t>
    </dgm:pt>
    <dgm:pt modelId="{DC9682F4-7CD8-4FE1-A981-566F8129B53F}" type="sibTrans" cxnId="{8477BB48-8EAE-4567-B216-7647A73A6ED8}">
      <dgm:prSet/>
      <dgm:spPr/>
      <dgm:t>
        <a:bodyPr/>
        <a:lstStyle/>
        <a:p>
          <a:endParaRPr lang="fr-FR"/>
        </a:p>
      </dgm:t>
    </dgm:pt>
    <dgm:pt modelId="{1AE3D86F-BCAB-42D7-9899-93FAC4579F56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DZ" dirty="0" smtClean="0"/>
            <a:t>وحدات الإنتاج / التصنيع في </a:t>
          </a:r>
          <a:r>
            <a:rPr lang="ar-DZ" dirty="0" err="1" smtClean="0"/>
            <a:t>الخارجل</a:t>
          </a:r>
          <a:endParaRPr lang="fr-FR" dirty="0"/>
        </a:p>
      </dgm:t>
    </dgm:pt>
    <dgm:pt modelId="{6F22A47A-88E1-4619-8E1B-4BFF7B72552A}" type="sibTrans" cxnId="{E036C678-73BD-43E9-AD8B-F55E53193850}">
      <dgm:prSet/>
      <dgm:spPr/>
      <dgm:t>
        <a:bodyPr/>
        <a:lstStyle/>
        <a:p>
          <a:endParaRPr lang="fr-FR"/>
        </a:p>
      </dgm:t>
    </dgm:pt>
    <dgm:pt modelId="{3C754F30-C12F-489F-992C-8D5E67946C14}" type="parTrans" cxnId="{E036C678-73BD-43E9-AD8B-F55E53193850}">
      <dgm:prSet/>
      <dgm:spPr/>
      <dgm:t>
        <a:bodyPr/>
        <a:lstStyle/>
        <a:p>
          <a:endParaRPr lang="fr-FR"/>
        </a:p>
      </dgm:t>
    </dgm:pt>
    <dgm:pt modelId="{E73E4E4A-38DF-4606-9B34-AF439C1DD888}" type="pres">
      <dgm:prSet presAssocID="{9928F090-AB80-4153-B6C9-4F3D08A5B6D5}" presName="CompostProcess" presStyleCnt="0">
        <dgm:presLayoutVars>
          <dgm:dir/>
          <dgm:resizeHandles val="exact"/>
        </dgm:presLayoutVars>
      </dgm:prSet>
      <dgm:spPr/>
    </dgm:pt>
    <dgm:pt modelId="{5E2BE78D-247E-4EE1-930E-42A794E51DE3}" type="pres">
      <dgm:prSet presAssocID="{9928F090-AB80-4153-B6C9-4F3D08A5B6D5}" presName="arrow" presStyleLbl="bgShp" presStyleIdx="0" presStyleCnt="1"/>
      <dgm:spPr/>
    </dgm:pt>
    <dgm:pt modelId="{9A57A255-8BBE-49CB-A914-C16006F2D07C}" type="pres">
      <dgm:prSet presAssocID="{9928F090-AB80-4153-B6C9-4F3D08A5B6D5}" presName="linearProcess" presStyleCnt="0"/>
      <dgm:spPr/>
    </dgm:pt>
    <dgm:pt modelId="{E4881836-5CE9-4AD4-85AF-D939C3FA9B17}" type="pres">
      <dgm:prSet presAssocID="{3CAEA2E9-6EAE-434A-AF07-689D56E01727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655D2D-87D1-4FDD-885A-C80A68B6AE2A}" type="pres">
      <dgm:prSet presAssocID="{6F05AB51-25DE-4FB6-847D-8189342A5ABA}" presName="sibTrans" presStyleCnt="0"/>
      <dgm:spPr/>
    </dgm:pt>
    <dgm:pt modelId="{66B3A066-5E6B-4312-849D-37B0E2C8E083}" type="pres">
      <dgm:prSet presAssocID="{1CF0E42A-B0C8-4606-AA03-B662C635902A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AD5D1A-470B-4E8C-915B-F929E485FAB2}" type="pres">
      <dgm:prSet presAssocID="{A9FE5A06-4948-4DE0-8A21-95BEF195EF83}" presName="sibTrans" presStyleCnt="0"/>
      <dgm:spPr/>
    </dgm:pt>
    <dgm:pt modelId="{ACB5D721-EF5C-4CFF-81E7-86D7D050CB96}" type="pres">
      <dgm:prSet presAssocID="{84B338C9-8FC0-4DFB-888F-071A6DF643D2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652F60-FE71-4167-80AC-59EBD05FA77E}" type="pres">
      <dgm:prSet presAssocID="{DC9682F4-7CD8-4FE1-A981-566F8129B53F}" presName="sibTrans" presStyleCnt="0"/>
      <dgm:spPr/>
    </dgm:pt>
    <dgm:pt modelId="{144A3796-C397-471A-ABF0-17B06663480E}" type="pres">
      <dgm:prSet presAssocID="{1AE3D86F-BCAB-42D7-9899-93FAC4579F56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036C678-73BD-43E9-AD8B-F55E53193850}" srcId="{9928F090-AB80-4153-B6C9-4F3D08A5B6D5}" destId="{1AE3D86F-BCAB-42D7-9899-93FAC4579F56}" srcOrd="3" destOrd="0" parTransId="{3C754F30-C12F-489F-992C-8D5E67946C14}" sibTransId="{6F22A47A-88E1-4619-8E1B-4BFF7B72552A}"/>
    <dgm:cxn modelId="{A41D875E-267A-4890-B614-ED669A1C2300}" srcId="{9928F090-AB80-4153-B6C9-4F3D08A5B6D5}" destId="{3CAEA2E9-6EAE-434A-AF07-689D56E01727}" srcOrd="0" destOrd="0" parTransId="{9FE8936A-7554-4B51-8573-92C5F0AD085C}" sibTransId="{6F05AB51-25DE-4FB6-847D-8189342A5ABA}"/>
    <dgm:cxn modelId="{39130751-4568-4D71-8C2A-722A87D577B0}" type="presOf" srcId="{1CF0E42A-B0C8-4606-AA03-B662C635902A}" destId="{66B3A066-5E6B-4312-849D-37B0E2C8E083}" srcOrd="0" destOrd="0" presId="urn:microsoft.com/office/officeart/2005/8/layout/hProcess9"/>
    <dgm:cxn modelId="{EF553495-6A03-46D1-8D2C-D9DFEF8652D9}" type="presOf" srcId="{84B338C9-8FC0-4DFB-888F-071A6DF643D2}" destId="{ACB5D721-EF5C-4CFF-81E7-86D7D050CB96}" srcOrd="0" destOrd="0" presId="urn:microsoft.com/office/officeart/2005/8/layout/hProcess9"/>
    <dgm:cxn modelId="{B03AAF3D-9C70-4310-8AE4-5B80580E9DA0}" srcId="{9928F090-AB80-4153-B6C9-4F3D08A5B6D5}" destId="{1CF0E42A-B0C8-4606-AA03-B662C635902A}" srcOrd="1" destOrd="0" parTransId="{DD56B6AF-D8B4-445D-BB41-C62DE94E5619}" sibTransId="{A9FE5A06-4948-4DE0-8A21-95BEF195EF83}"/>
    <dgm:cxn modelId="{99EB1024-F165-488A-882B-AA98DBEDD4E0}" type="presOf" srcId="{1AE3D86F-BCAB-42D7-9899-93FAC4579F56}" destId="{144A3796-C397-471A-ABF0-17B06663480E}" srcOrd="0" destOrd="0" presId="urn:microsoft.com/office/officeart/2005/8/layout/hProcess9"/>
    <dgm:cxn modelId="{7DF8483B-1310-4FD1-948D-33E4313E06BE}" type="presOf" srcId="{3CAEA2E9-6EAE-434A-AF07-689D56E01727}" destId="{E4881836-5CE9-4AD4-85AF-D939C3FA9B17}" srcOrd="0" destOrd="0" presId="urn:microsoft.com/office/officeart/2005/8/layout/hProcess9"/>
    <dgm:cxn modelId="{BB61B855-8BE4-41FD-8CAC-6E3E1AE01F35}" type="presOf" srcId="{9928F090-AB80-4153-B6C9-4F3D08A5B6D5}" destId="{E73E4E4A-38DF-4606-9B34-AF439C1DD888}" srcOrd="0" destOrd="0" presId="urn:microsoft.com/office/officeart/2005/8/layout/hProcess9"/>
    <dgm:cxn modelId="{8477BB48-8EAE-4567-B216-7647A73A6ED8}" srcId="{9928F090-AB80-4153-B6C9-4F3D08A5B6D5}" destId="{84B338C9-8FC0-4DFB-888F-071A6DF643D2}" srcOrd="2" destOrd="0" parTransId="{3E7AD170-9CD9-40ED-88E0-1F8192AE93CF}" sibTransId="{DC9682F4-7CD8-4FE1-A981-566F8129B53F}"/>
    <dgm:cxn modelId="{F980F6EF-1BF2-443F-9FDC-6CD9CC49B97A}" type="presParOf" srcId="{E73E4E4A-38DF-4606-9B34-AF439C1DD888}" destId="{5E2BE78D-247E-4EE1-930E-42A794E51DE3}" srcOrd="0" destOrd="0" presId="urn:microsoft.com/office/officeart/2005/8/layout/hProcess9"/>
    <dgm:cxn modelId="{E10FE40E-90C6-4DCA-A4FF-E3B80D7E73A8}" type="presParOf" srcId="{E73E4E4A-38DF-4606-9B34-AF439C1DD888}" destId="{9A57A255-8BBE-49CB-A914-C16006F2D07C}" srcOrd="1" destOrd="0" presId="urn:microsoft.com/office/officeart/2005/8/layout/hProcess9"/>
    <dgm:cxn modelId="{C2B477D1-1821-4C9F-A88B-FDD348FC78D6}" type="presParOf" srcId="{9A57A255-8BBE-49CB-A914-C16006F2D07C}" destId="{E4881836-5CE9-4AD4-85AF-D939C3FA9B17}" srcOrd="0" destOrd="0" presId="urn:microsoft.com/office/officeart/2005/8/layout/hProcess9"/>
    <dgm:cxn modelId="{949DEEAE-8BDE-4A96-B211-636B0AB84E2E}" type="presParOf" srcId="{9A57A255-8BBE-49CB-A914-C16006F2D07C}" destId="{68655D2D-87D1-4FDD-885A-C80A68B6AE2A}" srcOrd="1" destOrd="0" presId="urn:microsoft.com/office/officeart/2005/8/layout/hProcess9"/>
    <dgm:cxn modelId="{A677FC65-2B57-4B01-8456-F754979D4993}" type="presParOf" srcId="{9A57A255-8BBE-49CB-A914-C16006F2D07C}" destId="{66B3A066-5E6B-4312-849D-37B0E2C8E083}" srcOrd="2" destOrd="0" presId="urn:microsoft.com/office/officeart/2005/8/layout/hProcess9"/>
    <dgm:cxn modelId="{EAE25E61-A2AC-4E69-8698-B2978F2E8199}" type="presParOf" srcId="{9A57A255-8BBE-49CB-A914-C16006F2D07C}" destId="{CBAD5D1A-470B-4E8C-915B-F929E485FAB2}" srcOrd="3" destOrd="0" presId="urn:microsoft.com/office/officeart/2005/8/layout/hProcess9"/>
    <dgm:cxn modelId="{B598EC83-88DA-49E5-A948-3FABB0CAE740}" type="presParOf" srcId="{9A57A255-8BBE-49CB-A914-C16006F2D07C}" destId="{ACB5D721-EF5C-4CFF-81E7-86D7D050CB96}" srcOrd="4" destOrd="0" presId="urn:microsoft.com/office/officeart/2005/8/layout/hProcess9"/>
    <dgm:cxn modelId="{0FD849D9-0EF6-4478-811A-AB76D2917246}" type="presParOf" srcId="{9A57A255-8BBE-49CB-A914-C16006F2D07C}" destId="{33652F60-FE71-4167-80AC-59EBD05FA77E}" srcOrd="5" destOrd="0" presId="urn:microsoft.com/office/officeart/2005/8/layout/hProcess9"/>
    <dgm:cxn modelId="{E4CF5863-75D6-4CD1-94CA-B15559B0AF69}" type="presParOf" srcId="{9A57A255-8BBE-49CB-A914-C16006F2D07C}" destId="{144A3796-C397-471A-ABF0-17B06663480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D7CA6B-2870-4ED7-9D12-B9D4712310F6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A420697-B17D-4877-878D-BB84F0B2BBEF}">
      <dgm:prSet phldrT="[Texte]"/>
      <dgm:spPr/>
      <dgm:t>
        <a:bodyPr/>
        <a:lstStyle/>
        <a:p>
          <a:r>
            <a:rPr lang="fr-FR"/>
            <a:t>Strat up import export</a:t>
          </a:r>
        </a:p>
      </dgm:t>
    </dgm:pt>
    <dgm:pt modelId="{FF440418-A869-4C02-A73C-46DF900E6BFD}" type="parTrans" cxnId="{F04D62C4-1FBF-44CC-B2BB-F3E60F7FCFCB}">
      <dgm:prSet/>
      <dgm:spPr/>
      <dgm:t>
        <a:bodyPr/>
        <a:lstStyle/>
        <a:p>
          <a:endParaRPr lang="fr-FR"/>
        </a:p>
      </dgm:t>
    </dgm:pt>
    <dgm:pt modelId="{2584D880-D0E8-45D2-8DB6-D89B0D8429D3}" type="sibTrans" cxnId="{F04D62C4-1FBF-44CC-B2BB-F3E60F7FCFCB}">
      <dgm:prSet/>
      <dgm:spPr/>
      <dgm:t>
        <a:bodyPr/>
        <a:lstStyle/>
        <a:p>
          <a:endParaRPr lang="fr-FR"/>
        </a:p>
      </dgm:t>
    </dgm:pt>
    <dgm:pt modelId="{EB4FB7E6-77E4-4A77-9AC3-14FB2D84AE2E}">
      <dgm:prSet phldrT="[Texte]"/>
      <dgm:spPr/>
      <dgm:t>
        <a:bodyPr/>
        <a:lstStyle/>
        <a:p>
          <a:r>
            <a:rPr lang="fr-FR" dirty="0"/>
            <a:t>Multinational trader</a:t>
          </a:r>
        </a:p>
      </dgm:t>
    </dgm:pt>
    <dgm:pt modelId="{2D08F3ED-7F28-4948-B30B-A9C6227324B5}" type="parTrans" cxnId="{3A98BECC-E1B3-4F18-BE87-7696F2BD2EA7}">
      <dgm:prSet/>
      <dgm:spPr/>
      <dgm:t>
        <a:bodyPr/>
        <a:lstStyle/>
        <a:p>
          <a:endParaRPr lang="fr-FR"/>
        </a:p>
      </dgm:t>
    </dgm:pt>
    <dgm:pt modelId="{B7266162-C619-4CC9-B9AD-4B70C0C90A5B}" type="sibTrans" cxnId="{3A98BECC-E1B3-4F18-BE87-7696F2BD2EA7}">
      <dgm:prSet/>
      <dgm:spPr/>
      <dgm:t>
        <a:bodyPr/>
        <a:lstStyle/>
        <a:p>
          <a:endParaRPr lang="fr-FR"/>
        </a:p>
      </dgm:t>
    </dgm:pt>
    <dgm:pt modelId="{90F6D7AF-ED9F-4923-94CA-0C59474A974C}">
      <dgm:prSet phldrT="[Texte]"/>
      <dgm:spPr/>
      <dgm:t>
        <a:bodyPr/>
        <a:lstStyle/>
        <a:p>
          <a:r>
            <a:rPr lang="fr-FR" dirty="0" err="1"/>
            <a:t>Geographically</a:t>
          </a:r>
          <a:r>
            <a:rPr lang="fr-FR" dirty="0"/>
            <a:t> </a:t>
          </a:r>
          <a:r>
            <a:rPr lang="fr-FR" dirty="0" err="1"/>
            <a:t>focused</a:t>
          </a:r>
          <a:r>
            <a:rPr lang="fr-FR" dirty="0"/>
            <a:t> </a:t>
          </a:r>
          <a:r>
            <a:rPr lang="fr-FR" dirty="0" err="1"/>
            <a:t>stratup</a:t>
          </a:r>
          <a:endParaRPr lang="fr-FR" dirty="0"/>
        </a:p>
      </dgm:t>
    </dgm:pt>
    <dgm:pt modelId="{8D73745D-0C8D-433A-AFDE-5E5E941788FB}" type="parTrans" cxnId="{1FFB618C-0680-492D-94FB-0BA49F44B7AA}">
      <dgm:prSet/>
      <dgm:spPr/>
      <dgm:t>
        <a:bodyPr/>
        <a:lstStyle/>
        <a:p>
          <a:endParaRPr lang="fr-FR"/>
        </a:p>
      </dgm:t>
    </dgm:pt>
    <dgm:pt modelId="{0D27374B-0BD3-4F94-8697-610D07BE35D4}" type="sibTrans" cxnId="{1FFB618C-0680-492D-94FB-0BA49F44B7AA}">
      <dgm:prSet/>
      <dgm:spPr/>
      <dgm:t>
        <a:bodyPr/>
        <a:lstStyle/>
        <a:p>
          <a:endParaRPr lang="fr-FR"/>
        </a:p>
      </dgm:t>
    </dgm:pt>
    <dgm:pt modelId="{D8DF9826-7856-4881-B8EB-B3B1A8734D8F}">
      <dgm:prSet phldrT="[Texte]"/>
      <dgm:spPr/>
      <dgm:t>
        <a:bodyPr/>
        <a:lstStyle/>
        <a:p>
          <a:r>
            <a:rPr lang="fr-FR"/>
            <a:t>Global strat up</a:t>
          </a:r>
        </a:p>
      </dgm:t>
    </dgm:pt>
    <dgm:pt modelId="{475ACA98-1A0A-407A-BABF-FA6C107008F8}" type="parTrans" cxnId="{579C2B04-D037-478D-B652-267A98A19185}">
      <dgm:prSet/>
      <dgm:spPr/>
      <dgm:t>
        <a:bodyPr/>
        <a:lstStyle/>
        <a:p>
          <a:endParaRPr lang="fr-FR"/>
        </a:p>
      </dgm:t>
    </dgm:pt>
    <dgm:pt modelId="{841686B7-DDA9-4529-A226-A70A3327E481}" type="sibTrans" cxnId="{579C2B04-D037-478D-B652-267A98A19185}">
      <dgm:prSet/>
      <dgm:spPr/>
      <dgm:t>
        <a:bodyPr/>
        <a:lstStyle/>
        <a:p>
          <a:endParaRPr lang="fr-FR"/>
        </a:p>
      </dgm:t>
    </dgm:pt>
    <dgm:pt modelId="{CE71C022-9CCD-447B-99FC-DD076E5F7220}" type="pres">
      <dgm:prSet presAssocID="{5BD7CA6B-2870-4ED7-9D12-B9D4712310F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E0AF9B1-DA8C-4B5D-95CC-7F6469F77157}" type="pres">
      <dgm:prSet presAssocID="{5BD7CA6B-2870-4ED7-9D12-B9D4712310F6}" presName="axisShape" presStyleLbl="bgShp" presStyleIdx="0" presStyleCnt="1"/>
      <dgm:spPr/>
    </dgm:pt>
    <dgm:pt modelId="{C7AFE63E-CAE8-4AB8-ACC9-A440BB3EA505}" type="pres">
      <dgm:prSet presAssocID="{5BD7CA6B-2870-4ED7-9D12-B9D4712310F6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151379-32A6-45C3-8BAB-1AD12DDCA8BB}" type="pres">
      <dgm:prSet presAssocID="{5BD7CA6B-2870-4ED7-9D12-B9D4712310F6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A68660-62CE-422E-915A-2BB4992F8DF3}" type="pres">
      <dgm:prSet presAssocID="{5BD7CA6B-2870-4ED7-9D12-B9D4712310F6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DA30CB-9DDE-4980-AEF3-6982E4A172D3}" type="pres">
      <dgm:prSet presAssocID="{5BD7CA6B-2870-4ED7-9D12-B9D4712310F6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53A4163-DB5E-4C0C-9993-AF92FD9F0F02}" type="presOf" srcId="{5BD7CA6B-2870-4ED7-9D12-B9D4712310F6}" destId="{CE71C022-9CCD-447B-99FC-DD076E5F7220}" srcOrd="0" destOrd="0" presId="urn:microsoft.com/office/officeart/2005/8/layout/matrix2"/>
    <dgm:cxn modelId="{37C7E491-BE3D-46D5-8279-C66F429D2462}" type="presOf" srcId="{EB4FB7E6-77E4-4A77-9AC3-14FB2D84AE2E}" destId="{3C151379-32A6-45C3-8BAB-1AD12DDCA8BB}" srcOrd="0" destOrd="0" presId="urn:microsoft.com/office/officeart/2005/8/layout/matrix2"/>
    <dgm:cxn modelId="{3CFBF9F1-F1FD-4050-A438-38647F7047CE}" type="presOf" srcId="{D8DF9826-7856-4881-B8EB-B3B1A8734D8F}" destId="{55DA30CB-9DDE-4980-AEF3-6982E4A172D3}" srcOrd="0" destOrd="0" presId="urn:microsoft.com/office/officeart/2005/8/layout/matrix2"/>
    <dgm:cxn modelId="{3A98BECC-E1B3-4F18-BE87-7696F2BD2EA7}" srcId="{5BD7CA6B-2870-4ED7-9D12-B9D4712310F6}" destId="{EB4FB7E6-77E4-4A77-9AC3-14FB2D84AE2E}" srcOrd="1" destOrd="0" parTransId="{2D08F3ED-7F28-4948-B30B-A9C6227324B5}" sibTransId="{B7266162-C619-4CC9-B9AD-4B70C0C90A5B}"/>
    <dgm:cxn modelId="{1FFB618C-0680-492D-94FB-0BA49F44B7AA}" srcId="{5BD7CA6B-2870-4ED7-9D12-B9D4712310F6}" destId="{90F6D7AF-ED9F-4923-94CA-0C59474A974C}" srcOrd="2" destOrd="0" parTransId="{8D73745D-0C8D-433A-AFDE-5E5E941788FB}" sibTransId="{0D27374B-0BD3-4F94-8697-610D07BE35D4}"/>
    <dgm:cxn modelId="{32DAAEC2-5612-457F-B244-7F122FDB5310}" type="presOf" srcId="{AA420697-B17D-4877-878D-BB84F0B2BBEF}" destId="{C7AFE63E-CAE8-4AB8-ACC9-A440BB3EA505}" srcOrd="0" destOrd="0" presId="urn:microsoft.com/office/officeart/2005/8/layout/matrix2"/>
    <dgm:cxn modelId="{579C2B04-D037-478D-B652-267A98A19185}" srcId="{5BD7CA6B-2870-4ED7-9D12-B9D4712310F6}" destId="{D8DF9826-7856-4881-B8EB-B3B1A8734D8F}" srcOrd="3" destOrd="0" parTransId="{475ACA98-1A0A-407A-BABF-FA6C107008F8}" sibTransId="{841686B7-DDA9-4529-A226-A70A3327E481}"/>
    <dgm:cxn modelId="{F04D62C4-1FBF-44CC-B2BB-F3E60F7FCFCB}" srcId="{5BD7CA6B-2870-4ED7-9D12-B9D4712310F6}" destId="{AA420697-B17D-4877-878D-BB84F0B2BBEF}" srcOrd="0" destOrd="0" parTransId="{FF440418-A869-4C02-A73C-46DF900E6BFD}" sibTransId="{2584D880-D0E8-45D2-8DB6-D89B0D8429D3}"/>
    <dgm:cxn modelId="{0FBE9875-20F9-4B50-869B-ABA5F0FFCD78}" type="presOf" srcId="{90F6D7AF-ED9F-4923-94CA-0C59474A974C}" destId="{99A68660-62CE-422E-915A-2BB4992F8DF3}" srcOrd="0" destOrd="0" presId="urn:microsoft.com/office/officeart/2005/8/layout/matrix2"/>
    <dgm:cxn modelId="{FB833E4B-D402-453B-97C9-F0FA2F297EA8}" type="presParOf" srcId="{CE71C022-9CCD-447B-99FC-DD076E5F7220}" destId="{4E0AF9B1-DA8C-4B5D-95CC-7F6469F77157}" srcOrd="0" destOrd="0" presId="urn:microsoft.com/office/officeart/2005/8/layout/matrix2"/>
    <dgm:cxn modelId="{DB11F02A-4E78-461F-B8E5-A144D37BF6CF}" type="presParOf" srcId="{CE71C022-9CCD-447B-99FC-DD076E5F7220}" destId="{C7AFE63E-CAE8-4AB8-ACC9-A440BB3EA505}" srcOrd="1" destOrd="0" presId="urn:microsoft.com/office/officeart/2005/8/layout/matrix2"/>
    <dgm:cxn modelId="{B07D8E28-A714-4BF9-A3B8-00B49E0AFF22}" type="presParOf" srcId="{CE71C022-9CCD-447B-99FC-DD076E5F7220}" destId="{3C151379-32A6-45C3-8BAB-1AD12DDCA8BB}" srcOrd="2" destOrd="0" presId="urn:microsoft.com/office/officeart/2005/8/layout/matrix2"/>
    <dgm:cxn modelId="{CF0A356B-3463-4C20-9C05-E9116FB0C6E8}" type="presParOf" srcId="{CE71C022-9CCD-447B-99FC-DD076E5F7220}" destId="{99A68660-62CE-422E-915A-2BB4992F8DF3}" srcOrd="3" destOrd="0" presId="urn:microsoft.com/office/officeart/2005/8/layout/matrix2"/>
    <dgm:cxn modelId="{4DCB2FE9-41B8-4809-8F0F-B5465D06A60D}" type="presParOf" srcId="{CE71C022-9CCD-447B-99FC-DD076E5F7220}" destId="{55DA30CB-9DDE-4980-AEF3-6982E4A172D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0BC77-5DFB-4127-AB22-62A6A39A7FEF}">
      <dsp:nvSpPr>
        <dsp:cNvPr id="0" name=""/>
        <dsp:cNvSpPr/>
      </dsp:nvSpPr>
      <dsp:spPr>
        <a:xfrm>
          <a:off x="16385" y="474358"/>
          <a:ext cx="1625610" cy="13407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A0BC1A-01AF-4C3B-B4BE-2549373C16ED}">
      <dsp:nvSpPr>
        <dsp:cNvPr id="0" name=""/>
        <dsp:cNvSpPr/>
      </dsp:nvSpPr>
      <dsp:spPr>
        <a:xfrm>
          <a:off x="753351" y="291352"/>
          <a:ext cx="2753795" cy="2753795"/>
        </a:xfrm>
        <a:prstGeom prst="leftCircularArrow">
          <a:avLst>
            <a:gd name="adj1" fmla="val 2910"/>
            <a:gd name="adj2" fmla="val 356105"/>
            <a:gd name="adj3" fmla="val 3285459"/>
            <a:gd name="adj4" fmla="val 10178333"/>
            <a:gd name="adj5" fmla="val 3395"/>
          </a:avLst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8211033D-0E33-4745-A677-D9C5E9B4B243}">
      <dsp:nvSpPr>
        <dsp:cNvPr id="0" name=""/>
        <dsp:cNvSpPr/>
      </dsp:nvSpPr>
      <dsp:spPr>
        <a:xfrm>
          <a:off x="6" y="432050"/>
          <a:ext cx="1722410" cy="146822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15000"/>
                <a:satMod val="180000"/>
              </a:schemeClr>
            </a:gs>
            <a:gs pos="50000">
              <a:schemeClr val="accent2">
                <a:shade val="45000"/>
                <a:satMod val="170000"/>
              </a:schemeClr>
            </a:gs>
            <a:gs pos="70000">
              <a:schemeClr val="accent2">
                <a:tint val="99000"/>
                <a:shade val="65000"/>
                <a:satMod val="155000"/>
              </a:schemeClr>
            </a:gs>
            <a:gs pos="100000">
              <a:schemeClr val="accent2"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satMod val="30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000" b="1" kern="1200" dirty="0" smtClean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000" b="1" kern="1200" dirty="0" smtClean="0"/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/>
            <a:t>المخاطر</a:t>
          </a:r>
          <a:endParaRPr lang="fr-FR" sz="24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b="1" kern="1200" dirty="0" smtClean="0"/>
            <a:t>تحليل التكاليف</a:t>
          </a:r>
          <a:endParaRPr lang="fr-FR" sz="2800" b="1" kern="1200" dirty="0" smtClean="0"/>
        </a:p>
        <a:p>
          <a:pPr lvl="0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 dirty="0"/>
        </a:p>
      </dsp:txBody>
      <dsp:txXfrm>
        <a:off x="43009" y="475053"/>
        <a:ext cx="1636404" cy="1382215"/>
      </dsp:txXfrm>
    </dsp:sp>
    <dsp:sp modelId="{23CCFB89-B768-4CF9-AB25-AC820A79E75A}">
      <dsp:nvSpPr>
        <dsp:cNvPr id="0" name=""/>
        <dsp:cNvSpPr/>
      </dsp:nvSpPr>
      <dsp:spPr>
        <a:xfrm>
          <a:off x="2343396" y="1011154"/>
          <a:ext cx="1976889" cy="13407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satMod val="30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85725" tIns="85725" rIns="85725" bIns="85725" numCol="1" spcCol="1270" anchor="t" anchorCtr="0">
          <a:noAutofit/>
        </a:bodyPr>
        <a:lstStyle/>
        <a:p>
          <a:pPr marL="285750" lvl="1" indent="-285750" algn="ctr" defTabSz="2000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4500" kern="1200" dirty="0"/>
        </a:p>
      </dsp:txBody>
      <dsp:txXfrm>
        <a:off x="2374251" y="1329321"/>
        <a:ext cx="1915179" cy="991767"/>
      </dsp:txXfrm>
    </dsp:sp>
    <dsp:sp modelId="{E5D3406C-DA4C-45A2-93DA-E8CB5753BD2F}">
      <dsp:nvSpPr>
        <dsp:cNvPr id="0" name=""/>
        <dsp:cNvSpPr/>
      </dsp:nvSpPr>
      <dsp:spPr>
        <a:xfrm>
          <a:off x="3155008" y="-263396"/>
          <a:ext cx="3086274" cy="3086274"/>
        </a:xfrm>
        <a:prstGeom prst="circularArrow">
          <a:avLst>
            <a:gd name="adj1" fmla="val 2597"/>
            <a:gd name="adj2" fmla="val 315425"/>
            <a:gd name="adj3" fmla="val 19223091"/>
            <a:gd name="adj4" fmla="val 12289537"/>
            <a:gd name="adj5" fmla="val 3030"/>
          </a:avLst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-20163188"/>
              <a:satOff val="8769"/>
              <a:lumOff val="255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4B7742-0358-47F2-A0FA-90299E30EE94}">
      <dsp:nvSpPr>
        <dsp:cNvPr id="0" name=""/>
        <dsp:cNvSpPr/>
      </dsp:nvSpPr>
      <dsp:spPr>
        <a:xfrm>
          <a:off x="2304263" y="540060"/>
          <a:ext cx="2215772" cy="19204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satMod val="30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800" b="1" kern="1200" dirty="0" smtClean="0"/>
        </a:p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800" b="1" kern="1200" dirty="0" smtClean="0"/>
        </a:p>
        <a:p>
          <a:pPr lvl="0" algn="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800" b="1" kern="1200" dirty="0" smtClean="0"/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خصائص </a:t>
          </a:r>
          <a:r>
            <a:rPr lang="ar-DZ" sz="2000" b="1" kern="1200" dirty="0" smtClean="0"/>
            <a:t>السوق </a:t>
          </a:r>
          <a:endParaRPr lang="fr-FR" sz="2000" b="1" kern="1200" dirty="0" smtClean="0"/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الموارد و الكفاءات و</a:t>
          </a:r>
          <a:endParaRPr lang="fr-FR" sz="2000" b="1" kern="1200" dirty="0" smtClean="0"/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 الخبرة و المعرفة </a:t>
          </a:r>
          <a:endParaRPr lang="fr-FR" sz="2000" b="1" kern="1200" dirty="0" smtClean="0"/>
        </a:p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800" kern="1200" dirty="0" smtClean="0"/>
            <a:t>   </a:t>
          </a:r>
          <a:endParaRPr lang="fr-FR" sz="2800" kern="1200" dirty="0"/>
        </a:p>
      </dsp:txBody>
      <dsp:txXfrm>
        <a:off x="2360510" y="596307"/>
        <a:ext cx="2103278" cy="1807910"/>
      </dsp:txXfrm>
    </dsp:sp>
    <dsp:sp modelId="{C9055B87-4636-4CA7-A871-0ED3C52ED0BB}">
      <dsp:nvSpPr>
        <dsp:cNvPr id="0" name=""/>
        <dsp:cNvSpPr/>
      </dsp:nvSpPr>
      <dsp:spPr>
        <a:xfrm>
          <a:off x="5294897" y="616928"/>
          <a:ext cx="1625610" cy="1340788"/>
        </a:xfrm>
        <a:prstGeom prst="roundRect">
          <a:avLst>
            <a:gd name="adj" fmla="val 10000"/>
          </a:avLst>
        </a:prstGeom>
        <a:solidFill>
          <a:schemeClr val="accent4"/>
        </a:solidFill>
        <a:ln w="55000" cap="flat" cmpd="thickThin" algn="ctr">
          <a:solidFill>
            <a:schemeClr val="accent4">
              <a:shade val="50000"/>
            </a:schemeClr>
          </a:solidFill>
          <a:prstDash val="solid"/>
        </a:ln>
        <a:effectLst>
          <a:glow rad="139700">
            <a:schemeClr val="accent4">
              <a:satMod val="175000"/>
              <a:alpha val="40000"/>
            </a:schemeClr>
          </a:glow>
        </a:effectLst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</dsp:sp>
    <dsp:sp modelId="{C91E7595-3D64-4DC3-839B-9E0ADCB1D838}">
      <dsp:nvSpPr>
        <dsp:cNvPr id="0" name=""/>
        <dsp:cNvSpPr/>
      </dsp:nvSpPr>
      <dsp:spPr>
        <a:xfrm>
          <a:off x="4896548" y="720080"/>
          <a:ext cx="2524580" cy="1026174"/>
        </a:xfrm>
        <a:prstGeom prst="roundRect">
          <a:avLst>
            <a:gd name="adj" fmla="val 10000"/>
          </a:avLst>
        </a:prstGeom>
        <a:solidFill>
          <a:schemeClr val="accent4"/>
        </a:solidFill>
        <a:ln w="55000" cap="flat" cmpd="thickThin" algn="ctr">
          <a:solidFill>
            <a:schemeClr val="accent4">
              <a:shade val="50000"/>
            </a:schemeClr>
          </a:solidFill>
          <a:prstDash val="solid"/>
        </a:ln>
        <a:effectLst>
          <a:glow rad="139700">
            <a:schemeClr val="accent4">
              <a:satMod val="175000"/>
              <a:alpha val="40000"/>
            </a:schemeClr>
          </a:glow>
        </a:effectLst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/>
            <a:t>اختيار أفضل طرقة لدخول السوق الدولية المستهدفة </a:t>
          </a:r>
          <a:endParaRPr lang="fr-FR" sz="2000" b="1" kern="1200" dirty="0"/>
        </a:p>
      </dsp:txBody>
      <dsp:txXfrm>
        <a:off x="4926604" y="750136"/>
        <a:ext cx="2464468" cy="966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7F31B-B06C-4DAC-BAAD-0B441F32444D}">
      <dsp:nvSpPr>
        <dsp:cNvPr id="0" name=""/>
        <dsp:cNvSpPr/>
      </dsp:nvSpPr>
      <dsp:spPr>
        <a:xfrm>
          <a:off x="966279" y="151943"/>
          <a:ext cx="1715464" cy="876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bg1"/>
              </a:solidFill>
            </a:rPr>
            <a:t>معرفة بالسوق </a:t>
          </a:r>
          <a:endParaRPr lang="fr-FR" sz="2400" b="1" kern="1200" dirty="0">
            <a:solidFill>
              <a:schemeClr val="bg1"/>
            </a:solidFill>
          </a:endParaRPr>
        </a:p>
      </dsp:txBody>
      <dsp:txXfrm>
        <a:off x="991957" y="177621"/>
        <a:ext cx="1664108" cy="825362"/>
      </dsp:txXfrm>
    </dsp:sp>
    <dsp:sp modelId="{EC9E820E-3736-4D0C-B326-BD29109D6CED}">
      <dsp:nvSpPr>
        <dsp:cNvPr id="0" name=""/>
        <dsp:cNvSpPr/>
      </dsp:nvSpPr>
      <dsp:spPr>
        <a:xfrm rot="107394">
          <a:off x="2841260" y="415384"/>
          <a:ext cx="384704" cy="4254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2841288" y="498669"/>
        <a:ext cx="269293" cy="255261"/>
      </dsp:txXfrm>
    </dsp:sp>
    <dsp:sp modelId="{65C6658A-7D1F-45D9-9697-F556D655D27A}">
      <dsp:nvSpPr>
        <dsp:cNvPr id="0" name=""/>
        <dsp:cNvSpPr/>
      </dsp:nvSpPr>
      <dsp:spPr>
        <a:xfrm>
          <a:off x="3407247" y="228223"/>
          <a:ext cx="1715464" cy="876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>
              <a:solidFill>
                <a:schemeClr val="bg1"/>
              </a:solidFill>
            </a:rPr>
            <a:t>اتخاذ قرار بشان </a:t>
          </a:r>
          <a:r>
            <a:rPr lang="ar-DZ" sz="2000" b="1" kern="1200" dirty="0" smtClean="0">
              <a:solidFill>
                <a:schemeClr val="bg1"/>
              </a:solidFill>
            </a:rPr>
            <a:t>الالتزام </a:t>
          </a:r>
          <a:r>
            <a:rPr lang="ar-DZ" sz="2000" b="1" kern="1200" dirty="0" smtClean="0">
              <a:solidFill>
                <a:schemeClr val="bg1"/>
              </a:solidFill>
            </a:rPr>
            <a:t>نحو السوق المستهدفة </a:t>
          </a:r>
          <a:endParaRPr lang="fr-FR" sz="2000" b="1" kern="1200" dirty="0">
            <a:solidFill>
              <a:schemeClr val="bg1"/>
            </a:solidFill>
          </a:endParaRPr>
        </a:p>
      </dsp:txBody>
      <dsp:txXfrm>
        <a:off x="3432925" y="253901"/>
        <a:ext cx="1664108" cy="825362"/>
      </dsp:txXfrm>
    </dsp:sp>
    <dsp:sp modelId="{8AEE56DD-387E-4B1A-B9FA-E21298DC3330}">
      <dsp:nvSpPr>
        <dsp:cNvPr id="0" name=""/>
        <dsp:cNvSpPr/>
      </dsp:nvSpPr>
      <dsp:spPr>
        <a:xfrm rot="21468736">
          <a:off x="5373995" y="399916"/>
          <a:ext cx="606339" cy="4254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5374042" y="487439"/>
        <a:ext cx="478709" cy="255261"/>
      </dsp:txXfrm>
    </dsp:sp>
    <dsp:sp modelId="{224D9C19-B197-48A5-8FFD-F344380879B6}">
      <dsp:nvSpPr>
        <dsp:cNvPr id="0" name=""/>
        <dsp:cNvSpPr/>
      </dsp:nvSpPr>
      <dsp:spPr>
        <a:xfrm>
          <a:off x="6265914" y="143312"/>
          <a:ext cx="1715481" cy="828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kern="1200" dirty="0" smtClean="0">
              <a:solidFill>
                <a:schemeClr val="bg1"/>
              </a:solidFill>
            </a:rPr>
            <a:t>ممارسة النشاطات </a:t>
          </a:r>
          <a:endParaRPr lang="fr-FR" sz="2000" b="1" kern="1200" dirty="0">
            <a:solidFill>
              <a:schemeClr val="bg1"/>
            </a:solidFill>
          </a:endParaRPr>
        </a:p>
      </dsp:txBody>
      <dsp:txXfrm>
        <a:off x="6290169" y="167567"/>
        <a:ext cx="1666971" cy="779616"/>
      </dsp:txXfrm>
    </dsp:sp>
    <dsp:sp modelId="{C15CAB9C-2A28-4BFC-823C-D4227CA7E0BD}">
      <dsp:nvSpPr>
        <dsp:cNvPr id="0" name=""/>
        <dsp:cNvSpPr/>
      </dsp:nvSpPr>
      <dsp:spPr>
        <a:xfrm rot="5524087">
          <a:off x="6955806" y="1021042"/>
          <a:ext cx="286846" cy="4254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 rot="-5400000">
        <a:off x="6973152" y="1090364"/>
        <a:ext cx="255261" cy="200792"/>
      </dsp:txXfrm>
    </dsp:sp>
    <dsp:sp modelId="{D0C70227-6CB8-44DB-A130-CA9AF0159537}">
      <dsp:nvSpPr>
        <dsp:cNvPr id="0" name=""/>
        <dsp:cNvSpPr/>
      </dsp:nvSpPr>
      <dsp:spPr>
        <a:xfrm>
          <a:off x="5833600" y="1512306"/>
          <a:ext cx="2473973" cy="1029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bg1"/>
              </a:solidFill>
            </a:rPr>
            <a:t>خبرة و معرفة أكثر </a:t>
          </a:r>
          <a:endParaRPr lang="fr-FR" sz="2400" b="1" kern="1200" dirty="0">
            <a:solidFill>
              <a:schemeClr val="bg1"/>
            </a:solidFill>
          </a:endParaRPr>
        </a:p>
      </dsp:txBody>
      <dsp:txXfrm>
        <a:off x="5863747" y="1542453"/>
        <a:ext cx="2413679" cy="968984"/>
      </dsp:txXfrm>
    </dsp:sp>
    <dsp:sp modelId="{CAD727DE-B293-4CEB-A61B-DFF517A3313D}">
      <dsp:nvSpPr>
        <dsp:cNvPr id="0" name=""/>
        <dsp:cNvSpPr/>
      </dsp:nvSpPr>
      <dsp:spPr>
        <a:xfrm rot="10758767">
          <a:off x="4752804" y="1837448"/>
          <a:ext cx="763797" cy="4254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0800000">
        <a:off x="4880429" y="1921770"/>
        <a:ext cx="636167" cy="255261"/>
      </dsp:txXfrm>
    </dsp:sp>
    <dsp:sp modelId="{A5767562-B256-4DF8-B703-606B7BF8797E}">
      <dsp:nvSpPr>
        <dsp:cNvPr id="0" name=""/>
        <dsp:cNvSpPr/>
      </dsp:nvSpPr>
      <dsp:spPr>
        <a:xfrm>
          <a:off x="1294310" y="1563009"/>
          <a:ext cx="3098265" cy="1029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solidFill>
                <a:schemeClr val="bg1"/>
              </a:solidFill>
            </a:rPr>
            <a:t>تعديل </a:t>
          </a:r>
          <a:r>
            <a:rPr lang="ar-DZ" sz="2400" b="1" kern="1200" dirty="0" smtClean="0">
              <a:solidFill>
                <a:schemeClr val="bg1"/>
              </a:solidFill>
            </a:rPr>
            <a:t>الالتزام </a:t>
          </a:r>
          <a:r>
            <a:rPr lang="ar-DZ" sz="2400" b="1" kern="1200" dirty="0" smtClean="0">
              <a:solidFill>
                <a:schemeClr val="bg1"/>
              </a:solidFill>
            </a:rPr>
            <a:t>نحو </a:t>
          </a:r>
          <a:r>
            <a:rPr lang="ar-DZ" sz="2400" b="1" kern="1200" dirty="0" smtClean="0">
              <a:solidFill>
                <a:schemeClr val="bg1"/>
              </a:solidFill>
            </a:rPr>
            <a:t>السوق </a:t>
          </a:r>
          <a:r>
            <a:rPr lang="ar-DZ" sz="2400" b="1" kern="1200" dirty="0" smtClean="0">
              <a:solidFill>
                <a:schemeClr val="bg1"/>
              </a:solidFill>
            </a:rPr>
            <a:t>المستهدفة </a:t>
          </a:r>
          <a:endParaRPr lang="fr-FR" sz="2400" b="1" kern="1200" dirty="0">
            <a:solidFill>
              <a:schemeClr val="bg1"/>
            </a:solidFill>
          </a:endParaRPr>
        </a:p>
      </dsp:txBody>
      <dsp:txXfrm>
        <a:off x="1324457" y="1593156"/>
        <a:ext cx="3037971" cy="9689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BE78D-247E-4EE1-930E-42A794E51DE3}">
      <dsp:nvSpPr>
        <dsp:cNvPr id="0" name=""/>
        <dsp:cNvSpPr/>
      </dsp:nvSpPr>
      <dsp:spPr>
        <a:xfrm>
          <a:off x="520232" y="0"/>
          <a:ext cx="5895967" cy="2479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881836-5CE9-4AD4-85AF-D939C3FA9B17}">
      <dsp:nvSpPr>
        <dsp:cNvPr id="0" name=""/>
        <dsp:cNvSpPr/>
      </dsp:nvSpPr>
      <dsp:spPr>
        <a:xfrm>
          <a:off x="3471" y="743947"/>
          <a:ext cx="1669756" cy="991929"/>
        </a:xfrm>
        <a:prstGeom prst="roundRect">
          <a:avLst/>
        </a:prstGeom>
        <a:gradFill rotWithShape="1">
          <a:gsLst>
            <a:gs pos="0">
              <a:schemeClr val="accent3">
                <a:tint val="62000"/>
                <a:satMod val="180000"/>
              </a:schemeClr>
            </a:gs>
            <a:gs pos="65000">
              <a:schemeClr val="accent3">
                <a:tint val="32000"/>
                <a:satMod val="250000"/>
              </a:schemeClr>
            </a:gs>
            <a:gs pos="100000">
              <a:schemeClr val="accent3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/>
            <a:t>لا توجد أنشطة تصدير منتظمة</a:t>
          </a:r>
          <a:endParaRPr lang="fr-FR" sz="1700" kern="1200" dirty="0"/>
        </a:p>
      </dsp:txBody>
      <dsp:txXfrm>
        <a:off x="51893" y="792369"/>
        <a:ext cx="1572912" cy="895085"/>
      </dsp:txXfrm>
    </dsp:sp>
    <dsp:sp modelId="{66B3A066-5E6B-4312-849D-37B0E2C8E083}">
      <dsp:nvSpPr>
        <dsp:cNvPr id="0" name=""/>
        <dsp:cNvSpPr/>
      </dsp:nvSpPr>
      <dsp:spPr>
        <a:xfrm>
          <a:off x="1756715" y="743947"/>
          <a:ext cx="1669756" cy="991929"/>
        </a:xfrm>
        <a:prstGeom prst="roundRect">
          <a:avLst/>
        </a:prstGeom>
        <a:gradFill rotWithShape="1">
          <a:gsLst>
            <a:gs pos="0">
              <a:schemeClr val="accent4">
                <a:tint val="62000"/>
                <a:satMod val="180000"/>
              </a:schemeClr>
            </a:gs>
            <a:gs pos="65000">
              <a:schemeClr val="accent4">
                <a:tint val="32000"/>
                <a:satMod val="250000"/>
              </a:schemeClr>
            </a:gs>
            <a:gs pos="100000">
              <a:schemeClr val="accent4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/>
            <a:t>التصدير عبر ممثلين مستقلين الوكلاء</a:t>
          </a:r>
          <a:endParaRPr lang="fr-FR" sz="1700" kern="1200" dirty="0"/>
        </a:p>
      </dsp:txBody>
      <dsp:txXfrm>
        <a:off x="1805137" y="792369"/>
        <a:ext cx="1572912" cy="895085"/>
      </dsp:txXfrm>
    </dsp:sp>
    <dsp:sp modelId="{ACB5D721-EF5C-4CFF-81E7-86D7D050CB96}">
      <dsp:nvSpPr>
        <dsp:cNvPr id="0" name=""/>
        <dsp:cNvSpPr/>
      </dsp:nvSpPr>
      <dsp:spPr>
        <a:xfrm>
          <a:off x="3509959" y="743947"/>
          <a:ext cx="1669756" cy="991929"/>
        </a:xfrm>
        <a:prstGeom prst="round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/>
            <a:t>إنشاء شركة تابعة للمبيعات الخارجية</a:t>
          </a:r>
          <a:endParaRPr lang="fr-FR" sz="1700" kern="1200" dirty="0"/>
        </a:p>
      </dsp:txBody>
      <dsp:txXfrm>
        <a:off x="3558381" y="792369"/>
        <a:ext cx="1572912" cy="895085"/>
      </dsp:txXfrm>
    </dsp:sp>
    <dsp:sp modelId="{144A3796-C397-471A-ABF0-17B06663480E}">
      <dsp:nvSpPr>
        <dsp:cNvPr id="0" name=""/>
        <dsp:cNvSpPr/>
      </dsp:nvSpPr>
      <dsp:spPr>
        <a:xfrm>
          <a:off x="5263204" y="743947"/>
          <a:ext cx="1669756" cy="991929"/>
        </a:xfrm>
        <a:prstGeom prst="roundRect">
          <a:avLst/>
        </a:prstGeom>
        <a:gradFill rotWithShape="1">
          <a:gsLst>
            <a:gs pos="0">
              <a:schemeClr val="accent4">
                <a:shade val="15000"/>
                <a:satMod val="180000"/>
              </a:schemeClr>
            </a:gs>
            <a:gs pos="50000">
              <a:schemeClr val="accent4">
                <a:shade val="45000"/>
                <a:satMod val="170000"/>
              </a:schemeClr>
            </a:gs>
            <a:gs pos="70000">
              <a:schemeClr val="accent4">
                <a:tint val="99000"/>
                <a:shade val="65000"/>
                <a:satMod val="155000"/>
              </a:schemeClr>
            </a:gs>
            <a:gs pos="100000">
              <a:schemeClr val="accent4"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satMod val="30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700" kern="1200" dirty="0" smtClean="0"/>
            <a:t>وحدات الإنتاج / التصنيع في </a:t>
          </a:r>
          <a:r>
            <a:rPr lang="ar-DZ" sz="1700" kern="1200" dirty="0" err="1" smtClean="0"/>
            <a:t>الخارجل</a:t>
          </a:r>
          <a:endParaRPr lang="fr-FR" sz="1700" kern="1200" dirty="0"/>
        </a:p>
      </dsp:txBody>
      <dsp:txXfrm>
        <a:off x="5311626" y="792369"/>
        <a:ext cx="1572912" cy="8950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AF9B1-DA8C-4B5D-95CC-7F6469F77157}">
      <dsp:nvSpPr>
        <dsp:cNvPr id="0" name=""/>
        <dsp:cNvSpPr/>
      </dsp:nvSpPr>
      <dsp:spPr>
        <a:xfrm>
          <a:off x="1338917" y="0"/>
          <a:ext cx="3078078" cy="307807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AFE63E-CAE8-4AB8-ACC9-A440BB3EA505}">
      <dsp:nvSpPr>
        <dsp:cNvPr id="0" name=""/>
        <dsp:cNvSpPr/>
      </dsp:nvSpPr>
      <dsp:spPr>
        <a:xfrm>
          <a:off x="1538992" y="200075"/>
          <a:ext cx="1231231" cy="12312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/>
            <a:t>Strat up import export</a:t>
          </a:r>
        </a:p>
      </dsp:txBody>
      <dsp:txXfrm>
        <a:off x="1599096" y="260179"/>
        <a:ext cx="1111023" cy="1111023"/>
      </dsp:txXfrm>
    </dsp:sp>
    <dsp:sp modelId="{3C151379-32A6-45C3-8BAB-1AD12DDCA8BB}">
      <dsp:nvSpPr>
        <dsp:cNvPr id="0" name=""/>
        <dsp:cNvSpPr/>
      </dsp:nvSpPr>
      <dsp:spPr>
        <a:xfrm>
          <a:off x="2985689" y="200075"/>
          <a:ext cx="1231231" cy="12312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Multinational trader</a:t>
          </a:r>
        </a:p>
      </dsp:txBody>
      <dsp:txXfrm>
        <a:off x="3045793" y="260179"/>
        <a:ext cx="1111023" cy="1111023"/>
      </dsp:txXfrm>
    </dsp:sp>
    <dsp:sp modelId="{99A68660-62CE-422E-915A-2BB4992F8DF3}">
      <dsp:nvSpPr>
        <dsp:cNvPr id="0" name=""/>
        <dsp:cNvSpPr/>
      </dsp:nvSpPr>
      <dsp:spPr>
        <a:xfrm>
          <a:off x="1538992" y="1646771"/>
          <a:ext cx="1231231" cy="12312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err="1"/>
            <a:t>Geographically</a:t>
          </a:r>
          <a:r>
            <a:rPr lang="fr-FR" sz="1100" kern="1200" dirty="0"/>
            <a:t> </a:t>
          </a:r>
          <a:r>
            <a:rPr lang="fr-FR" sz="1100" kern="1200" dirty="0" err="1"/>
            <a:t>focused</a:t>
          </a:r>
          <a:r>
            <a:rPr lang="fr-FR" sz="1100" kern="1200" dirty="0"/>
            <a:t> </a:t>
          </a:r>
          <a:r>
            <a:rPr lang="fr-FR" sz="1100" kern="1200" dirty="0" err="1"/>
            <a:t>stratup</a:t>
          </a:r>
          <a:endParaRPr lang="fr-FR" sz="1100" kern="1200" dirty="0"/>
        </a:p>
      </dsp:txBody>
      <dsp:txXfrm>
        <a:off x="1599096" y="1706875"/>
        <a:ext cx="1111023" cy="1111023"/>
      </dsp:txXfrm>
    </dsp:sp>
    <dsp:sp modelId="{55DA30CB-9DDE-4980-AEF3-6982E4A172D3}">
      <dsp:nvSpPr>
        <dsp:cNvPr id="0" name=""/>
        <dsp:cNvSpPr/>
      </dsp:nvSpPr>
      <dsp:spPr>
        <a:xfrm>
          <a:off x="2985689" y="1646771"/>
          <a:ext cx="1231231" cy="12312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/>
            <a:t>Global strat up</a:t>
          </a:r>
        </a:p>
      </dsp:txBody>
      <dsp:txXfrm>
        <a:off x="3045793" y="1706875"/>
        <a:ext cx="1111023" cy="1111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C86D2-332D-48D7-95E7-13B66B4D6F2C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C36AB-EE40-4C32-9D1B-E7A6B67975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87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DZ" smtClean="0"/>
              <a:t>المادة التعليمية استراتيحيات النمو و التدويل من إعداد الدكتورة تباني رزيقة جامعة باجي مختار عنابة 2020-2021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33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C458A7-DC5D-4813-84E0-646E92223392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5C648C-D3CE-406E-9DF4-9E8DC273E80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686049"/>
          </a:xfrm>
        </p:spPr>
        <p:txBody>
          <a:bodyPr>
            <a:normAutofit/>
          </a:bodyPr>
          <a:lstStyle/>
          <a:p>
            <a:pPr algn="ctr"/>
            <a: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  <a:t>جامعة باجي مختار عنابة </a:t>
            </a:r>
            <a:b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  <a:t>كلية العلوم الاقتصادية وعلوم التسيير</a:t>
            </a:r>
            <a:b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  <a:t>قسم علوم التسيير </a:t>
            </a:r>
            <a:b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ar-DZ" sz="2400" dirty="0" smtClean="0">
                <a:solidFill>
                  <a:schemeClr val="tx1">
                    <a:lumMod val="95000"/>
                  </a:schemeClr>
                </a:solidFill>
              </a:rPr>
              <a:t>ماستر 2تخصص إدارة استراتيجية </a:t>
            </a:r>
            <a:endParaRPr lang="fr-FR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2780928"/>
            <a:ext cx="8568952" cy="17526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b="1" dirty="0" smtClean="0">
                <a:solidFill>
                  <a:schemeClr val="tx1"/>
                </a:solidFill>
              </a:rPr>
              <a:t>الجزء الخامس  تابع للمحور الثاني من المادة التعليمية استراتيجيات النمو والتدويل </a:t>
            </a:r>
          </a:p>
          <a:p>
            <a:pPr algn="r" rtl="1"/>
            <a:r>
              <a:rPr lang="ar-DZ" b="1" dirty="0" smtClean="0"/>
              <a:t>                               </a:t>
            </a:r>
          </a:p>
          <a:p>
            <a:pPr algn="r" rtl="1"/>
            <a:r>
              <a:rPr lang="ar-DZ" b="1" dirty="0" smtClean="0">
                <a:solidFill>
                  <a:schemeClr val="tx1"/>
                </a:solidFill>
              </a:rPr>
              <a:t>                                          من إعداد : د تباني رزيقة</a:t>
            </a:r>
            <a:endParaRPr lang="fr-FR" b="1" dirty="0" smtClean="0">
              <a:solidFill>
                <a:schemeClr val="tx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7504" y="5589240"/>
            <a:ext cx="8964488" cy="1052736"/>
          </a:xfrm>
        </p:spPr>
        <p:txBody>
          <a:bodyPr/>
          <a:lstStyle/>
          <a:p>
            <a:pPr rtl="1"/>
            <a:r>
              <a:rPr lang="ar-DZ" sz="1400" b="1" dirty="0" smtClean="0">
                <a:solidFill>
                  <a:schemeClr val="tx1"/>
                </a:solidFill>
              </a:rPr>
              <a:t>المادة التعليمية  استراتيجيات النمو و التدويل موجهة لطلبة ماستر السنة الثانية تخصص إدارة استراتيجية جامعة باجي مختار عنابة 2021</a:t>
            </a:r>
          </a:p>
          <a:p>
            <a:pPr algn="justLow" rtl="1"/>
            <a:r>
              <a:rPr lang="ar-DZ" sz="1400" b="1" dirty="0">
                <a:solidFill>
                  <a:schemeClr val="tx1"/>
                </a:solidFill>
              </a:rPr>
              <a:t> </a:t>
            </a:r>
            <a:r>
              <a:rPr lang="ar-DZ" sz="14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من إعداد  الدكتورة  تباني رزيقة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83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 rtl="1"/>
            <a:r>
              <a:rPr lang="ar-DZ" b="1" dirty="0" smtClean="0"/>
              <a:t>سيرورة التدويل المبكر للباحثين</a:t>
            </a:r>
          </a:p>
          <a:p>
            <a:pPr algn="ctr" rtl="1"/>
            <a:r>
              <a:rPr lang="en-GB" b="1" u="sng" dirty="0" err="1"/>
              <a:t>Oviatt</a:t>
            </a:r>
            <a:r>
              <a:rPr lang="en-GB" b="1" u="sng" dirty="0"/>
              <a:t>, B. M., &amp; McDougall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92075" indent="17463" algn="r" rtl="1"/>
            <a:r>
              <a:rPr lang="ar-SA" dirty="0" smtClean="0"/>
              <a:t>نموذج</a:t>
            </a:r>
            <a:r>
              <a:rPr lang="fr-FR" dirty="0" smtClean="0"/>
              <a:t> </a:t>
            </a:r>
            <a:r>
              <a:rPr lang="fr-FR" dirty="0" smtClean="0"/>
              <a:t>Uppsala</a:t>
            </a:r>
            <a:r>
              <a:rPr lang="ar-DZ" dirty="0" smtClean="0"/>
              <a:t> للباحثين</a:t>
            </a:r>
          </a:p>
          <a:p>
            <a:pPr marL="92075" indent="17463" algn="ctr" rtl="1"/>
            <a:r>
              <a:rPr lang="fr-FR" dirty="0" err="1" smtClean="0"/>
              <a:t>Johanson</a:t>
            </a:r>
            <a:r>
              <a:rPr lang="fr-FR" dirty="0"/>
              <a:t>, J., &amp; </a:t>
            </a:r>
            <a:r>
              <a:rPr lang="fr-FR" dirty="0" err="1"/>
              <a:t>Vahlne</a:t>
            </a:r>
            <a:r>
              <a:rPr lang="fr-FR" dirty="0"/>
              <a:t>, J. E</a:t>
            </a:r>
          </a:p>
          <a:p>
            <a:pPr algn="r" rtl="1"/>
            <a:r>
              <a:rPr lang="ar-DZ" b="1" dirty="0" smtClean="0"/>
              <a:t>سيرورة التدويل التدريجي</a:t>
            </a:r>
            <a:endParaRPr lang="ar-DZ" b="1" dirty="0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سيرورة التدويل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525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4498"/>
            <a:ext cx="8579296" cy="92211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/>
            </a:r>
            <a:br>
              <a:rPr lang="ar-DZ" dirty="0" smtClean="0"/>
            </a:br>
            <a:r>
              <a:rPr lang="ar-DZ" dirty="0"/>
              <a:t/>
            </a:r>
            <a:br>
              <a:rPr lang="ar-DZ" dirty="0"/>
            </a:br>
            <a:r>
              <a:rPr lang="ar-DZ" dirty="0" smtClean="0"/>
              <a:t> </a:t>
            </a:r>
            <a:r>
              <a:rPr lang="ar-DZ" sz="3100" b="0" dirty="0">
                <a:solidFill>
                  <a:schemeClr val="bg1"/>
                </a:solidFill>
              </a:rPr>
              <a:t>سيرورة التدويل </a:t>
            </a:r>
            <a:r>
              <a:rPr lang="ar-DZ" sz="3100" b="0" dirty="0" smtClean="0">
                <a:solidFill>
                  <a:schemeClr val="bg1"/>
                </a:solidFill>
              </a:rPr>
              <a:t>التدريجي </a:t>
            </a:r>
            <a:r>
              <a:rPr lang="ar-SA" sz="3100" b="0" dirty="0" smtClean="0">
                <a:solidFill>
                  <a:schemeClr val="bg1"/>
                </a:solidFill>
              </a:rPr>
              <a:t>نموذج</a:t>
            </a:r>
            <a:r>
              <a:rPr lang="fr-FR" sz="3100" b="0" dirty="0" smtClean="0">
                <a:solidFill>
                  <a:schemeClr val="bg1"/>
                </a:solidFill>
              </a:rPr>
              <a:t> </a:t>
            </a:r>
            <a:r>
              <a:rPr lang="fr-FR" sz="3100" b="0" dirty="0" smtClean="0">
                <a:solidFill>
                  <a:schemeClr val="bg1"/>
                </a:solidFill>
              </a:rPr>
              <a:t>Uppsala</a:t>
            </a:r>
            <a:r>
              <a:rPr lang="ar-DZ" b="0" dirty="0" smtClean="0">
                <a:solidFill>
                  <a:schemeClr val="bg1"/>
                </a:solidFill>
              </a:rPr>
              <a:t/>
            </a:r>
            <a:br>
              <a:rPr lang="ar-DZ" b="0" dirty="0" smtClean="0">
                <a:solidFill>
                  <a:schemeClr val="bg1"/>
                </a:solidFill>
              </a:rPr>
            </a:br>
            <a:r>
              <a:rPr lang="ar-DZ" dirty="0"/>
              <a:t/>
            </a:r>
            <a:br>
              <a:rPr lang="ar-DZ" dirty="0"/>
            </a:br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484812692"/>
              </p:ext>
            </p:extLst>
          </p:nvPr>
        </p:nvGraphicFramePr>
        <p:xfrm>
          <a:off x="899592" y="1196752"/>
          <a:ext cx="7632848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755128300"/>
              </p:ext>
            </p:extLst>
          </p:nvPr>
        </p:nvGraphicFramePr>
        <p:xfrm>
          <a:off x="251520" y="4077072"/>
          <a:ext cx="8568952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9292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211033D-0E33-4745-A677-D9C5E9B4B2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C0BC77-5DFB-4127-AB22-62A6A39A7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2A0BC1A-01AF-4C3B-B4BE-2549373C1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4B7742-0358-47F2-A0FA-90299E30E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CCFB89-B768-4CF9-AB25-AC820A79E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D3406C-DA4C-45A2-93DA-E8CB5753B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91E7595-3D64-4DC3-839B-9E0ADCB1D8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9055B87-4636-4CA7-A871-0ED3C52ED0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DZ" sz="3200" dirty="0" smtClean="0">
                <a:solidFill>
                  <a:schemeClr val="bg1"/>
                </a:solidFill>
              </a:rPr>
              <a:t>افتراضات نموذج التدويل التدريجي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27584" y="1412776"/>
            <a:ext cx="76328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dirty="0" smtClean="0"/>
              <a:t>(</a:t>
            </a:r>
            <a:r>
              <a:rPr lang="ar-DZ" sz="2000" b="1" dirty="0" smtClean="0"/>
              <a:t>هذا </a:t>
            </a:r>
            <a:r>
              <a:rPr lang="ar-DZ" sz="2000" b="1" dirty="0"/>
              <a:t>النموذج يعتمد على التعلم التنظيمي، فالتدويل هو ناتج عن تفاعل المتغير وضعية الشركات و التغير و التطور الذي يحدث على مستوى السوق مع تطور أعمال الشركات</a:t>
            </a:r>
            <a:r>
              <a:rPr lang="fr-FR" dirty="0" err="1"/>
              <a:t>co-evolution</a:t>
            </a:r>
            <a:r>
              <a:rPr lang="fr-FR" dirty="0"/>
              <a:t> </a:t>
            </a:r>
            <a:r>
              <a:rPr lang="ar-DZ" dirty="0"/>
              <a:t>. </a:t>
            </a:r>
            <a:endParaRPr lang="fr-FR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874498124"/>
              </p:ext>
            </p:extLst>
          </p:nvPr>
        </p:nvGraphicFramePr>
        <p:xfrm>
          <a:off x="1115616" y="2059107"/>
          <a:ext cx="6936432" cy="2479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1560" y="4869160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400" dirty="0" smtClean="0"/>
              <a:t>عيوب النموذج : لا </a:t>
            </a:r>
            <a:r>
              <a:rPr lang="ar-DZ" sz="2400" dirty="0"/>
              <a:t>يشرح كيفية اختيار الشركاء، الظروف التي تسرع و تبطئ تدويل النشاطات، كما ينظر إلى الشركات الصغيرة و المتوسطة</a:t>
            </a:r>
            <a:r>
              <a:rPr lang="fr-FR" sz="2400" dirty="0"/>
              <a:t>PME </a:t>
            </a:r>
            <a:r>
              <a:rPr lang="ar-DZ" sz="2400" dirty="0"/>
              <a:t>على أنها لا تملك القدرة على تدويل نشاطها إلا في حالات الاستثنائية التي ركزت على </a:t>
            </a:r>
            <a:r>
              <a:rPr lang="ar-DZ" sz="2400" dirty="0" err="1"/>
              <a:t>الاستراد</a:t>
            </a:r>
            <a:r>
              <a:rPr lang="ar-DZ" sz="2400" dirty="0"/>
              <a:t> أو التصدير.</a:t>
            </a:r>
            <a:endParaRPr lang="fr-FR" sz="2400" dirty="0"/>
          </a:p>
          <a:p>
            <a:pPr algn="r" rtl="1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3461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سيرورة التدويل المبكر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971600" y="1815101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الوسائل </a:t>
            </a:r>
            <a:r>
              <a:rPr lang="ar-DZ" dirty="0" err="1" smtClean="0"/>
              <a:t>التمكينية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51520" y="2833705"/>
            <a:ext cx="1296144" cy="744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فرص </a:t>
            </a:r>
            <a:r>
              <a:rPr lang="ar-DZ" dirty="0" err="1" smtClean="0"/>
              <a:t>امتاحة</a:t>
            </a:r>
            <a:r>
              <a:rPr lang="ar-DZ" dirty="0" smtClean="0"/>
              <a:t> في السوق الدولية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71600" y="4221088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المنافسة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3203848" y="2785445"/>
            <a:ext cx="144016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إدراك المقاول للفرص </a:t>
            </a:r>
            <a:r>
              <a:rPr lang="ar-DZ" dirty="0" err="1" smtClean="0"/>
              <a:t>المتحة</a:t>
            </a:r>
            <a:r>
              <a:rPr lang="ar-DZ" dirty="0" smtClean="0"/>
              <a:t> في السوق الدولية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4644008" y="1587804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المعرفة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075493" y="4365104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شبكة العلاقات 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6660232" y="3035413"/>
            <a:ext cx="14401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التدويل المبكر</a:t>
            </a:r>
            <a:endParaRPr lang="fr-FR" dirty="0"/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2339752" y="2391165"/>
            <a:ext cx="864096" cy="7498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endCxn id="7" idx="1"/>
          </p:cNvCxnSpPr>
          <p:nvPr/>
        </p:nvCxnSpPr>
        <p:spPr>
          <a:xfrm flipV="1">
            <a:off x="1547664" y="3325505"/>
            <a:ext cx="165618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2411760" y="3596879"/>
            <a:ext cx="720080" cy="698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6876256" y="299695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508104" y="2310419"/>
            <a:ext cx="0" cy="1046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endCxn id="10" idx="1"/>
          </p:cNvCxnSpPr>
          <p:nvPr/>
        </p:nvCxnSpPr>
        <p:spPr>
          <a:xfrm flipV="1">
            <a:off x="4752020" y="3323445"/>
            <a:ext cx="1908212" cy="2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 flipV="1">
            <a:off x="5514074" y="3253978"/>
            <a:ext cx="54006" cy="10416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69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سلوكيات الشركات الناشئة عند التدويل</a:t>
            </a:r>
            <a:endParaRPr lang="fr-FR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716747777"/>
              </p:ext>
            </p:extLst>
          </p:nvPr>
        </p:nvGraphicFramePr>
        <p:xfrm>
          <a:off x="2056447" y="1863090"/>
          <a:ext cx="5755913" cy="3078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one de texte 7"/>
          <p:cNvSpPr txBox="1"/>
          <p:nvPr/>
        </p:nvSpPr>
        <p:spPr>
          <a:xfrm>
            <a:off x="1866259" y="2564904"/>
            <a:ext cx="1020445" cy="146494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DZ" sz="1200" b="1">
                <a:effectLst/>
                <a:ea typeface="Calibri"/>
                <a:cs typeface="Simplified Arabic"/>
              </a:rPr>
              <a:t>عدد النشاطات في  سلسلة القيمة الواجب التنسيق بينها</a:t>
            </a:r>
            <a:endParaRPr lang="fr-FR" sz="1100">
              <a:effectLst/>
              <a:ea typeface="Calibri"/>
              <a:cs typeface="Arial"/>
            </a:endParaRPr>
          </a:p>
        </p:txBody>
      </p:sp>
      <p:sp>
        <p:nvSpPr>
          <p:cNvPr id="5" name="Zone de texte 8"/>
          <p:cNvSpPr txBox="1"/>
          <p:nvPr/>
        </p:nvSpPr>
        <p:spPr>
          <a:xfrm>
            <a:off x="3923928" y="5085184"/>
            <a:ext cx="1166495" cy="33401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DZ" sz="1200" b="1">
                <a:effectLst/>
                <a:ea typeface="Calibri"/>
                <a:cs typeface="Simplified Arabic"/>
              </a:rPr>
              <a:t>عدد الدول</a:t>
            </a:r>
            <a:endParaRPr lang="fr-FR" sz="1100">
              <a:effectLst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745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718</TotalTime>
  <Words>285</Words>
  <Application>Microsoft Office PowerPoint</Application>
  <PresentationFormat>Affichage à l'écran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Rotonde</vt:lpstr>
      <vt:lpstr>جامعة باجي مختار عنابة  كلية العلوم الاقتصادية وعلوم التسيير قسم علوم التسيير  ماستر 2تخصص إدارة استراتيجية </vt:lpstr>
      <vt:lpstr>سيرورة التدويل </vt:lpstr>
      <vt:lpstr>   سيرورة التدويل التدريجي نموذج Uppsala  </vt:lpstr>
      <vt:lpstr>افتراضات نموذج التدويل التدريجي</vt:lpstr>
      <vt:lpstr>سيرورة التدويل المبكر</vt:lpstr>
      <vt:lpstr>سلوكيات الشركات الناشئة عند التدويل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باجي مختار عنابة  كلية العلوم الاقتصادية وعلوم التسيير قسم علوم التسيير  ماستر 2تخصص إدارة استراتيجية</dc:title>
  <dc:creator>DELL LATITUDE E7470</dc:creator>
  <cp:lastModifiedBy>DELL LATITUDE E7470</cp:lastModifiedBy>
  <cp:revision>15</cp:revision>
  <dcterms:created xsi:type="dcterms:W3CDTF">2021-02-21T00:40:58Z</dcterms:created>
  <dcterms:modified xsi:type="dcterms:W3CDTF">2021-02-22T06:31:58Z</dcterms:modified>
</cp:coreProperties>
</file>