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643E4D-E6D2-4407-800F-B4A29F8117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00F2D4-E962-4177-AEFC-DE1A987F14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E19EDA-7BA3-49AC-8DBF-2F2365979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EFCE-0325-4824-9B08-C098594B3AA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3B2DFA-6C86-483F-93A6-A76BF8489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050B79-D15E-4F24-91FE-B6E856A5E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82E1-EE68-4E65-BDAB-A3CD6A3A554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09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B0F207-50E8-44FB-B22E-3D351ADDF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52D6C02-6AB4-40ED-8223-592FFD971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2AEC7D-FB00-4308-8C99-050ED3CBD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EFCE-0325-4824-9B08-C098594B3AA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ADD0EB-F83E-4106-A6CD-FC23AA2D6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7833D1-0926-4C53-BBBF-9EB141173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82E1-EE68-4E65-BDAB-A3CD6A3A554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95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33737FA-0C63-4168-93F3-885D2A7AC5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D61D685-27A3-4B6D-B534-5EEC38BC35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20217C5-05D7-4466-A782-D41838C0E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EFCE-0325-4824-9B08-C098594B3AA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4648DE-733D-440C-98D8-9703CAD02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CEA725-1F55-405E-A74E-8A12093B2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82E1-EE68-4E65-BDAB-A3CD6A3A554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44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5B7445-3315-478A-9524-FBB10B90D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E632E7-F59D-4835-8CC5-C7CF93699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AD3E87-9D00-4DF4-ADE0-55243357C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EFCE-0325-4824-9B08-C098594B3AA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774EE7-C7C9-4C98-AD42-0E78949A1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6B5BA1-3684-433D-8277-7AF31FA5D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82E1-EE68-4E65-BDAB-A3CD6A3A554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264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2E118A-1288-4059-A965-6F82E91D9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770A17-C047-4D39-911B-31B1D0870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03FF0F-6EE3-48B3-8914-C9B4D31FD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EFCE-0325-4824-9B08-C098594B3AA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019EE5-CEA0-4624-A0FA-B55265CAE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CC8CF1-6549-4AAE-A488-E5A9B244C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82E1-EE68-4E65-BDAB-A3CD6A3A554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84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AD04FE-C0C6-4DF2-99DD-39CD08D0A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E48EE0-2B80-45B3-8B4E-03A05A5123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C1D400F-9D1B-413B-A68D-1BFF1A439D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BF988BA-46DE-46A5-B20F-9AE16CFB4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EFCE-0325-4824-9B08-C098594B3AA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E14AEA7-A9A8-4CC2-8A43-FC99ACA16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F07EA0B-657D-4C15-9982-6052C53A6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82E1-EE68-4E65-BDAB-A3CD6A3A554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7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D003F8-13E7-43DE-9EFB-CC035F70D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02B6FD5-60F4-4162-949B-06E698D548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A315E7E-3D4D-4ED7-BEA0-224F6A95A6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AC350D1-3836-433D-8504-FF579059A1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AC1AC66-DEE1-4D76-B740-8BF43F58CB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1E5E2C3-9A54-4887-B214-39C216A1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EFCE-0325-4824-9B08-C098594B3AA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1906B4D-86FD-48E1-9C86-D4DA08CB2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2F0EB1D-8586-4AAB-A480-BF46DFCC1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82E1-EE68-4E65-BDAB-A3CD6A3A554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65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C2E93F-37F0-46FF-8090-62FC3B0EF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C758E2D-D070-48BE-9D9B-C8535DE1B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EFCE-0325-4824-9B08-C098594B3AA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6F692AC-9452-4282-AF1B-2F8E26CE1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E80C8A9-3427-4D9A-BE90-3AD4DCF7E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82E1-EE68-4E65-BDAB-A3CD6A3A554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014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D6A8FC0-BCC0-4745-9288-642FC8314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EFCE-0325-4824-9B08-C098594B3AA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E5426DE-9FE5-4622-B26D-CE1C9C244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CA4E364-E36C-47DC-9D80-B58D2797E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82E1-EE68-4E65-BDAB-A3CD6A3A554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46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51A4DE-01F0-4291-B578-64ABE4794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AC273A-876C-48DE-9015-AE0F768EB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9F605A4-1159-48C0-AD49-295FBE9B8F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B234E01-BC9F-48FD-BF49-416CED6A2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EFCE-0325-4824-9B08-C098594B3AA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E8DE7D0-9552-4ACE-A9CB-CABE186A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4C73FE0-72F3-47B8-B2B7-753C79569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82E1-EE68-4E65-BDAB-A3CD6A3A554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769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728E5B-0739-4FE8-9CE3-40D7CE8FC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C2F02DC-8E13-45C1-81CD-E5EF9DF334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08D9116-7DD8-4A35-96B7-085B8F6FE6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7308C8F-E134-4809-9A56-42496AFFE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EFCE-0325-4824-9B08-C098594B3AA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91C54A1-1E72-41FB-9470-77881651F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F0DC4FA-F0C0-4DFC-802E-241870457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82E1-EE68-4E65-BDAB-A3CD6A3A554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76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69542A4-26F0-49A4-BB70-C2E84FCE2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BC98CCF-04CD-43AB-B405-A15CDB184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D195753-FB5C-4D87-9863-361F59BD86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5EFCE-0325-4824-9B08-C098594B3AA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24940B-B5C9-435A-831E-690C58B28C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57D70C-4B80-4EC5-B226-509F8D2500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782E1-EE68-4E65-BDAB-A3CD6A3A554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128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E39715-58E1-4671-95A3-5A1B6641C3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Python </a:t>
            </a:r>
            <a:r>
              <a:rPr lang="fr-FR" dirty="0" err="1"/>
              <a:t>Language</a:t>
            </a:r>
            <a:endParaRPr lang="en-US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35B20B5-E476-4036-802D-1645D821DA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Par Dr KHERISSI Farida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876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9505C3-2416-4C76-86A4-1E20603A7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9C86B40-03B9-4FA1-B70F-37F9C927E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URL for </a:t>
            </a:r>
            <a:r>
              <a:rPr lang="fr-FR" dirty="0" err="1"/>
              <a:t>interpreter</a:t>
            </a:r>
            <a:r>
              <a:rPr lang="fr-FR" dirty="0"/>
              <a:t>/compiler:</a:t>
            </a:r>
          </a:p>
          <a:p>
            <a:endParaRPr lang="fr-FR" dirty="0"/>
          </a:p>
          <a:p>
            <a:r>
              <a:rPr lang="en-US" dirty="0"/>
              <a:t>https://www.programiz.com/python-programming/online-compiler/</a:t>
            </a:r>
          </a:p>
        </p:txBody>
      </p:sp>
    </p:spTree>
    <p:extLst>
      <p:ext uri="{BB962C8B-B14F-4D97-AF65-F5344CB8AC3E}">
        <p14:creationId xmlns:p14="http://schemas.microsoft.com/office/powerpoint/2010/main" val="2178102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9CDAFB-16FE-4E33-9628-CCC47EA1D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Example of </a:t>
            </a:r>
            <a:r>
              <a:rPr lang="fr-FR" dirty="0" err="1"/>
              <a:t>Programm</a:t>
            </a:r>
            <a:r>
              <a:rPr lang="fr-FR" dirty="0"/>
              <a:t> in Python</a:t>
            </a: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BE56BD-407E-4B3F-9686-230766D38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# Demander à l'utilisateur de saisir trois nombres</a:t>
            </a:r>
          </a:p>
          <a:p>
            <a:r>
              <a:rPr lang="fr-FR" dirty="0"/>
              <a:t>a = </a:t>
            </a:r>
            <a:r>
              <a:rPr lang="fr-FR" dirty="0" err="1"/>
              <a:t>float</a:t>
            </a:r>
            <a:r>
              <a:rPr lang="fr-FR" dirty="0"/>
              <a:t>(input("Entrez le premier nombre : "))</a:t>
            </a:r>
          </a:p>
          <a:p>
            <a:r>
              <a:rPr lang="fr-FR" dirty="0"/>
              <a:t>b = </a:t>
            </a:r>
            <a:r>
              <a:rPr lang="fr-FR" dirty="0" err="1"/>
              <a:t>float</a:t>
            </a:r>
            <a:r>
              <a:rPr lang="fr-FR" dirty="0"/>
              <a:t>(input("Entrez le deuxième nombre : "))</a:t>
            </a:r>
          </a:p>
          <a:p>
            <a:r>
              <a:rPr lang="fr-FR" dirty="0"/>
              <a:t>c = </a:t>
            </a:r>
            <a:r>
              <a:rPr lang="fr-FR" dirty="0" err="1"/>
              <a:t>float</a:t>
            </a:r>
            <a:r>
              <a:rPr lang="fr-FR" dirty="0"/>
              <a:t>(input("Entrez le troisième nombre : "))</a:t>
            </a:r>
          </a:p>
          <a:p>
            <a:endParaRPr lang="fr-FR" dirty="0"/>
          </a:p>
          <a:p>
            <a:r>
              <a:rPr lang="fr-FR" dirty="0"/>
              <a:t># Calculer la moyenne</a:t>
            </a:r>
          </a:p>
          <a:p>
            <a:r>
              <a:rPr lang="fr-FR" dirty="0"/>
              <a:t>moyenne = (a + b + c) / 3</a:t>
            </a:r>
          </a:p>
          <a:p>
            <a:endParaRPr lang="fr-FR" dirty="0"/>
          </a:p>
          <a:p>
            <a:r>
              <a:rPr lang="fr-FR" dirty="0"/>
              <a:t># Afficher le résultat</a:t>
            </a:r>
          </a:p>
          <a:p>
            <a:r>
              <a:rPr lang="fr-FR" dirty="0" err="1"/>
              <a:t>print</a:t>
            </a:r>
            <a:r>
              <a:rPr lang="fr-FR" dirty="0"/>
              <a:t>("La moyenne est :", moyenne)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700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B18748-37F9-4E16-A98B-0856A08D7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Explanation</a:t>
            </a:r>
            <a:r>
              <a:rPr lang="fr-FR" dirty="0"/>
              <a:t> 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97EA8FE-46B7-401C-95C2-42EB1500B1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767110"/>
            <a:ext cx="6293133" cy="2468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input()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permet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de lire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une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donnée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entrée par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l’utilisateur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float()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convertit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cette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donnée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en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nombre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décimal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On fait la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somme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des trois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nombres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et on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divise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par 3.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print() affiche le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résultat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à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l’écran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25977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104AC6-7049-4018-A2EA-A5F805ED4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6F64BA-1C3C-4BCE-8497-4146C35BA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C2FCDC6-58DE-45F9-9A96-956F7F86E7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550" y="365125"/>
            <a:ext cx="10296525" cy="581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996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7FCD7302-9EB8-4565-89E8-E2AFB3B6AB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0"/>
            <a:ext cx="11582399" cy="6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254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43E565-EF89-4020-A703-8C83A3962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BEC4C453-6318-4C84-9A4E-39EDA4DD0D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482600"/>
            <a:ext cx="12058650" cy="637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0907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142</Words>
  <Application>Microsoft Office PowerPoint</Application>
  <PresentationFormat>Grand écran</PresentationFormat>
  <Paragraphs>21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Python Language</vt:lpstr>
      <vt:lpstr>Présentation PowerPoint</vt:lpstr>
      <vt:lpstr>Example of Programm in Python</vt:lpstr>
      <vt:lpstr>Explanation 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Language</dc:title>
  <dc:creator>DZ Laptops</dc:creator>
  <cp:lastModifiedBy>DZ Laptops</cp:lastModifiedBy>
  <cp:revision>4</cp:revision>
  <dcterms:created xsi:type="dcterms:W3CDTF">2025-10-06T06:42:15Z</dcterms:created>
  <dcterms:modified xsi:type="dcterms:W3CDTF">2025-11-16T21:08:51Z</dcterms:modified>
</cp:coreProperties>
</file>