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y="10287000" cx="18288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showOutlineIcons="0">
    <p:restoredLeft sz="14825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font" Target="fonts/font1.fntdata"/><Relationship Id="rId31" Type="http://schemas.openxmlformats.org/officeDocument/2006/relationships/font" Target="fonts/font2.fntdata"/><Relationship Id="rId32" Type="http://schemas.openxmlformats.org/officeDocument/2006/relationships/font" Target="fonts/font3.fntdata"/><Relationship Id="rId33" Type="http://schemas.openxmlformats.org/officeDocument/2006/relationships/font" Target="fonts/font4.fntdata"/><Relationship Id="rId34" Type="http://schemas.openxmlformats.org/officeDocument/2006/relationships/tableStyles" Target="tableStyle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37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28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72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6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6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9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8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8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6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02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7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0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0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0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7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7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7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67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1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2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7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91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692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9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69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9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‹N°›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9.pn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9.pn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9.pn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7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10.pn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Freeform 2"/>
          <p:cNvSpPr/>
          <p:nvPr/>
        </p:nvSpPr>
        <p:spPr>
          <a:xfrm>
            <a:off x="3643274" y="0"/>
            <a:ext cx="14644726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9333" b="-9333"/>
            </a:stretch>
          </a:blipFill>
        </p:spPr>
      </p:sp>
      <p:pic>
        <p:nvPicPr>
          <p:cNvPr id="2097154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0" y="0"/>
            <a:ext cx="3643274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591" name="ZoneTexte 7"/>
          <p:cNvSpPr txBox="1"/>
          <p:nvPr/>
        </p:nvSpPr>
        <p:spPr>
          <a:xfrm>
            <a:off x="1500134" y="571468"/>
            <a:ext cx="5929354" cy="1503680"/>
          </a:xfrm>
          <a:prstGeom prst="rect"/>
          <a:noFill/>
        </p:spPr>
        <p:txBody>
          <a:bodyPr rtlCol="0" wrap="square">
            <a:spAutoFit/>
          </a:bodyPr>
          <a:p>
            <a:pPr algn="ctr">
              <a:lnSpc>
                <a:spcPts val="2780"/>
              </a:lnSpc>
            </a:pPr>
            <a:r>
              <a:rPr altLang="en-US" b="1" dirty="0" sz="2800" lang="ar-DZ" spc="-45" smtClean="0">
                <a:solidFill>
                  <a:srgbClr val="2B1511"/>
                </a:solidFill>
                <a:latin typeface="DM Sans Bold Italics"/>
              </a:rPr>
              <a:t> </a:t>
            </a:r>
            <a:r>
              <a:rPr altLang="en-US" b="1" dirty="0" sz="2800" lang="ar-DZ" spc="-45" smtClean="0">
                <a:solidFill>
                  <a:schemeClr val="bg1"/>
                </a:solidFill>
                <a:latin typeface="DM Sans Bold Italics"/>
              </a:rPr>
              <a:t>جامعة باجي مختار - عنابة - </a:t>
            </a:r>
          </a:p>
          <a:p>
            <a:pPr algn="ctr">
              <a:lnSpc>
                <a:spcPts val="2780"/>
              </a:lnSpc>
            </a:pPr>
            <a:r>
              <a:rPr altLang="en-US" b="1" dirty="0" sz="2800" lang="ar-DZ" spc="-45" smtClean="0">
                <a:solidFill>
                  <a:schemeClr val="bg1"/>
                </a:solidFill>
                <a:latin typeface="DM Sans Bold Italics"/>
              </a:rPr>
              <a:t>كلية العلوم الاقتصادية والتجارية وعلوم التسيير</a:t>
            </a:r>
          </a:p>
          <a:p>
            <a:pPr algn="ctr">
              <a:lnSpc>
                <a:spcPts val="2780"/>
              </a:lnSpc>
            </a:pPr>
            <a:r>
              <a:rPr altLang="en-US" b="1" dirty="0" sz="2800" lang="ar-DZ" spc="-45" smtClean="0">
                <a:solidFill>
                  <a:schemeClr val="bg1"/>
                </a:solidFill>
                <a:latin typeface="DM Sans Bold Italics"/>
              </a:rPr>
              <a:t> قسم العلوم التجارية</a:t>
            </a:r>
            <a:endParaRPr b="1" dirty="0" sz="2400" lang="fr-FR">
              <a:solidFill>
                <a:schemeClr val="bg1"/>
              </a:solidFill>
            </a:endParaRPr>
          </a:p>
        </p:txBody>
      </p:sp>
      <p:sp>
        <p:nvSpPr>
          <p:cNvPr id="1048592" name="Freeform 13"/>
          <p:cNvSpPr/>
          <p:nvPr/>
        </p:nvSpPr>
        <p:spPr>
          <a:xfrm>
            <a:off x="16930742" y="1"/>
            <a:ext cx="1357258" cy="1285847"/>
          </a:xfrm>
          <a:custGeom>
            <a:avLst/>
            <a:ahLst/>
            <a:rect l="l" t="t" r="r" b="b"/>
            <a:pathLst>
              <a:path w="810350" h="810350">
                <a:moveTo>
                  <a:pt x="0" y="0"/>
                </a:moveTo>
                <a:lnTo>
                  <a:pt x="810351" y="0"/>
                </a:lnTo>
                <a:lnTo>
                  <a:pt x="810351" y="810350"/>
                </a:lnTo>
                <a:lnTo>
                  <a:pt x="0" y="810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593" name="Rectangle 9"/>
          <p:cNvSpPr/>
          <p:nvPr/>
        </p:nvSpPr>
        <p:spPr>
          <a:xfrm>
            <a:off x="857192" y="6201799"/>
            <a:ext cx="3586238" cy="1056639"/>
          </a:xfrm>
          <a:prstGeom prst="rect"/>
        </p:spPr>
        <p:txBody>
          <a:bodyPr wrap="none">
            <a:spAutoFit/>
          </a:bodyPr>
          <a:p>
            <a:pPr algn="r" rtl="1"/>
            <a:r>
              <a:rPr b="1" dirty="0" sz="3200" lang="ar-DZ" smtClean="0">
                <a:solidFill>
                  <a:schemeClr val="bg1"/>
                </a:solidFill>
              </a:rPr>
              <a:t>تحت إشراف </a:t>
            </a:r>
            <a:r>
              <a:rPr b="1" dirty="0" sz="3200" lang="fr-FR" smtClean="0">
                <a:solidFill>
                  <a:schemeClr val="bg1"/>
                </a:solidFill>
              </a:rPr>
              <a:t>:</a:t>
            </a:r>
            <a:r>
              <a:rPr b="1" dirty="0" sz="3200" lang="ar-DZ" smtClean="0">
                <a:solidFill>
                  <a:schemeClr val="bg1"/>
                </a:solidFill>
              </a:rPr>
              <a:t> د. بن عيدة</a:t>
            </a:r>
            <a:endParaRPr b="1" dirty="0" sz="3200" lang="fr-FR">
              <a:solidFill>
                <a:schemeClr val="bg1"/>
              </a:solidFill>
            </a:endParaRPr>
          </a:p>
        </p:txBody>
      </p:sp>
      <p:sp>
        <p:nvSpPr>
          <p:cNvPr id="1048594" name="ZoneTexte 10"/>
          <p:cNvSpPr txBox="1"/>
          <p:nvPr/>
        </p:nvSpPr>
        <p:spPr>
          <a:xfrm>
            <a:off x="2285952" y="8832863"/>
            <a:ext cx="3929090" cy="954107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fr-FR" b="1" dirty="0" sz="2800" lang="ar-DZ" smtClean="0">
                <a:solidFill>
                  <a:schemeClr val="bg1"/>
                </a:solidFill>
              </a:rPr>
              <a:t>السنة الجامعية : </a:t>
            </a:r>
          </a:p>
          <a:p>
            <a:pPr algn="ctr"/>
            <a:r>
              <a:rPr altLang="fr-FR" b="1" dirty="0" sz="2800" lang="fr-FR" smtClean="0">
                <a:solidFill>
                  <a:schemeClr val="bg1"/>
                </a:solidFill>
              </a:rPr>
              <a:t>2025/2024</a:t>
            </a:r>
            <a:endParaRPr dirty="0" sz="2400" lang="fr-FR">
              <a:solidFill>
                <a:schemeClr val="bg1"/>
              </a:solidFill>
            </a:endParaRPr>
          </a:p>
        </p:txBody>
      </p:sp>
      <p:sp>
        <p:nvSpPr>
          <p:cNvPr id="1048595" name="ZoneTexte 11"/>
          <p:cNvSpPr txBox="1"/>
          <p:nvPr/>
        </p:nvSpPr>
        <p:spPr>
          <a:xfrm>
            <a:off x="214250" y="3962937"/>
            <a:ext cx="8572560" cy="247904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8000" lang="ar-DZ" smtClean="0">
                <a:solidFill>
                  <a:schemeClr val="bg1"/>
                </a:solidFill>
              </a:rPr>
              <a:t>تقنية التسويق عبر </a:t>
            </a:r>
            <a:r>
              <a:rPr b="1" dirty="0" sz="8000" lang="fr-FR" smtClean="0">
                <a:solidFill>
                  <a:schemeClr val="bg1"/>
                </a:solidFill>
              </a:rPr>
              <a:t>SEO</a:t>
            </a:r>
            <a:endParaRPr b="1" dirty="0" sz="8000" lang="fr-FR">
              <a:solidFill>
                <a:schemeClr val="bg1"/>
              </a:solidFill>
            </a:endParaRPr>
          </a:p>
        </p:txBody>
      </p:sp>
      <p:sp>
        <p:nvSpPr>
          <p:cNvPr id="1048596" name="ZoneTexte 12"/>
          <p:cNvSpPr txBox="1"/>
          <p:nvPr/>
        </p:nvSpPr>
        <p:spPr>
          <a:xfrm>
            <a:off x="1571572" y="6320249"/>
            <a:ext cx="7643866" cy="2280920"/>
          </a:xfrm>
          <a:prstGeom prst="rect"/>
          <a:noFill/>
        </p:spPr>
        <p:txBody>
          <a:bodyPr rtlCol="0" wrap="square">
            <a:spAutoFit/>
          </a:bodyPr>
          <a:p>
            <a:pPr algn="r">
              <a:lnSpc>
                <a:spcPts val="4160"/>
              </a:lnSpc>
              <a:spcAft>
                <a:spcPts val="600"/>
              </a:spcAft>
            </a:pPr>
            <a:r>
              <a:rPr altLang="en-US" b="1" dirty="0" sz="3200" lang="ar-DZ" smtClean="0">
                <a:solidFill>
                  <a:schemeClr val="bg1"/>
                </a:solidFill>
                <a:latin typeface="DM Sans"/>
              </a:rPr>
              <a:t>من إعداد </a:t>
            </a:r>
            <a:r>
              <a:rPr altLang="en-US" b="1" dirty="0" sz="4000" lang="ar-DZ" smtClean="0">
                <a:solidFill>
                  <a:schemeClr val="bg1"/>
                </a:solidFill>
                <a:latin typeface="DM Sans"/>
              </a:rPr>
              <a:t>:                            </a:t>
            </a:r>
          </a:p>
          <a:p>
            <a:pPr algn="r">
              <a:lnSpc>
                <a:spcPts val="4160"/>
              </a:lnSpc>
            </a:pPr>
            <a:r>
              <a:rPr altLang="en-US" b="1" dirty="0" sz="3200" lang="ar-DZ" smtClean="0">
                <a:solidFill>
                  <a:schemeClr val="bg1"/>
                </a:solidFill>
                <a:latin typeface="DM Sans"/>
              </a:rPr>
              <a:t>كيشي إسراء</a:t>
            </a:r>
          </a:p>
          <a:p>
            <a:pPr algn="r">
              <a:lnSpc>
                <a:spcPts val="4160"/>
              </a:lnSpc>
            </a:pPr>
            <a:r>
              <a:rPr altLang="en-US" b="1" dirty="0" sz="3200" lang="ar-DZ" smtClean="0">
                <a:solidFill>
                  <a:schemeClr val="bg1"/>
                </a:solidFill>
                <a:latin typeface="DM Sans"/>
              </a:rPr>
              <a:t>كسوس منى </a:t>
            </a:r>
          </a:p>
          <a:p>
            <a:pPr algn="r">
              <a:lnSpc>
                <a:spcPts val="4160"/>
              </a:lnSpc>
            </a:pPr>
            <a:r>
              <a:rPr altLang="en-US" b="1" dirty="0" sz="3600" lang="ar-DZ" smtClean="0">
                <a:solidFill>
                  <a:schemeClr val="bg1"/>
                </a:solidFill>
                <a:latin typeface="DM Sans"/>
              </a:rPr>
              <a:t>شايب بلقيس</a:t>
            </a:r>
            <a:r>
              <a:rPr altLang="en-US" b="1" dirty="0" lang="ar-DZ" smtClean="0">
                <a:solidFill>
                  <a:srgbClr val="000000"/>
                </a:solidFill>
                <a:latin typeface="DM Sans"/>
              </a:rPr>
              <a:t> </a:t>
            </a:r>
            <a:endParaRPr altLang="en-US" b="1" dirty="0" lang="ar-DZ">
              <a:solidFill>
                <a:srgbClr val="000000"/>
              </a:solidFill>
              <a:latin typeface="DM Sans"/>
            </a:endParaRPr>
          </a:p>
        </p:txBody>
      </p:sp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Freeform 2"/>
          <p:cNvSpPr/>
          <p:nvPr/>
        </p:nvSpPr>
        <p:spPr>
          <a:xfrm flipH="1">
            <a:off x="9609513" y="0"/>
            <a:ext cx="8678487" cy="10287000"/>
          </a:xfrm>
          <a:custGeom>
            <a:avLst/>
            <a:ahLst/>
            <a:rect l="l" t="t" r="r" b="b"/>
            <a:pathLst>
              <a:path w="8678487" h="10287000">
                <a:moveTo>
                  <a:pt x="8678487" y="0"/>
                </a:moveTo>
                <a:lnTo>
                  <a:pt x="0" y="0"/>
                </a:lnTo>
                <a:lnTo>
                  <a:pt x="0" y="10287000"/>
                </a:lnTo>
                <a:lnTo>
                  <a:pt x="8678487" y="10287000"/>
                </a:lnTo>
                <a:lnTo>
                  <a:pt x="8678487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73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0" y="71402"/>
            <a:ext cx="18288000" cy="1029333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74" name="Picture 2" descr="C:\Users\PMS\Desktop\imene (1) (18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4000464" y="428592"/>
            <a:ext cx="12654731" cy="6643734"/>
          </a:xfrm>
          <a:prstGeom prst="rect"/>
          <a:noFill/>
        </p:spPr>
      </p:pic>
      <p:cxnSp>
        <p:nvCxnSpPr>
          <p:cNvPr id="3145728" name="Connecteur droit avec flèche 8"/>
          <p:cNvCxnSpPr>
            <a:cxnSpLocks/>
          </p:cNvCxnSpPr>
          <p:nvPr/>
        </p:nvCxnSpPr>
        <p:spPr>
          <a:xfrm rot="16200000" flipH="1">
            <a:off x="12430148" y="3357550"/>
            <a:ext cx="414334" cy="414334"/>
          </a:xfrm>
          <a:prstGeom prst="straightConnector1"/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97175" name="Picture 4" descr="C:\Users\PMS\Desktop\imene (1) (19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2571704" y="1785914"/>
            <a:ext cx="15159896" cy="8001056"/>
          </a:xfrm>
          <a:prstGeom prst="rect"/>
          <a:noFill/>
        </p:spPr>
      </p:pic>
      <p:cxnSp>
        <p:nvCxnSpPr>
          <p:cNvPr id="3145729" name="Connecteur droit avec flèche 11"/>
          <p:cNvCxnSpPr>
            <a:cxnSpLocks/>
          </p:cNvCxnSpPr>
          <p:nvPr/>
        </p:nvCxnSpPr>
        <p:spPr>
          <a:xfrm rot="16200000" flipH="1">
            <a:off x="13516012" y="4443414"/>
            <a:ext cx="628648" cy="628648"/>
          </a:xfrm>
          <a:prstGeom prst="straightConnector1"/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0" name="Connecteur droit avec flèche 15"/>
          <p:cNvCxnSpPr>
            <a:cxnSpLocks/>
          </p:cNvCxnSpPr>
          <p:nvPr/>
        </p:nvCxnSpPr>
        <p:spPr>
          <a:xfrm rot="16200000" flipH="1">
            <a:off x="13623169" y="6550835"/>
            <a:ext cx="628648" cy="557210"/>
          </a:xfrm>
          <a:prstGeom prst="straightConnector1"/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97176" name="Picture 6" descr="C:\Users\PMS\Desktop\imene (1) (20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1000068" y="1142972"/>
            <a:ext cx="12930278" cy="8072494"/>
          </a:xfrm>
          <a:prstGeom prst="rect"/>
          <a:noFill/>
        </p:spPr>
      </p:pic>
      <p:sp>
        <p:nvSpPr>
          <p:cNvPr id="1048625" name="Flèche droite 6"/>
          <p:cNvSpPr/>
          <p:nvPr/>
        </p:nvSpPr>
        <p:spPr>
          <a:xfrm>
            <a:off x="5429224" y="650082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dur="500" id="7"/>
                                        <p:tgtEl>
                                          <p:spTgt spid="209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21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dur="500" id="28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Freeform 2"/>
          <p:cNvSpPr/>
          <p:nvPr/>
        </p:nvSpPr>
        <p:spPr>
          <a:xfrm flipH="1">
            <a:off x="9609513" y="0"/>
            <a:ext cx="8678487" cy="10287000"/>
          </a:xfrm>
          <a:custGeom>
            <a:avLst/>
            <a:ahLst/>
            <a:rect l="l" t="t" r="r" b="b"/>
            <a:pathLst>
              <a:path w="8678487" h="10287000">
                <a:moveTo>
                  <a:pt x="8678487" y="0"/>
                </a:moveTo>
                <a:lnTo>
                  <a:pt x="0" y="0"/>
                </a:lnTo>
                <a:lnTo>
                  <a:pt x="0" y="10287000"/>
                </a:lnTo>
                <a:lnTo>
                  <a:pt x="8678487" y="10287000"/>
                </a:lnTo>
                <a:lnTo>
                  <a:pt x="8678487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7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0" y="0"/>
            <a:ext cx="18288000" cy="1029333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78" name="Picture 6" descr="C:\Users\PMS\Desktop\imene (1) (23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42878" y="714344"/>
            <a:ext cx="17025014" cy="9001188"/>
          </a:xfrm>
          <a:prstGeom prst="rect"/>
          <a:noFill/>
        </p:spPr>
      </p:pic>
      <p:sp>
        <p:nvSpPr>
          <p:cNvPr id="1048627" name="Flèche droite 8"/>
          <p:cNvSpPr/>
          <p:nvPr/>
        </p:nvSpPr>
        <p:spPr>
          <a:xfrm>
            <a:off x="7143736" y="578644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79" name="Picture 2" descr="C:\Users\PMS\Desktop\imene (1) (21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1214382" y="928658"/>
            <a:ext cx="16242746" cy="8572560"/>
          </a:xfrm>
          <a:prstGeom prst="rect"/>
          <a:noFill/>
        </p:spPr>
      </p:pic>
      <p:sp>
        <p:nvSpPr>
          <p:cNvPr id="1048628" name="Flèche droite 9"/>
          <p:cNvSpPr/>
          <p:nvPr/>
        </p:nvSpPr>
        <p:spPr>
          <a:xfrm rot="10800000">
            <a:off x="4714845" y="7000887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80" name="Picture 4" descr="C:\Users\PMS\Desktop\imene (1) (22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11310" y="357154"/>
            <a:ext cx="18276760" cy="9358378"/>
          </a:xfrm>
          <a:prstGeom prst="rect"/>
          <a:noFill/>
        </p:spPr>
      </p:pic>
      <p:sp>
        <p:nvSpPr>
          <p:cNvPr id="1048629" name="Flèche droite 10"/>
          <p:cNvSpPr/>
          <p:nvPr/>
        </p:nvSpPr>
        <p:spPr>
          <a:xfrm rot="10800000">
            <a:off x="3214646" y="7500954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30" name="Flèche droite 11"/>
          <p:cNvSpPr/>
          <p:nvPr/>
        </p:nvSpPr>
        <p:spPr>
          <a:xfrm rot="10800000">
            <a:off x="3071770" y="6429384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31" name="Flèche droite 12"/>
          <p:cNvSpPr/>
          <p:nvPr/>
        </p:nvSpPr>
        <p:spPr>
          <a:xfrm rot="10800000">
            <a:off x="4000464" y="400049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32" name="Flèche droite 13"/>
          <p:cNvSpPr/>
          <p:nvPr/>
        </p:nvSpPr>
        <p:spPr>
          <a:xfrm rot="10800000">
            <a:off x="3714713" y="5286376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7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6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25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0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2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 animBg="1"/>
      <p:bldP spid="1048628" grpId="0" animBg="1"/>
      <p:bldP spid="1048629" grpId="0" animBg="1"/>
      <p:bldP spid="1048630" grpId="0" animBg="1"/>
      <p:bldP spid="1048631" grpId="0" animBg="1"/>
      <p:bldP spid="10486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Freeform 2"/>
          <p:cNvSpPr/>
          <p:nvPr/>
        </p:nvSpPr>
        <p:spPr>
          <a:xfrm flipH="1">
            <a:off x="9609513" y="0"/>
            <a:ext cx="8678487" cy="10287000"/>
          </a:xfrm>
          <a:custGeom>
            <a:avLst/>
            <a:ahLst/>
            <a:rect l="l" t="t" r="r" b="b"/>
            <a:pathLst>
              <a:path w="8678487" h="10287000">
                <a:moveTo>
                  <a:pt x="8678487" y="0"/>
                </a:moveTo>
                <a:lnTo>
                  <a:pt x="0" y="0"/>
                </a:lnTo>
                <a:lnTo>
                  <a:pt x="0" y="10287000"/>
                </a:lnTo>
                <a:lnTo>
                  <a:pt x="8678487" y="10287000"/>
                </a:lnTo>
                <a:lnTo>
                  <a:pt x="8678487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8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0" y="0"/>
            <a:ext cx="18288000" cy="1029333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82" name="Picture 2" descr="C:\Users\PMS\Desktop\imene (1) (24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1571572" y="642906"/>
            <a:ext cx="15920469" cy="8358246"/>
          </a:xfrm>
          <a:prstGeom prst="rect"/>
          <a:noFill/>
        </p:spPr>
      </p:pic>
      <p:pic>
        <p:nvPicPr>
          <p:cNvPr id="2097183" name="Picture 4" descr="C:\Users\PMS\Desktop\imene (1) (25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337003" y="6643698"/>
            <a:ext cx="15937717" cy="3143272"/>
          </a:xfrm>
          <a:prstGeom prst="rect"/>
          <a:noFill/>
        </p:spPr>
      </p:pic>
      <p:sp>
        <p:nvSpPr>
          <p:cNvPr id="1048634" name="Flèche droite 6"/>
          <p:cNvSpPr/>
          <p:nvPr/>
        </p:nvSpPr>
        <p:spPr>
          <a:xfrm>
            <a:off x="7286612" y="435768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35" name="Flèche droite 7"/>
          <p:cNvSpPr/>
          <p:nvPr/>
        </p:nvSpPr>
        <p:spPr>
          <a:xfrm rot="5400000">
            <a:off x="11144264" y="685801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dur="500" id="7"/>
                                        <p:tgtEl>
                                          <p:spTgt spid="209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dur="500" id="16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4" grpId="0" animBg="1"/>
      <p:bldP spid="10486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Freeform 2"/>
          <p:cNvSpPr/>
          <p:nvPr/>
        </p:nvSpPr>
        <p:spPr>
          <a:xfrm flipH="1">
            <a:off x="9609513" y="0"/>
            <a:ext cx="8678487" cy="10287000"/>
          </a:xfrm>
          <a:custGeom>
            <a:avLst/>
            <a:ahLst/>
            <a:rect l="l" t="t" r="r" b="b"/>
            <a:pathLst>
              <a:path w="8678487" h="10287000">
                <a:moveTo>
                  <a:pt x="8678487" y="0"/>
                </a:moveTo>
                <a:lnTo>
                  <a:pt x="0" y="0"/>
                </a:lnTo>
                <a:lnTo>
                  <a:pt x="0" y="10287000"/>
                </a:lnTo>
                <a:lnTo>
                  <a:pt x="8678487" y="10287000"/>
                </a:lnTo>
                <a:lnTo>
                  <a:pt x="8678487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84" name="Picture 2" descr="C:\Users\PMS\Desktop\imene (1) (26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1067746" y="571468"/>
            <a:ext cx="16648814" cy="8786874"/>
          </a:xfrm>
          <a:prstGeom prst="rect"/>
          <a:noFill/>
        </p:spPr>
      </p:pic>
      <p:sp>
        <p:nvSpPr>
          <p:cNvPr id="1048637" name="Flèche droite 6"/>
          <p:cNvSpPr/>
          <p:nvPr/>
        </p:nvSpPr>
        <p:spPr>
          <a:xfrm>
            <a:off x="12644462" y="7286640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85" name="Picture 4" descr="C:\Users\PMS\Desktop\imene (1) (27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571440" y="1142972"/>
            <a:ext cx="16287864" cy="8596373"/>
          </a:xfrm>
          <a:prstGeom prst="rect"/>
          <a:noFill/>
        </p:spPr>
      </p:pic>
      <p:sp>
        <p:nvSpPr>
          <p:cNvPr id="1048638" name="Flèche droite 7"/>
          <p:cNvSpPr/>
          <p:nvPr/>
        </p:nvSpPr>
        <p:spPr>
          <a:xfrm>
            <a:off x="6500794" y="757239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5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9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55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9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0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 animBg="1"/>
      <p:bldP spid="10486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64" y="0"/>
            <a:ext cx="18288064" cy="1028699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87" name="Picture 2" descr="C:\Users\PMS\Desktop\imene (1) (28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714316" y="642906"/>
            <a:ext cx="16781479" cy="8872430"/>
          </a:xfrm>
          <a:prstGeom prst="rect"/>
          <a:noFill/>
        </p:spPr>
      </p:pic>
      <p:pic>
        <p:nvPicPr>
          <p:cNvPr id="2097188" name="Picture 4" descr="C:\Users\PMS\Desktop\imene (1) (29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1214310" y="1285848"/>
            <a:ext cx="16002112" cy="8001056"/>
          </a:xfrm>
          <a:prstGeom prst="rect"/>
          <a:noFill/>
        </p:spPr>
      </p:pic>
      <p:pic>
        <p:nvPicPr>
          <p:cNvPr id="2097189" name="Picture 6" descr="C:\Users\PMS\Desktop\imene (1) (30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 l="22222" r="25694"/>
          <a:stretch>
            <a:fillRect/>
          </a:stretch>
        </p:blipFill>
        <p:spPr bwMode="auto">
          <a:xfrm>
            <a:off x="4857720" y="0"/>
            <a:ext cx="9423240" cy="9548816"/>
          </a:xfrm>
          <a:prstGeom prst="rect"/>
          <a:noFill/>
        </p:spPr>
      </p:pic>
      <p:sp>
        <p:nvSpPr>
          <p:cNvPr id="1048639" name="Flèche droite 6"/>
          <p:cNvSpPr/>
          <p:nvPr/>
        </p:nvSpPr>
        <p:spPr>
          <a:xfrm>
            <a:off x="1928762" y="7715268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90" name="Picture 8" descr="C:\Users\PMS\Desktop\imene (1) (31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357126" y="500030"/>
            <a:ext cx="17619037" cy="9315251"/>
          </a:xfrm>
          <a:prstGeom prst="rect"/>
          <a:noFill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5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9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55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6"/>
                                        <p:tgtEl>
                                          <p:spTgt spid="209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55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5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6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7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55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34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64" y="0"/>
            <a:ext cx="18288064" cy="1028699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92" name="Picture 4" descr="C:\Users\PMS\Desktop\imene (1) (32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714316" y="619887"/>
            <a:ext cx="16930806" cy="8998410"/>
          </a:xfrm>
          <a:prstGeom prst="rect"/>
          <a:noFill/>
        </p:spPr>
      </p:pic>
      <p:pic>
        <p:nvPicPr>
          <p:cNvPr id="2097193" name="Picture 6" descr="C:\Users\PMS\Desktop\imene (1) (33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357126" y="357154"/>
            <a:ext cx="17600068" cy="9288924"/>
          </a:xfrm>
          <a:prstGeom prst="rect"/>
          <a:noFill/>
        </p:spPr>
      </p:pic>
      <p:pic>
        <p:nvPicPr>
          <p:cNvPr id="2097194" name="Picture 8" descr="C:\Users\PMS\Desktop\imene (1) (33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 r="51389" b="84211"/>
          <a:stretch>
            <a:fillRect/>
          </a:stretch>
        </p:blipFill>
        <p:spPr bwMode="auto">
          <a:xfrm>
            <a:off x="785754" y="1071534"/>
            <a:ext cx="12501650" cy="2143140"/>
          </a:xfrm>
          <a:prstGeom prst="rect"/>
          <a:ln w="127000" cap="sq">
            <a:solidFill>
              <a:srgbClr val="000000"/>
            </a:solidFill>
            <a:miter lim="800000"/>
          </a:ln>
          <a:effectLst>
            <a:outerShdw algn="tl" blurRad="57150" dir="2700000" dist="50800" rotWithShape="0">
              <a:srgbClr val="000000">
                <a:alpha val="40000"/>
              </a:srgbClr>
            </a:outerShdw>
          </a:effectLst>
        </p:spPr>
      </p:pic>
      <p:sp>
        <p:nvSpPr>
          <p:cNvPr id="1048640" name="Flèche gauche 11"/>
          <p:cNvSpPr/>
          <p:nvPr/>
        </p:nvSpPr>
        <p:spPr>
          <a:xfrm>
            <a:off x="6500794" y="2071666"/>
            <a:ext cx="2286016" cy="285752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95" name="Picture 10" descr="C:\Users\PMS\Desktop\imene (1) (34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785754" y="928658"/>
            <a:ext cx="15797934" cy="8454819"/>
          </a:xfrm>
          <a:prstGeom prst="rect"/>
          <a:noFill/>
        </p:spPr>
      </p:pic>
      <p:sp>
        <p:nvSpPr>
          <p:cNvPr id="1048641" name="Flèche gauche 9"/>
          <p:cNvSpPr/>
          <p:nvPr/>
        </p:nvSpPr>
        <p:spPr>
          <a:xfrm>
            <a:off x="12358710" y="6500822"/>
            <a:ext cx="1000132" cy="285752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42" name="Flèche gauche 10"/>
          <p:cNvSpPr/>
          <p:nvPr/>
        </p:nvSpPr>
        <p:spPr>
          <a:xfrm>
            <a:off x="11644330" y="7786706"/>
            <a:ext cx="1143008" cy="285752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0"/>
                                        <p:tgtEl>
                                          <p:spTgt spid="209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3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7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209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3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1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34"/>
                                        <p:tgtEl>
                                          <p:spTgt spid="209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0" grpId="0" animBg="1"/>
      <p:bldP spid="1048641" grpId="0" animBg="1"/>
      <p:bldP spid="10486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64" y="0"/>
            <a:ext cx="18288064" cy="1028699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97" name="Picture 2" descr="C:\Users\PMS\Desktop\imene (1) (35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586480" y="571468"/>
            <a:ext cx="17054882" cy="9001188"/>
          </a:xfrm>
          <a:prstGeom prst="rect"/>
          <a:noFill/>
        </p:spPr>
      </p:pic>
      <p:pic>
        <p:nvPicPr>
          <p:cNvPr id="2097198" name="Picture 4" descr="C:\Users\PMS\Desktop\imene (1) (36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42878" y="500030"/>
            <a:ext cx="16894583" cy="8994801"/>
          </a:xfrm>
          <a:prstGeom prst="rect"/>
          <a:noFill/>
        </p:spPr>
      </p:pic>
      <p:sp>
        <p:nvSpPr>
          <p:cNvPr id="1048643" name="Flèche gauche 4"/>
          <p:cNvSpPr/>
          <p:nvPr/>
        </p:nvSpPr>
        <p:spPr>
          <a:xfrm>
            <a:off x="12358710" y="7143764"/>
            <a:ext cx="1285884" cy="214314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99" name="Picture 6" descr="C:\Users\PMS\Desktop\imene (1) (37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785754" y="785782"/>
            <a:ext cx="16867242" cy="8870920"/>
          </a:xfrm>
          <a:prstGeom prst="rect"/>
          <a:noFill/>
        </p:spPr>
      </p:pic>
      <p:sp>
        <p:nvSpPr>
          <p:cNvPr id="1048644" name="Flèche gauche 6"/>
          <p:cNvSpPr/>
          <p:nvPr/>
        </p:nvSpPr>
        <p:spPr>
          <a:xfrm rot="10800000">
            <a:off x="6715108" y="5286376"/>
            <a:ext cx="1285884" cy="214314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200" name="Picture 16" descr="C:\Users\PMS\Desktop\imene (1) (38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1071506" y="642906"/>
            <a:ext cx="16748940" cy="8994801"/>
          </a:xfrm>
          <a:prstGeom prst="rect"/>
          <a:noFill/>
        </p:spPr>
      </p:pic>
      <p:sp>
        <p:nvSpPr>
          <p:cNvPr id="1048645" name="Flèche gauche 14"/>
          <p:cNvSpPr/>
          <p:nvPr/>
        </p:nvSpPr>
        <p:spPr>
          <a:xfrm>
            <a:off x="13001652" y="5572128"/>
            <a:ext cx="1285884" cy="214314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201" name="Picture 18" descr="C:\Users\PMS\Desktop\imene (1) (39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260535" y="395783"/>
            <a:ext cx="17313149" cy="9105435"/>
          </a:xfrm>
          <a:prstGeom prst="rect"/>
          <a:noFill/>
        </p:spPr>
      </p:pic>
      <p:sp>
        <p:nvSpPr>
          <p:cNvPr id="1048646" name="Flèche gauche 16"/>
          <p:cNvSpPr/>
          <p:nvPr/>
        </p:nvSpPr>
        <p:spPr>
          <a:xfrm rot="5400000">
            <a:off x="10227518" y="7703320"/>
            <a:ext cx="1061039" cy="370555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202" name="Picture 20" descr="C:\Users\PMS\Desktop\imene (1) (40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7"/>
          <a:srcRect/>
          <a:stretch>
            <a:fillRect/>
          </a:stretch>
        </p:blipFill>
        <p:spPr bwMode="auto">
          <a:xfrm>
            <a:off x="642878" y="571468"/>
            <a:ext cx="16592052" cy="8572560"/>
          </a:xfrm>
          <a:prstGeom prst="rect"/>
          <a:noFill/>
        </p:spPr>
      </p:pic>
      <p:sp>
        <p:nvSpPr>
          <p:cNvPr id="1048647" name="Flèche gauche 18"/>
          <p:cNvSpPr/>
          <p:nvPr/>
        </p:nvSpPr>
        <p:spPr>
          <a:xfrm rot="5400000">
            <a:off x="8441568" y="7989072"/>
            <a:ext cx="1061039" cy="370555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5" nodeType="click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0"/>
                                        <p:tgtEl>
                                          <p:spTgt spid="209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13" nodeType="click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7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25" nodeType="click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7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8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30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37" nodeType="click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9"/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0"/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1"/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42"/>
                                        <p:tgtEl>
                                          <p:spTgt spid="209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49" nodeType="click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51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2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3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54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5">
                      <p:stCondLst>
                        <p:cond delay="indefinite"/>
                      </p:stCondLst>
                      <p:childTnLst>
                        <p:par>
                          <p:cTn fill="hold" id="5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61" nodeType="click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63"/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4"/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5"/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66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7">
                      <p:stCondLst>
                        <p:cond delay="indefinite"/>
                      </p:stCondLst>
                      <p:childTnLst>
                        <p:par>
                          <p:cTn fill="hold" id="6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3" grpId="0" animBg="1"/>
      <p:bldP spid="1048644" grpId="0" animBg="1"/>
      <p:bldP spid="1048645" grpId="0" animBg="1"/>
      <p:bldP spid="1048646" grpId="0" animBg="1"/>
      <p:bldP spid="10486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64" y="0"/>
            <a:ext cx="18288064" cy="1028699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204" name="Picture 2" descr="C:\Users\PMS\Desktop\imene (1) (41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285688" y="642906"/>
            <a:ext cx="17430371" cy="9215502"/>
          </a:xfrm>
          <a:prstGeom prst="rect"/>
          <a:noFill/>
        </p:spPr>
      </p:pic>
      <p:pic>
        <p:nvPicPr>
          <p:cNvPr id="2097205" name="Picture 4" descr="C:\Users\PMS\Desktop\imene (1) (42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1010380" y="434979"/>
            <a:ext cx="16920494" cy="8851925"/>
          </a:xfrm>
          <a:prstGeom prst="rect"/>
          <a:noFill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dur="500" id="7"/>
                                        <p:tgtEl>
                                          <p:spTgt spid="209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dur="500" id="12"/>
                                        <p:tgtEl>
                                          <p:spTgt spid="209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ZoneTexte 4"/>
          <p:cNvSpPr txBox="1"/>
          <p:nvPr/>
        </p:nvSpPr>
        <p:spPr>
          <a:xfrm>
            <a:off x="6143604" y="428592"/>
            <a:ext cx="6429420" cy="92333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5400" lang="ar-DZ" smtClean="0">
                <a:solidFill>
                  <a:schemeClr val="bg1"/>
                </a:solidFill>
              </a:rPr>
              <a:t>كيفية كتابة مقال</a:t>
            </a:r>
            <a:endParaRPr b="1" dirty="0" sz="5400" lang="fr-FR">
              <a:solidFill>
                <a:schemeClr val="bg1"/>
              </a:solidFill>
            </a:endParaRPr>
          </a:p>
        </p:txBody>
      </p:sp>
      <p:pic>
        <p:nvPicPr>
          <p:cNvPr id="209720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649" name="Rectangle 5"/>
          <p:cNvSpPr/>
          <p:nvPr/>
        </p:nvSpPr>
        <p:spPr>
          <a:xfrm>
            <a:off x="2857456" y="5067402"/>
            <a:ext cx="12648014" cy="1862048"/>
          </a:xfrm>
          <a:prstGeom prst="rect"/>
        </p:spPr>
        <p:txBody>
          <a:bodyPr wrap="none">
            <a:spAutoFit/>
          </a:bodyPr>
          <a:p>
            <a:pPr algn="r" rtl="1"/>
            <a:r>
              <a:rPr b="1" dirty="0" sz="11500" lang="ar-DZ" smtClean="0">
                <a:solidFill>
                  <a:schemeClr val="bg1"/>
                </a:solidFill>
              </a:rPr>
              <a:t>تحديد الكلمات </a:t>
            </a:r>
            <a:r>
              <a:rPr b="1" dirty="0" sz="11500" lang="ar-DZ" smtClean="0">
                <a:solidFill>
                  <a:schemeClr val="bg1"/>
                </a:solidFill>
              </a:rPr>
              <a:t>المفتاحية : </a:t>
            </a:r>
            <a:endParaRPr b="1" dirty="0" sz="11500" lang="fr-FR">
              <a:solidFill>
                <a:schemeClr val="bg1"/>
              </a:solidFill>
            </a:endParaRPr>
          </a:p>
        </p:txBody>
      </p:sp>
      <p:sp>
        <p:nvSpPr>
          <p:cNvPr id="1048650" name="ZoneTexte 6"/>
          <p:cNvSpPr txBox="1"/>
          <p:nvPr/>
        </p:nvSpPr>
        <p:spPr>
          <a:xfrm>
            <a:off x="7786678" y="1928790"/>
            <a:ext cx="2714644" cy="1862048"/>
          </a:xfrm>
          <a:prstGeom prst="rect"/>
          <a:noFill/>
        </p:spPr>
        <p:txBody>
          <a:bodyPr rtlCol="0" wrap="square">
            <a:spAutoFit/>
          </a:bodyPr>
          <a:p>
            <a:pPr algn="r" rtl="1"/>
            <a:r>
              <a:rPr b="1" dirty="0" sz="11500" lang="ar-DZ" u="sng" smtClean="0">
                <a:solidFill>
                  <a:schemeClr val="bg1"/>
                </a:solidFill>
              </a:rPr>
              <a:t>ثانيا:</a:t>
            </a:r>
            <a:endParaRPr b="1" dirty="0" sz="11500" lang="fr-FR" u="sng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64" y="0"/>
            <a:ext cx="18288064" cy="1028699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208" name="Picture 2" descr="C:\Users\PMS\Desktop\imene (1) (43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28563" y="571468"/>
            <a:ext cx="17502311" cy="9072626"/>
          </a:xfrm>
          <a:prstGeom prst="rect"/>
          <a:noFill/>
        </p:spPr>
      </p:pic>
      <p:pic>
        <p:nvPicPr>
          <p:cNvPr id="2097209" name="Picture 4" descr="C:\Users\PMS\Desktop\imene (1) (44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 r="31364"/>
          <a:stretch>
            <a:fillRect/>
          </a:stretch>
        </p:blipFill>
        <p:spPr bwMode="auto">
          <a:xfrm>
            <a:off x="928630" y="1500162"/>
            <a:ext cx="13716096" cy="8483696"/>
          </a:xfrm>
          <a:prstGeom prst="rect"/>
          <a:noFill/>
        </p:spPr>
      </p:pic>
      <p:cxnSp>
        <p:nvCxnSpPr>
          <p:cNvPr id="3145731" name="Connecteur droit avec flèche 7"/>
          <p:cNvCxnSpPr>
            <a:cxnSpLocks/>
          </p:cNvCxnSpPr>
          <p:nvPr/>
        </p:nvCxnSpPr>
        <p:spPr>
          <a:xfrm>
            <a:off x="2786018" y="3571864"/>
            <a:ext cx="857256" cy="642942"/>
          </a:xfrm>
          <a:prstGeom prst="straightConnector1"/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15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ZoneTexte 4"/>
          <p:cNvSpPr txBox="1"/>
          <p:nvPr/>
        </p:nvSpPr>
        <p:spPr>
          <a:xfrm>
            <a:off x="6143604" y="428592"/>
            <a:ext cx="6429420" cy="89154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5400" lang="ar-DZ" smtClean="0">
                <a:solidFill>
                  <a:schemeClr val="bg1"/>
                </a:solidFill>
              </a:rPr>
              <a:t>كيفية كتابة مقال</a:t>
            </a:r>
            <a:endParaRPr b="1" dirty="0" sz="5400" lang="fr-FR">
              <a:solidFill>
                <a:schemeClr val="bg1"/>
              </a:solidFill>
            </a:endParaRPr>
          </a:p>
        </p:txBody>
      </p:sp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585" name="Rectangle à coins arrondis 3"/>
          <p:cNvSpPr/>
          <p:nvPr/>
        </p:nvSpPr>
        <p:spPr>
          <a:xfrm>
            <a:off x="14644726" y="714344"/>
            <a:ext cx="2857520" cy="1214446"/>
          </a:xfrm>
          <a:prstGeom prst="roundRect"/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6600" lang="ar-DZ" smtClean="0">
                <a:solidFill>
                  <a:schemeClr val="tx1"/>
                </a:solidFill>
              </a:rPr>
              <a:t>مـقـدمـة</a:t>
            </a:r>
            <a:endParaRPr b="1" dirty="0" sz="6600" lang="fr-FR">
              <a:solidFill>
                <a:schemeClr val="tx1"/>
              </a:solidFill>
            </a:endParaRPr>
          </a:p>
        </p:txBody>
      </p:sp>
      <p:sp>
        <p:nvSpPr>
          <p:cNvPr id="1048586" name="Rectangle 5"/>
          <p:cNvSpPr/>
          <p:nvPr/>
        </p:nvSpPr>
        <p:spPr>
          <a:xfrm>
            <a:off x="1643010" y="2928922"/>
            <a:ext cx="15073418" cy="5882641"/>
          </a:xfrm>
          <a:prstGeom prst="rect"/>
        </p:spPr>
        <p:txBody>
          <a:bodyPr wrap="square">
            <a:spAutoFit/>
          </a:bodyPr>
          <a:p>
            <a:pPr algn="ctr" rtl="1"/>
            <a:r>
              <a:rPr dirty="0" sz="4800" lang="ar-DZ" smtClean="0">
                <a:solidFill>
                  <a:schemeClr val="bg1"/>
                </a:solidFill>
              </a:rPr>
              <a:t>مع التطور السريع في مجال التكنولوجيا </a:t>
            </a:r>
            <a:r>
              <a:rPr dirty="0" sz="4800" lang="ar-DZ" smtClean="0">
                <a:solidFill>
                  <a:schemeClr val="bg1"/>
                </a:solidFill>
              </a:rPr>
              <a:t>والرقمنة </a:t>
            </a:r>
            <a:r>
              <a:rPr dirty="0" sz="4800" lang="ar-DZ" smtClean="0">
                <a:solidFill>
                  <a:schemeClr val="bg1"/>
                </a:solidFill>
              </a:rPr>
              <a:t>أصبحت محركات البحث </a:t>
            </a:r>
            <a:r>
              <a:rPr dirty="0" sz="4800" lang="ar-DZ" smtClean="0">
                <a:solidFill>
                  <a:schemeClr val="bg1"/>
                </a:solidFill>
              </a:rPr>
              <a:t>أمثال</a:t>
            </a:r>
            <a:r>
              <a:rPr b="1" dirty="0" sz="4800" lang="fr-FR" smtClean="0">
                <a:solidFill>
                  <a:schemeClr val="bg1"/>
                </a:solidFill>
              </a:rPr>
              <a:t>Google </a:t>
            </a:r>
            <a:r>
              <a:rPr b="1" dirty="0" sz="4800" lang="ar-DZ" smtClean="0">
                <a:solidFill>
                  <a:schemeClr val="bg1"/>
                </a:solidFill>
              </a:rPr>
              <a:t>،</a:t>
            </a:r>
            <a:r>
              <a:rPr b="1" dirty="0" sz="4800" lang="fr-FR" smtClean="0">
                <a:solidFill>
                  <a:schemeClr val="bg1"/>
                </a:solidFill>
              </a:rPr>
              <a:t>Yahoo</a:t>
            </a:r>
            <a:r>
              <a:rPr dirty="0" sz="4800" lang="fr-FR" smtClean="0">
                <a:solidFill>
                  <a:schemeClr val="bg1"/>
                </a:solidFill>
              </a:rPr>
              <a:t> </a:t>
            </a:r>
            <a:r>
              <a:rPr dirty="0" sz="4800" lang="ar-DZ" smtClean="0">
                <a:solidFill>
                  <a:schemeClr val="bg1"/>
                </a:solidFill>
              </a:rPr>
              <a:t> و</a:t>
            </a:r>
            <a:r>
              <a:rPr dirty="0" sz="4800" lang="fr-FR" smtClean="0">
                <a:solidFill>
                  <a:schemeClr val="bg1"/>
                </a:solidFill>
              </a:rPr>
              <a:t> </a:t>
            </a:r>
            <a:r>
              <a:rPr b="1" dirty="0" sz="4800" lang="fr-FR" smtClean="0">
                <a:solidFill>
                  <a:schemeClr val="bg1"/>
                </a:solidFill>
              </a:rPr>
              <a:t>Bing</a:t>
            </a:r>
            <a:r>
              <a:rPr dirty="0" sz="4800" lang="fr-FR" smtClean="0">
                <a:solidFill>
                  <a:schemeClr val="bg1"/>
                </a:solidFill>
              </a:rPr>
              <a:t> </a:t>
            </a:r>
            <a:r>
              <a:rPr dirty="0" sz="4800" lang="ar-DZ" smtClean="0">
                <a:solidFill>
                  <a:schemeClr val="bg1"/>
                </a:solidFill>
              </a:rPr>
              <a:t>البوابة الرئيسية للوصول إلى المعلومات على </a:t>
            </a:r>
            <a:r>
              <a:rPr dirty="0" sz="4800" lang="ar-DZ" smtClean="0">
                <a:solidFill>
                  <a:schemeClr val="bg1"/>
                </a:solidFill>
              </a:rPr>
              <a:t>الانترنت، ومن </a:t>
            </a:r>
            <a:r>
              <a:rPr dirty="0" sz="4800" lang="ar-DZ" smtClean="0">
                <a:solidFill>
                  <a:schemeClr val="bg1"/>
                </a:solidFill>
              </a:rPr>
              <a:t>هنا برزت </a:t>
            </a:r>
            <a:r>
              <a:rPr dirty="0" sz="4800" lang="ar-DZ" smtClean="0">
                <a:solidFill>
                  <a:schemeClr val="bg1"/>
                </a:solidFill>
              </a:rPr>
              <a:t>أهميتها كعنصر </a:t>
            </a:r>
            <a:r>
              <a:rPr dirty="0" sz="4800" lang="ar-DZ" smtClean="0">
                <a:solidFill>
                  <a:schemeClr val="bg1"/>
                </a:solidFill>
              </a:rPr>
              <a:t>أساسي لنجاح أي موقع. </a:t>
            </a:r>
            <a:r>
              <a:rPr dirty="0" sz="4800" lang="ar-DZ" smtClean="0">
                <a:solidFill>
                  <a:schemeClr val="bg1"/>
                </a:solidFill>
              </a:rPr>
              <a:t>وتهدف </a:t>
            </a:r>
            <a:r>
              <a:rPr dirty="0" sz="4800" lang="fr-FR" smtClean="0">
                <a:solidFill>
                  <a:schemeClr val="bg1"/>
                </a:solidFill>
              </a:rPr>
              <a:t> SEO </a:t>
            </a:r>
            <a:r>
              <a:rPr dirty="0" sz="4800" lang="ar-DZ" smtClean="0">
                <a:solidFill>
                  <a:schemeClr val="bg1"/>
                </a:solidFill>
              </a:rPr>
              <a:t>إلى تحسين </a:t>
            </a:r>
            <a:r>
              <a:rPr dirty="0" sz="4800" lang="ar-DZ" smtClean="0">
                <a:solidFill>
                  <a:schemeClr val="bg1"/>
                </a:solidFill>
              </a:rPr>
              <a:t>ظهور </a:t>
            </a:r>
            <a:r>
              <a:rPr dirty="0" sz="4800" lang="ar-DZ" smtClean="0">
                <a:solidFill>
                  <a:schemeClr val="bg1"/>
                </a:solidFill>
              </a:rPr>
              <a:t>الموقع في نتائج البحث العضوية مما يساعد </a:t>
            </a:r>
            <a:r>
              <a:rPr dirty="0" sz="4800" lang="ar-DZ" smtClean="0">
                <a:solidFill>
                  <a:schemeClr val="bg1"/>
                </a:solidFill>
              </a:rPr>
              <a:t>في جذب </a:t>
            </a:r>
            <a:r>
              <a:rPr dirty="0" sz="4800" lang="ar-DZ" smtClean="0">
                <a:solidFill>
                  <a:schemeClr val="bg1"/>
                </a:solidFill>
              </a:rPr>
              <a:t>المزيد من الزوار وزيادة التفاعل. وفي دراستنا هذه سنغطي كيفية </a:t>
            </a:r>
            <a:r>
              <a:rPr dirty="0" sz="4800" lang="ar-DZ" smtClean="0">
                <a:solidFill>
                  <a:schemeClr val="bg1"/>
                </a:solidFill>
              </a:rPr>
              <a:t>عمل</a:t>
            </a:r>
            <a:r>
              <a:rPr dirty="0" sz="4800" lang="fr-FR" smtClean="0">
                <a:solidFill>
                  <a:schemeClr val="bg1"/>
                </a:solidFill>
              </a:rPr>
              <a:t> SEO </a:t>
            </a:r>
            <a:r>
              <a:rPr dirty="0" sz="4800" lang="ar-DZ" smtClean="0">
                <a:solidFill>
                  <a:schemeClr val="bg1"/>
                </a:solidFill>
              </a:rPr>
              <a:t>لمجلة </a:t>
            </a:r>
            <a:r>
              <a:rPr dirty="0" sz="4800" lang="ar-DZ" smtClean="0">
                <a:solidFill>
                  <a:schemeClr val="bg1"/>
                </a:solidFill>
              </a:rPr>
              <a:t>أو مدونة أو موقع إخباري عن طريق </a:t>
            </a:r>
            <a:r>
              <a:rPr dirty="0" sz="4800" lang="fr-FR" smtClean="0">
                <a:solidFill>
                  <a:schemeClr val="bg1"/>
                </a:solidFill>
              </a:rPr>
              <a:t>Word Press، </a:t>
            </a:r>
            <a:r>
              <a:rPr dirty="0" sz="4800" lang="ar-DZ" smtClean="0">
                <a:solidFill>
                  <a:schemeClr val="bg1"/>
                </a:solidFill>
              </a:rPr>
              <a:t>كما وسنتعرف على كيفية </a:t>
            </a:r>
            <a:r>
              <a:rPr dirty="0" sz="4800" lang="ar-DZ" smtClean="0">
                <a:solidFill>
                  <a:schemeClr val="bg1"/>
                </a:solidFill>
              </a:rPr>
              <a:t>اختيار </a:t>
            </a:r>
            <a:r>
              <a:rPr dirty="0" sz="4800" lang="ar-DZ" smtClean="0">
                <a:solidFill>
                  <a:schemeClr val="bg1"/>
                </a:solidFill>
              </a:rPr>
              <a:t>الكلمات الرئيسية والمقالات الناجحة لدى المنافسين.</a:t>
            </a:r>
            <a:endParaRPr dirty="0" sz="4800"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0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64" y="0"/>
            <a:ext cx="18288064" cy="1028699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211" name="Picture 2" descr="C:\Users\PMS\Desktop\imene (1) (45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88099" y="571468"/>
            <a:ext cx="17399899" cy="9215502"/>
          </a:xfrm>
          <a:prstGeom prst="rect"/>
          <a:noFill/>
        </p:spPr>
      </p:pic>
      <p:pic>
        <p:nvPicPr>
          <p:cNvPr id="2097212" name="Picture 4" descr="C:\Users\PMS\Desktop\imene (1) (46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785754" y="1000096"/>
            <a:ext cx="16540106" cy="8637611"/>
          </a:xfrm>
          <a:prstGeom prst="rect"/>
          <a:noFill/>
        </p:spPr>
      </p:pic>
      <p:sp>
        <p:nvSpPr>
          <p:cNvPr id="1048651" name="Flèche gauche 4"/>
          <p:cNvSpPr/>
          <p:nvPr/>
        </p:nvSpPr>
        <p:spPr>
          <a:xfrm>
            <a:off x="6500794" y="5143500"/>
            <a:ext cx="1285884" cy="214314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52" name="Flèche gauche 5"/>
          <p:cNvSpPr/>
          <p:nvPr/>
        </p:nvSpPr>
        <p:spPr>
          <a:xfrm>
            <a:off x="3428960" y="8786838"/>
            <a:ext cx="1285884" cy="214314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209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1" grpId="0" animBg="1"/>
      <p:bldP spid="10486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64" y="0"/>
            <a:ext cx="18288064" cy="1028699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214" name="Picture 2" descr="C:\Users\PMS\Desktop\imene (1) (47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57126" y="500030"/>
            <a:ext cx="17596081" cy="9351991"/>
          </a:xfrm>
          <a:prstGeom prst="rect"/>
          <a:noFill/>
        </p:spPr>
      </p:pic>
      <p:sp>
        <p:nvSpPr>
          <p:cNvPr id="1048653" name="Flèche gauche 3"/>
          <p:cNvSpPr/>
          <p:nvPr/>
        </p:nvSpPr>
        <p:spPr>
          <a:xfrm rot="16200000">
            <a:off x="7078981" y="1993546"/>
            <a:ext cx="1000131" cy="299115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215" name="Picture 4" descr="C:\Users\PMS\Desktop\imene (1) (48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384340" y="388272"/>
            <a:ext cx="17617972" cy="9249435"/>
          </a:xfrm>
          <a:prstGeom prst="rect"/>
          <a:noFill/>
        </p:spPr>
      </p:pic>
      <p:pic>
        <p:nvPicPr>
          <p:cNvPr id="2097216" name="Picture 6" descr="C:\Users\PMS\Desktop\imene (1) (49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428564" y="285716"/>
            <a:ext cx="17553410" cy="9280553"/>
          </a:xfrm>
          <a:prstGeom prst="rect"/>
          <a:noFill/>
        </p:spPr>
      </p:pic>
      <p:sp>
        <p:nvSpPr>
          <p:cNvPr id="1048654" name="Flèche gauche 6"/>
          <p:cNvSpPr/>
          <p:nvPr/>
        </p:nvSpPr>
        <p:spPr>
          <a:xfrm>
            <a:off x="10001256" y="3286112"/>
            <a:ext cx="1000131" cy="299115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217" name="Picture 8" descr="C:\Users\PMS\Desktop\imene (1) (50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642878" y="642906"/>
            <a:ext cx="17250768" cy="9072626"/>
          </a:xfrm>
          <a:prstGeom prst="rect"/>
          <a:noFill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7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7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209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209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3"/>
                                        <p:tgtEl>
                                          <p:spTgt spid="209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2"/>
                                        <p:tgtEl>
                                          <p:spTgt spid="209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3" grpId="0" animBg="1"/>
      <p:bldP spid="10486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ZoneTexte 4"/>
          <p:cNvSpPr txBox="1"/>
          <p:nvPr/>
        </p:nvSpPr>
        <p:spPr>
          <a:xfrm>
            <a:off x="6143604" y="428592"/>
            <a:ext cx="6429420" cy="92333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5400" lang="ar-DZ" smtClean="0">
                <a:solidFill>
                  <a:schemeClr val="bg1"/>
                </a:solidFill>
              </a:rPr>
              <a:t>كيفية كتابة مقال</a:t>
            </a:r>
            <a:endParaRPr b="1" dirty="0" sz="5400" lang="fr-FR">
              <a:solidFill>
                <a:schemeClr val="bg1"/>
              </a:solidFill>
            </a:endParaRPr>
          </a:p>
        </p:txBody>
      </p:sp>
      <p:pic>
        <p:nvPicPr>
          <p:cNvPr id="2097218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656" name="Rectangle 3"/>
          <p:cNvSpPr/>
          <p:nvPr/>
        </p:nvSpPr>
        <p:spPr>
          <a:xfrm>
            <a:off x="4000464" y="5067402"/>
            <a:ext cx="10429458" cy="2215991"/>
          </a:xfrm>
          <a:prstGeom prst="rect"/>
        </p:spPr>
        <p:txBody>
          <a:bodyPr wrap="none">
            <a:spAutoFit/>
          </a:bodyPr>
          <a:p>
            <a:pPr algn="ctr" rtl="1"/>
            <a:r>
              <a:rPr b="1" dirty="0" sz="13800" lang="ar-DZ" smtClean="0">
                <a:solidFill>
                  <a:schemeClr val="bg1"/>
                </a:solidFill>
              </a:rPr>
              <a:t>كيفية كتابة </a:t>
            </a:r>
            <a:r>
              <a:rPr b="1" dirty="0" sz="13800" lang="ar-DZ" smtClean="0">
                <a:solidFill>
                  <a:schemeClr val="bg1"/>
                </a:solidFill>
              </a:rPr>
              <a:t>مقال :</a:t>
            </a:r>
            <a:endParaRPr b="1" dirty="0" sz="13800" lang="fr-FR">
              <a:solidFill>
                <a:schemeClr val="bg1"/>
              </a:solidFill>
            </a:endParaRPr>
          </a:p>
        </p:txBody>
      </p:sp>
      <p:sp>
        <p:nvSpPr>
          <p:cNvPr id="1048657" name="ZoneTexte 5"/>
          <p:cNvSpPr txBox="1"/>
          <p:nvPr/>
        </p:nvSpPr>
        <p:spPr>
          <a:xfrm>
            <a:off x="6857984" y="1285848"/>
            <a:ext cx="3857652" cy="369332"/>
          </a:xfrm>
          <a:prstGeom prst="rect"/>
          <a:noFill/>
        </p:spPr>
        <p:txBody>
          <a:bodyPr rtlCol="0" wrap="square">
            <a:spAutoFit/>
          </a:bodyPr>
          <a:p>
            <a:endParaRPr dirty="0" lang="fr-FR"/>
          </a:p>
        </p:txBody>
      </p:sp>
      <p:sp>
        <p:nvSpPr>
          <p:cNvPr id="1048658" name="ZoneTexte 6"/>
          <p:cNvSpPr txBox="1"/>
          <p:nvPr/>
        </p:nvSpPr>
        <p:spPr>
          <a:xfrm>
            <a:off x="7715240" y="1928790"/>
            <a:ext cx="5857916" cy="1862048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1500" lang="ar-DZ" u="sng" smtClean="0">
                <a:solidFill>
                  <a:schemeClr val="bg1"/>
                </a:solidFill>
              </a:rPr>
              <a:t>ثالثا:</a:t>
            </a:r>
            <a:endParaRPr b="1" dirty="0" sz="11500" lang="fr-FR" u="sng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Freeform 4"/>
          <p:cNvSpPr/>
          <p:nvPr/>
        </p:nvSpPr>
        <p:spPr>
          <a:xfrm>
            <a:off x="3610959" y="1827472"/>
            <a:ext cx="10872418" cy="7413012"/>
          </a:xfrm>
          <a:custGeom>
            <a:avLst/>
            <a:ahLst/>
            <a:rect l="l" t="t" r="r" b="b"/>
            <a:pathLst>
              <a:path w="10872418" h="7413012">
                <a:moveTo>
                  <a:pt x="0" y="0"/>
                </a:moveTo>
                <a:lnTo>
                  <a:pt x="10872418" y="0"/>
                </a:lnTo>
                <a:lnTo>
                  <a:pt x="10872418" y="7413013"/>
                </a:lnTo>
                <a:lnTo>
                  <a:pt x="0" y="7413013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219" name="Picture 2" descr="C:\Users\PMS\Desktop\imene (1) (51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76522" y="571468"/>
            <a:ext cx="17328960" cy="9177931"/>
          </a:xfrm>
          <a:prstGeom prst="rect"/>
          <a:noFill/>
        </p:spPr>
      </p:pic>
    </p:spTree>
  </p:cSld>
  <p:clrMapOvr>
    <a:masterClrMapping/>
  </p:clrMapOvr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ZoneTexte 4"/>
          <p:cNvSpPr txBox="1"/>
          <p:nvPr/>
        </p:nvSpPr>
        <p:spPr>
          <a:xfrm>
            <a:off x="6143604" y="428592"/>
            <a:ext cx="6429420" cy="92333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5400" lang="ar-DZ" smtClean="0">
                <a:solidFill>
                  <a:schemeClr val="bg1"/>
                </a:solidFill>
              </a:rPr>
              <a:t>كيفية كتابة مقال</a:t>
            </a:r>
            <a:endParaRPr b="1" dirty="0" sz="5400" lang="fr-FR">
              <a:solidFill>
                <a:schemeClr val="bg1"/>
              </a:solidFill>
            </a:endParaRPr>
          </a:p>
        </p:txBody>
      </p:sp>
      <p:pic>
        <p:nvPicPr>
          <p:cNvPr id="2097220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221" name="Picture 4" descr="C:\Users\PMS\Desktop\imene (1) (52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285688" y="428592"/>
            <a:ext cx="17688529" cy="9351991"/>
          </a:xfrm>
          <a:prstGeom prst="rect"/>
          <a:noFill/>
        </p:spPr>
      </p:pic>
      <p:sp>
        <p:nvSpPr>
          <p:cNvPr id="1048661" name="Flèche droite 6"/>
          <p:cNvSpPr/>
          <p:nvPr/>
        </p:nvSpPr>
        <p:spPr>
          <a:xfrm rot="10800000">
            <a:off x="5000596" y="4429119"/>
            <a:ext cx="1000132" cy="214314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dur="500" id="7"/>
                                        <p:tgtEl>
                                          <p:spTgt spid="209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ZoneTexte 4"/>
          <p:cNvSpPr txBox="1"/>
          <p:nvPr/>
        </p:nvSpPr>
        <p:spPr>
          <a:xfrm>
            <a:off x="6143604" y="428592"/>
            <a:ext cx="6429420" cy="92333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5400" lang="ar-DZ" smtClean="0">
                <a:solidFill>
                  <a:schemeClr val="bg1"/>
                </a:solidFill>
              </a:rPr>
              <a:t>كيفية كتابة مقال</a:t>
            </a:r>
            <a:endParaRPr b="1" dirty="0" sz="5400" lang="fr-FR">
              <a:solidFill>
                <a:schemeClr val="bg1"/>
              </a:solidFill>
            </a:endParaRPr>
          </a:p>
        </p:txBody>
      </p:sp>
      <p:pic>
        <p:nvPicPr>
          <p:cNvPr id="2097222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223" name="Picture 2" descr="C:\Users\PMS\Desktop\imene (1) (53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285688" y="500030"/>
            <a:ext cx="17719562" cy="9351991"/>
          </a:xfrm>
          <a:prstGeom prst="rect"/>
          <a:noFill/>
        </p:spPr>
      </p:pic>
      <p:sp>
        <p:nvSpPr>
          <p:cNvPr id="1048663" name="Flèche droite 6"/>
          <p:cNvSpPr/>
          <p:nvPr/>
        </p:nvSpPr>
        <p:spPr>
          <a:xfrm rot="10800000">
            <a:off x="16644990" y="5214938"/>
            <a:ext cx="1000132" cy="214314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224" name="Picture 4" descr="C:\Users\PMS\Desktop\imene (1) (54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714316" y="785782"/>
            <a:ext cx="17216557" cy="9086517"/>
          </a:xfrm>
          <a:prstGeom prst="rect"/>
          <a:noFill/>
        </p:spPr>
      </p:pic>
      <p:sp>
        <p:nvSpPr>
          <p:cNvPr id="1048664" name="Flèche droite 7"/>
          <p:cNvSpPr/>
          <p:nvPr/>
        </p:nvSpPr>
        <p:spPr>
          <a:xfrm rot="10800000">
            <a:off x="16787866" y="7715268"/>
            <a:ext cx="1000132" cy="214314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dur="500" id="7"/>
                                        <p:tgtEl>
                                          <p:spTgt spid="209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dur="500" id="14"/>
                                        <p:tgtEl>
                                          <p:spTgt spid="209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3" grpId="0" animBg="1"/>
      <p:bldP spid="10486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ZoneTexte 4"/>
          <p:cNvSpPr txBox="1"/>
          <p:nvPr/>
        </p:nvSpPr>
        <p:spPr>
          <a:xfrm>
            <a:off x="6143604" y="428592"/>
            <a:ext cx="6429420" cy="92333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5400" lang="ar-DZ" smtClean="0">
                <a:solidFill>
                  <a:schemeClr val="bg1"/>
                </a:solidFill>
              </a:rPr>
              <a:t>كيفية كتابة مقال</a:t>
            </a:r>
            <a:endParaRPr b="1" dirty="0" sz="5400" lang="fr-FR">
              <a:solidFill>
                <a:schemeClr val="bg1"/>
              </a:solidFill>
            </a:endParaRPr>
          </a:p>
        </p:txBody>
      </p:sp>
      <p:pic>
        <p:nvPicPr>
          <p:cNvPr id="209722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666" name="Rectangle à coins arrondis 3"/>
          <p:cNvSpPr/>
          <p:nvPr/>
        </p:nvSpPr>
        <p:spPr>
          <a:xfrm>
            <a:off x="14644726" y="857220"/>
            <a:ext cx="2857520" cy="1214446"/>
          </a:xfrm>
          <a:prstGeom prst="roundRect"/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6600" lang="ar-DZ" smtClean="0">
                <a:solidFill>
                  <a:schemeClr val="tx1"/>
                </a:solidFill>
              </a:rPr>
              <a:t>خاتـمة</a:t>
            </a:r>
            <a:endParaRPr b="1" dirty="0" sz="6600" lang="fr-FR">
              <a:solidFill>
                <a:schemeClr val="tx1"/>
              </a:solidFill>
            </a:endParaRPr>
          </a:p>
        </p:txBody>
      </p:sp>
      <p:sp>
        <p:nvSpPr>
          <p:cNvPr id="1048667" name="Rectangle 5"/>
          <p:cNvSpPr/>
          <p:nvPr/>
        </p:nvSpPr>
        <p:spPr>
          <a:xfrm>
            <a:off x="3214646" y="3428988"/>
            <a:ext cx="12573088" cy="4524315"/>
          </a:xfrm>
          <a:prstGeom prst="rect"/>
        </p:spPr>
        <p:txBody>
          <a:bodyPr wrap="square">
            <a:spAutoFit/>
          </a:bodyPr>
          <a:p>
            <a:pPr algn="ctr" rtl="1"/>
            <a:r>
              <a:rPr dirty="0" sz="4800" lang="ar-DZ" smtClean="0">
                <a:solidFill>
                  <a:schemeClr val="bg1"/>
                </a:solidFill>
              </a:rPr>
              <a:t>ختاما، تعتبر محركات البحث عاملا </a:t>
            </a:r>
            <a:r>
              <a:rPr dirty="0" sz="4800" lang="ar-DZ" smtClean="0">
                <a:solidFill>
                  <a:schemeClr val="bg1"/>
                </a:solidFill>
              </a:rPr>
              <a:t>حيويا لنجاح المواقع الإلكترونية سواء أكانت تجارية ، تعليمية أو إعلامية. فعلى غرار مساهمته في زيادة عدد الزوار فهو يعزز من مصداقية الموقع وتحقيق الأهداف التسويقية </a:t>
            </a:r>
            <a:r>
              <a:rPr dirty="0" sz="4800" lang="ar-DZ" smtClean="0">
                <a:solidFill>
                  <a:schemeClr val="bg1"/>
                </a:solidFill>
              </a:rPr>
              <a:t>بأقل </a:t>
            </a:r>
            <a:r>
              <a:rPr dirty="0" sz="4800" lang="ar-DZ" smtClean="0">
                <a:solidFill>
                  <a:schemeClr val="bg1"/>
                </a:solidFill>
              </a:rPr>
              <a:t>تكلفة ممكنة مقارنة </a:t>
            </a:r>
            <a:r>
              <a:rPr dirty="0" sz="4800" lang="ar-DZ" smtClean="0">
                <a:solidFill>
                  <a:schemeClr val="bg1"/>
                </a:solidFill>
              </a:rPr>
              <a:t>بالإعلانات </a:t>
            </a:r>
            <a:r>
              <a:rPr dirty="0" sz="4800" lang="ar-DZ" smtClean="0">
                <a:solidFill>
                  <a:schemeClr val="bg1"/>
                </a:solidFill>
              </a:rPr>
              <a:t>المدفوعة. </a:t>
            </a:r>
            <a:r>
              <a:rPr dirty="0" sz="4800" lang="ar-DZ" smtClean="0">
                <a:solidFill>
                  <a:schemeClr val="bg1"/>
                </a:solidFill>
              </a:rPr>
              <a:t>كما تعتمد</a:t>
            </a:r>
            <a:r>
              <a:rPr b="1" dirty="0" sz="4800" lang="fr-FR" smtClean="0">
                <a:solidFill>
                  <a:schemeClr val="bg1"/>
                </a:solidFill>
              </a:rPr>
              <a:t>SEO</a:t>
            </a:r>
            <a:r>
              <a:rPr dirty="0" sz="4800" lang="fr-FR" smtClean="0">
                <a:solidFill>
                  <a:schemeClr val="bg1"/>
                </a:solidFill>
              </a:rPr>
              <a:t> </a:t>
            </a:r>
            <a:r>
              <a:rPr dirty="0" sz="4800" lang="ar-DZ" smtClean="0">
                <a:solidFill>
                  <a:schemeClr val="bg1"/>
                </a:solidFill>
              </a:rPr>
              <a:t> على </a:t>
            </a:r>
            <a:r>
              <a:rPr dirty="0" sz="4800" lang="ar-DZ" smtClean="0">
                <a:solidFill>
                  <a:schemeClr val="bg1"/>
                </a:solidFill>
              </a:rPr>
              <a:t>عدة عوامل أبرزها تحسين المحتوى ، بناء الروابط الخلفية وتحسين تجربة </a:t>
            </a:r>
            <a:r>
              <a:rPr dirty="0" sz="4800" lang="ar-DZ" smtClean="0">
                <a:solidFill>
                  <a:schemeClr val="bg1"/>
                </a:solidFill>
              </a:rPr>
              <a:t>المستخدم.</a:t>
            </a:r>
            <a:endParaRPr dirty="0" sz="4800"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iming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9333" b="-9333"/>
            </a:stretch>
          </a:blipFill>
        </p:spPr>
      </p:sp>
      <p:sp>
        <p:nvSpPr>
          <p:cNvPr id="1048669" name="AutoShape 3"/>
          <p:cNvSpPr/>
          <p:nvPr/>
        </p:nvSpPr>
        <p:spPr>
          <a:xfrm>
            <a:off x="1515924" y="7562850"/>
            <a:ext cx="3852964" cy="0"/>
          </a:xfrm>
          <a:prstGeom prst="line"/>
          <a:ln w="47625" cap="flat">
            <a:solidFill>
              <a:srgbClr val="8A3A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48670" name="TextBox 4"/>
          <p:cNvSpPr txBox="1"/>
          <p:nvPr/>
        </p:nvSpPr>
        <p:spPr>
          <a:xfrm>
            <a:off x="116047" y="5251315"/>
            <a:ext cx="6884813" cy="1821011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4160"/>
              </a:lnSpc>
            </a:pPr>
            <a:r>
              <a:rPr b="1" dirty="0" sz="14400" lang="en-US">
                <a:solidFill>
                  <a:srgbClr val="FFFFF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Merci</a:t>
            </a:r>
            <a:endParaRPr b="1" dirty="0" sz="12000" lang="en-US">
              <a:solidFill>
                <a:srgbClr val="FFFFFF"/>
              </a:solidFill>
              <a:latin typeface="Akzidenz-Grotesk Heavy"/>
              <a:ea typeface="Akzidenz-Grotesk Heavy"/>
              <a:cs typeface="Akzidenz-Grotesk Heavy"/>
              <a:sym typeface="Akzidenz-Grotesk Heavy"/>
            </a:endParaRPr>
          </a:p>
        </p:txBody>
      </p:sp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ZoneTexte 4"/>
          <p:cNvSpPr txBox="1"/>
          <p:nvPr/>
        </p:nvSpPr>
        <p:spPr>
          <a:xfrm>
            <a:off x="6143604" y="428592"/>
            <a:ext cx="6429420" cy="891540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5400" lang="ar-DZ" smtClean="0">
                <a:solidFill>
                  <a:schemeClr val="bg1"/>
                </a:solidFill>
              </a:rPr>
              <a:t>كيفية كتابة مقال</a:t>
            </a:r>
            <a:endParaRPr b="1" dirty="0" sz="5400" lang="fr-FR">
              <a:solidFill>
                <a:schemeClr val="bg1"/>
              </a:solidFill>
            </a:endParaRPr>
          </a:p>
        </p:txBody>
      </p:sp>
      <p:pic>
        <p:nvPicPr>
          <p:cNvPr id="2097153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588" name="Rectangle 3"/>
          <p:cNvSpPr/>
          <p:nvPr/>
        </p:nvSpPr>
        <p:spPr>
          <a:xfrm>
            <a:off x="1917047" y="4781650"/>
            <a:ext cx="14156439" cy="3520439"/>
          </a:xfrm>
          <a:prstGeom prst="rect"/>
        </p:spPr>
        <p:txBody>
          <a:bodyPr wrap="none">
            <a:spAutoFit/>
          </a:bodyPr>
          <a:p>
            <a:pPr algn="r" rtl="1"/>
            <a:r>
              <a:rPr b="1" dirty="0" sz="11500" lang="ar-DZ" smtClean="0">
                <a:solidFill>
                  <a:schemeClr val="bg1"/>
                </a:solidFill>
              </a:rPr>
              <a:t>تحسين نتائج البحث </a:t>
            </a:r>
            <a:r>
              <a:rPr b="1" dirty="0" sz="11500" lang="ar" smtClean="0">
                <a:solidFill>
                  <a:schemeClr val="bg1"/>
                </a:solidFill>
              </a:rPr>
              <a:t>ل</a:t>
            </a:r>
            <a:r>
              <a:rPr b="1" dirty="0" sz="11500" lang="ar" smtClean="0">
                <a:solidFill>
                  <a:schemeClr val="bg1"/>
                </a:solidFill>
              </a:rPr>
              <a:t>ل</a:t>
            </a:r>
            <a:r>
              <a:rPr b="1" dirty="0" sz="11500" lang="ar" smtClean="0">
                <a:solidFill>
                  <a:schemeClr val="bg1"/>
                </a:solidFill>
              </a:rPr>
              <a:t>م</a:t>
            </a:r>
            <a:r>
              <a:rPr b="1" dirty="0" sz="11500" lang="ar" smtClean="0">
                <a:solidFill>
                  <a:schemeClr val="bg1"/>
                </a:solidFill>
              </a:rPr>
              <a:t>ج</a:t>
            </a:r>
            <a:r>
              <a:rPr b="1" dirty="0" sz="11500" lang="ar" smtClean="0">
                <a:solidFill>
                  <a:schemeClr val="bg1"/>
                </a:solidFill>
              </a:rPr>
              <a:t>ل</a:t>
            </a:r>
            <a:r>
              <a:rPr b="1" dirty="0" sz="11500" lang="ar" smtClean="0">
                <a:solidFill>
                  <a:schemeClr val="bg1"/>
                </a:solidFill>
              </a:rPr>
              <a:t>ة</a:t>
            </a:r>
            <a:r>
              <a:rPr altLang="ar" b="1" dirty="0" sz="11500" lang="en-US" smtClean="0">
                <a:solidFill>
                  <a:schemeClr val="bg1"/>
                </a:solidFill>
              </a:rPr>
              <a:t> </a:t>
            </a:r>
            <a:r>
              <a:rPr b="1" dirty="0" sz="11500" lang="ar-DZ" smtClean="0">
                <a:solidFill>
                  <a:schemeClr val="bg1"/>
                </a:solidFill>
              </a:rPr>
              <a:t> :</a:t>
            </a:r>
            <a:endParaRPr b="1" dirty="0" sz="13800" lang="fr-FR">
              <a:solidFill>
                <a:schemeClr val="bg1"/>
              </a:solidFill>
            </a:endParaRPr>
          </a:p>
        </p:txBody>
      </p:sp>
      <p:sp>
        <p:nvSpPr>
          <p:cNvPr id="1048589" name="ZoneTexte 5"/>
          <p:cNvSpPr txBox="1"/>
          <p:nvPr/>
        </p:nvSpPr>
        <p:spPr>
          <a:xfrm>
            <a:off x="7358050" y="1928790"/>
            <a:ext cx="3357586" cy="1805941"/>
          </a:xfrm>
          <a:prstGeom prst="rect"/>
          <a:noFill/>
        </p:spPr>
        <p:txBody>
          <a:bodyPr rtlCol="0" wrap="square">
            <a:spAutoFit/>
          </a:bodyPr>
          <a:p>
            <a:pPr algn="ctr" rtl="1"/>
            <a:r>
              <a:rPr b="1" dirty="0" sz="11500" lang="ar-DZ" u="sng" smtClean="0">
                <a:solidFill>
                  <a:schemeClr val="bg1"/>
                </a:solidFill>
              </a:rPr>
              <a:t>أولا:</a:t>
            </a:r>
            <a:endParaRPr b="1" dirty="0" sz="11500" lang="fr-FR" u="sng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u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Freeform 2"/>
          <p:cNvSpPr/>
          <p:nvPr/>
        </p:nvSpPr>
        <p:spPr>
          <a:xfrm>
            <a:off x="0" y="0"/>
            <a:ext cx="8678487" cy="10287000"/>
          </a:xfrm>
          <a:custGeom>
            <a:avLst/>
            <a:ahLst/>
            <a:rect l="l" t="t" r="r" b="b"/>
            <a:pathLst>
              <a:path w="8678487" h="10287000">
                <a:moveTo>
                  <a:pt x="0" y="0"/>
                </a:moveTo>
                <a:lnTo>
                  <a:pt x="8678487" y="0"/>
                </a:lnTo>
                <a:lnTo>
                  <a:pt x="86784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sp>
        <p:nvSpPr>
          <p:cNvPr id="1048598" name="AutoShape 2" descr="blob:https://web.telegram.org/cc16c5d3-b292-46bf-943e-b6608a3a6f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fr-FR"/>
          </a:p>
        </p:txBody>
      </p:sp>
      <p:sp>
        <p:nvSpPr>
          <p:cNvPr id="1048599" name="AutoShape 4" descr="blob:https://web.telegram.org/cc16c5d3-b292-46bf-943e-b6608a3a6f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fr-FR"/>
          </a:p>
        </p:txBody>
      </p:sp>
      <p:sp>
        <p:nvSpPr>
          <p:cNvPr id="1048600" name="AutoShape 6" descr="blob:https://web.telegram.org/cc16c5d3-b292-46bf-943e-b6608a3a6f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fr-FR"/>
          </a:p>
        </p:txBody>
      </p:sp>
      <p:sp>
        <p:nvSpPr>
          <p:cNvPr id="1048601" name="AutoShape 8" descr="blob:https://web.telegram.org/cc16c5d3-b292-46bf-943e-b6608a3a6f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fr-FR"/>
          </a:p>
        </p:txBody>
      </p:sp>
      <p:pic>
        <p:nvPicPr>
          <p:cNvPr id="2097155" name="Picture 10" descr="C:\Users\PMS\Desktop\imene (1) (2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48006" y="499236"/>
            <a:ext cx="17511430" cy="9144858"/>
          </a:xfrm>
          <a:prstGeom prst="rect"/>
          <a:noFill/>
        </p:spPr>
      </p:pic>
    </p:spTree>
  </p:cSld>
  <p:clrMapOvr>
    <a:masterClrMapping/>
  </p:clrMapOvr>
  <p:transition>
    <p:fade thruBlk="1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Freeform 2"/>
          <p:cNvSpPr/>
          <p:nvPr/>
        </p:nvSpPr>
        <p:spPr>
          <a:xfrm>
            <a:off x="5100858" y="1030"/>
            <a:ext cx="13187142" cy="10285970"/>
          </a:xfrm>
          <a:custGeom>
            <a:avLst/>
            <a:ahLst/>
            <a:rect l="l" t="t" r="r" b="b"/>
            <a:pathLst>
              <a:path w="13187142" h="10285970">
                <a:moveTo>
                  <a:pt x="0" y="0"/>
                </a:moveTo>
                <a:lnTo>
                  <a:pt x="13187142" y="0"/>
                </a:lnTo>
                <a:lnTo>
                  <a:pt x="13187142" y="10285970"/>
                </a:lnTo>
                <a:lnTo>
                  <a:pt x="0" y="1028597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56" name="Picture 12" descr="C:\Users\PMS\Desktop\imene (1) (3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533841" y="500030"/>
            <a:ext cx="17325595" cy="9144064"/>
          </a:xfrm>
          <a:prstGeom prst="rect"/>
          <a:noFill/>
        </p:spPr>
      </p:pic>
      <p:pic>
        <p:nvPicPr>
          <p:cNvPr id="2097157" name="Picture 2" descr="C:\Users\PMS\Desktop\imene (1) (4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 b="23423"/>
          <a:stretch>
            <a:fillRect/>
          </a:stretch>
        </p:blipFill>
        <p:spPr bwMode="auto">
          <a:xfrm>
            <a:off x="285689" y="1824562"/>
            <a:ext cx="17788061" cy="7176590"/>
          </a:xfrm>
          <a:prstGeom prst="rect"/>
          <a:noFill/>
        </p:spPr>
      </p:pic>
      <p:sp>
        <p:nvSpPr>
          <p:cNvPr id="1048603" name="Flèche vers le bas 6"/>
          <p:cNvSpPr/>
          <p:nvPr/>
        </p:nvSpPr>
        <p:spPr>
          <a:xfrm>
            <a:off x="3571836" y="3357550"/>
            <a:ext cx="285752" cy="714380"/>
          </a:xfrm>
          <a:prstGeom prst="down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04" name="Flèche vers le bas 7"/>
          <p:cNvSpPr/>
          <p:nvPr/>
        </p:nvSpPr>
        <p:spPr>
          <a:xfrm>
            <a:off x="8572496" y="4714872"/>
            <a:ext cx="285752" cy="714380"/>
          </a:xfrm>
          <a:prstGeom prst="down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05" name="ZoneTexte 8"/>
          <p:cNvSpPr txBox="1"/>
          <p:nvPr/>
        </p:nvSpPr>
        <p:spPr>
          <a:xfrm>
            <a:off x="3000332" y="3286112"/>
            <a:ext cx="500066" cy="1539239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4800" lang="fr-FR" smtClean="0"/>
              <a:t>1</a:t>
            </a:r>
            <a:endParaRPr dirty="0" sz="4800" lang="fr-FR"/>
          </a:p>
        </p:txBody>
      </p:sp>
      <p:sp>
        <p:nvSpPr>
          <p:cNvPr id="1048606" name="ZoneTexte 9"/>
          <p:cNvSpPr txBox="1"/>
          <p:nvPr/>
        </p:nvSpPr>
        <p:spPr>
          <a:xfrm>
            <a:off x="8000992" y="4571996"/>
            <a:ext cx="500066" cy="1539240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4800" lang="fr-FR" smtClean="0"/>
              <a:t>2</a:t>
            </a:r>
            <a:endParaRPr dirty="0" sz="4800"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3" grpId="0" animBg="1"/>
      <p:bldP spid="1048604" grpId="0" animBg="1"/>
      <p:bldP spid="1048605" grpId="0"/>
      <p:bldP spid="10486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Freeform 2"/>
          <p:cNvSpPr/>
          <p:nvPr/>
        </p:nvSpPr>
        <p:spPr>
          <a:xfrm flipH="1">
            <a:off x="0" y="0"/>
            <a:ext cx="8884227" cy="10287000"/>
          </a:xfrm>
          <a:custGeom>
            <a:avLst/>
            <a:ahLst/>
            <a:rect l="l" t="t" r="r" b="b"/>
            <a:pathLst>
              <a:path w="8884227" h="10287000">
                <a:moveTo>
                  <a:pt x="8884227" y="0"/>
                </a:moveTo>
                <a:lnTo>
                  <a:pt x="0" y="0"/>
                </a:lnTo>
                <a:lnTo>
                  <a:pt x="0" y="10287000"/>
                </a:lnTo>
                <a:lnTo>
                  <a:pt x="8884227" y="10287000"/>
                </a:lnTo>
                <a:lnTo>
                  <a:pt x="8884227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58" name="Picture 2" descr="C:\Users\PMS\Desktop\imene (1) (5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229617" y="357154"/>
            <a:ext cx="14618471" cy="7715304"/>
          </a:xfrm>
          <a:prstGeom prst="rect"/>
          <a:noFill/>
        </p:spPr>
      </p:pic>
      <p:sp>
        <p:nvSpPr>
          <p:cNvPr id="1048608" name="Flèche gauche 8"/>
          <p:cNvSpPr/>
          <p:nvPr/>
        </p:nvSpPr>
        <p:spPr>
          <a:xfrm rot="10800000">
            <a:off x="13073090" y="2786046"/>
            <a:ext cx="1143008" cy="285752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59" name="Picture 4" descr="C:\Users\PMS\Desktop\imene (1) (6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1714448" y="1142972"/>
            <a:ext cx="15502046" cy="8181636"/>
          </a:xfrm>
          <a:prstGeom prst="rect"/>
          <a:noFill/>
        </p:spPr>
      </p:pic>
      <p:sp>
        <p:nvSpPr>
          <p:cNvPr id="1048609" name="Flèche droite 10"/>
          <p:cNvSpPr/>
          <p:nvPr/>
        </p:nvSpPr>
        <p:spPr>
          <a:xfrm>
            <a:off x="11287140" y="5000624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60" name="Picture 6" descr="C:\Users\PMS\Desktop\imene (1) (7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500002" y="1928790"/>
            <a:ext cx="14967962" cy="7858180"/>
          </a:xfrm>
          <a:prstGeom prst="rect"/>
          <a:noFill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7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2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4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0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8" grpId="0" animBg="1"/>
      <p:bldP spid="10486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Freeform 2"/>
          <p:cNvSpPr/>
          <p:nvPr/>
        </p:nvSpPr>
        <p:spPr>
          <a:xfrm>
            <a:off x="1028700" y="2825692"/>
            <a:ext cx="9144000" cy="6234545"/>
          </a:xfrm>
          <a:custGeom>
            <a:avLst/>
            <a:ahLst/>
            <a:rect l="l" t="t" r="r" b="b"/>
            <a:pathLst>
              <a:path w="9144000" h="6234545">
                <a:moveTo>
                  <a:pt x="0" y="0"/>
                </a:moveTo>
                <a:lnTo>
                  <a:pt x="9144000" y="0"/>
                </a:lnTo>
                <a:lnTo>
                  <a:pt x="9144000" y="6234546"/>
                </a:lnTo>
                <a:lnTo>
                  <a:pt x="0" y="623454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61" name="Picture 2" descr="C:\Users\PMS\Desktop\imene (1) (8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1603420" y="500030"/>
            <a:ext cx="15184375" cy="7929618"/>
          </a:xfrm>
          <a:prstGeom prst="rect"/>
          <a:noFill/>
        </p:spPr>
      </p:pic>
      <p:sp>
        <p:nvSpPr>
          <p:cNvPr id="1048611" name="Flèche gauche 7"/>
          <p:cNvSpPr/>
          <p:nvPr/>
        </p:nvSpPr>
        <p:spPr>
          <a:xfrm rot="10800000">
            <a:off x="10787074" y="4071930"/>
            <a:ext cx="1143008" cy="285752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62" name="Picture 4" descr="C:\Users\PMS\Desktop\imene (1) (9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1285820" y="1285848"/>
            <a:ext cx="14099605" cy="7441458"/>
          </a:xfrm>
          <a:prstGeom prst="rect"/>
          <a:noFill/>
        </p:spPr>
      </p:pic>
      <p:sp>
        <p:nvSpPr>
          <p:cNvPr id="1048612" name="Flèche droite 8"/>
          <p:cNvSpPr/>
          <p:nvPr/>
        </p:nvSpPr>
        <p:spPr>
          <a:xfrm>
            <a:off x="7929554" y="650082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63" name="Picture 6" descr="C:\Users\PMS\Desktop\imene (1) (10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3714712" y="2000228"/>
            <a:ext cx="13174991" cy="7112192"/>
          </a:xfrm>
          <a:prstGeom prst="rect"/>
          <a:noFill/>
        </p:spPr>
      </p:pic>
      <p:sp>
        <p:nvSpPr>
          <p:cNvPr id="1048613" name="Flèche droite 9"/>
          <p:cNvSpPr/>
          <p:nvPr/>
        </p:nvSpPr>
        <p:spPr>
          <a:xfrm>
            <a:off x="11787206" y="6643698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64" name="Picture 8" descr="C:\Users\PMS\Desktop\imene (1) (11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285688" y="2357418"/>
            <a:ext cx="13791957" cy="7215238"/>
          </a:xfrm>
          <a:prstGeom prst="rect"/>
          <a:noFill/>
        </p:spPr>
      </p:pic>
      <p:sp>
        <p:nvSpPr>
          <p:cNvPr id="1048614" name="Flèche droite 10"/>
          <p:cNvSpPr/>
          <p:nvPr/>
        </p:nvSpPr>
        <p:spPr>
          <a:xfrm>
            <a:off x="6286480" y="5643566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15" name="Flèche droite 11"/>
          <p:cNvSpPr/>
          <p:nvPr/>
        </p:nvSpPr>
        <p:spPr>
          <a:xfrm>
            <a:off x="5643538" y="7572392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8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9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1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2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4"/>
                                        <p:tgtEl>
                                          <p:spTgt spid="1048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41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2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4">
                      <p:stCondLst>
                        <p:cond delay="indefinite"/>
                      </p:stCondLst>
                      <p:childTnLst>
                        <p:par>
                          <p:cTn fill="hold" id="4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8">
                      <p:stCondLst>
                        <p:cond delay="indefinite"/>
                      </p:stCondLst>
                      <p:childTnLst>
                        <p:par>
                          <p:cTn fill="hold" id="4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 animBg="1"/>
      <p:bldP spid="1048613" grpId="0" animBg="1"/>
      <p:bldP spid="1048614" grpId="0" animBg="1"/>
      <p:bldP spid="10486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18288000" cy="1029333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616" name="Freeform 2"/>
          <p:cNvSpPr/>
          <p:nvPr/>
        </p:nvSpPr>
        <p:spPr>
          <a:xfrm flipH="1">
            <a:off x="0" y="0"/>
            <a:ext cx="8884227" cy="10287000"/>
          </a:xfrm>
          <a:custGeom>
            <a:avLst/>
            <a:ahLst/>
            <a:rect l="l" t="t" r="r" b="b"/>
            <a:pathLst>
              <a:path w="8884227" h="10287000">
                <a:moveTo>
                  <a:pt x="8884227" y="0"/>
                </a:moveTo>
                <a:lnTo>
                  <a:pt x="0" y="0"/>
                </a:lnTo>
                <a:lnTo>
                  <a:pt x="0" y="10287000"/>
                </a:lnTo>
                <a:lnTo>
                  <a:pt x="8884227" y="10287000"/>
                </a:lnTo>
                <a:lnTo>
                  <a:pt x="8884227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pic>
        <p:nvPicPr>
          <p:cNvPr id="2097166" name="Picture 4" descr="C:\Users\PMS\Desktop\imene (1) (12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3428960" y="357154"/>
            <a:ext cx="12948762" cy="6858048"/>
          </a:xfrm>
          <a:prstGeom prst="rect"/>
          <a:noFill/>
        </p:spPr>
      </p:pic>
      <p:pic>
        <p:nvPicPr>
          <p:cNvPr id="2097167" name="Picture 6" descr="C:\Users\PMS\Desktop\imene (1) (13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571440" y="2786046"/>
            <a:ext cx="12722044" cy="6643734"/>
          </a:xfrm>
          <a:prstGeom prst="rect"/>
          <a:noFill/>
        </p:spPr>
      </p:pic>
      <p:sp>
        <p:nvSpPr>
          <p:cNvPr id="1048617" name="Flèche gauche 8"/>
          <p:cNvSpPr/>
          <p:nvPr/>
        </p:nvSpPr>
        <p:spPr>
          <a:xfrm rot="10800000">
            <a:off x="7500926" y="1643038"/>
            <a:ext cx="1357322" cy="285752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18" name="Flèche gauche 10"/>
          <p:cNvSpPr/>
          <p:nvPr/>
        </p:nvSpPr>
        <p:spPr>
          <a:xfrm rot="10800000">
            <a:off x="7929554" y="5500690"/>
            <a:ext cx="1231704" cy="261334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68" name="Picture 8" descr="C:\Users\PMS\Desktop\imene (1) (14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5786414" y="3786178"/>
            <a:ext cx="11505278" cy="6072230"/>
          </a:xfrm>
          <a:prstGeom prst="rect"/>
          <a:noFill/>
        </p:spPr>
      </p:pic>
      <p:pic>
        <p:nvPicPr>
          <p:cNvPr id="2097169" name="Picture 8" descr="C:\Users\PMS\Desktop\imene (1) (14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 l="-704" r="7566" b="76627"/>
          <a:stretch>
            <a:fillRect/>
          </a:stretch>
        </p:blipFill>
        <p:spPr bwMode="auto">
          <a:xfrm>
            <a:off x="242074" y="2857484"/>
            <a:ext cx="17760238" cy="2352247"/>
          </a:xfrm>
          <a:prstGeom prst="rect"/>
          <a:ln w="127000" cap="sq">
            <a:solidFill>
              <a:srgbClr val="000000"/>
            </a:solidFill>
            <a:miter lim="800000"/>
          </a:ln>
          <a:effectLst>
            <a:outerShdw algn="tl" blurRad="57150" dir="2700000" dist="50800" rotWithShape="0">
              <a:srgbClr val="000000">
                <a:alpha val="40000"/>
              </a:srgbClr>
            </a:outerShdw>
          </a:effectLst>
        </p:spPr>
      </p:pic>
      <p:sp>
        <p:nvSpPr>
          <p:cNvPr id="1048619" name="Flèche gauche 7"/>
          <p:cNvSpPr/>
          <p:nvPr/>
        </p:nvSpPr>
        <p:spPr>
          <a:xfrm>
            <a:off x="7215174" y="3500426"/>
            <a:ext cx="1357322" cy="357190"/>
          </a:xfrm>
          <a:prstGeom prst="lef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ecel="100000" dur="800" id="7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8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9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10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11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1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ecel="100000" dur="800" id="21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22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23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24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25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26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ecel="100000" dur="800" id="35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36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37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38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39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40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5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6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9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0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7" grpId="0" animBg="1"/>
      <p:bldP spid="1048618" grpId="0" animBg="1"/>
      <p:bldP spid="10486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81E"/>
        </a:soli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Freeform 2"/>
          <p:cNvSpPr/>
          <p:nvPr/>
        </p:nvSpPr>
        <p:spPr>
          <a:xfrm>
            <a:off x="9412178" y="0"/>
            <a:ext cx="8884227" cy="10287000"/>
          </a:xfrm>
          <a:custGeom>
            <a:avLst/>
            <a:ahLst/>
            <a:rect l="l" t="t" r="r" b="b"/>
            <a:pathLst>
              <a:path w="8884227" h="10287000">
                <a:moveTo>
                  <a:pt x="0" y="0"/>
                </a:moveTo>
                <a:lnTo>
                  <a:pt x="8884227" y="0"/>
                </a:lnTo>
                <a:lnTo>
                  <a:pt x="88842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pic>
        <p:nvPicPr>
          <p:cNvPr id="2097170" name="Picture 2" descr="C:\Users\PMS\Desktop\imene (1) (15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 b="40893"/>
          <a:stretch>
            <a:fillRect/>
          </a:stretch>
        </p:blipFill>
        <p:spPr bwMode="auto">
          <a:xfrm>
            <a:off x="1871634" y="500030"/>
            <a:ext cx="16230600" cy="5072098"/>
          </a:xfrm>
          <a:prstGeom prst="rect"/>
          <a:noFill/>
        </p:spPr>
      </p:pic>
      <p:pic>
        <p:nvPicPr>
          <p:cNvPr id="2097171" name="Picture 4" descr="C:\Users\PMS\Desktop\imene (1) (16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 l="20513" b="33274"/>
          <a:stretch>
            <a:fillRect/>
          </a:stretch>
        </p:blipFill>
        <p:spPr bwMode="auto">
          <a:xfrm>
            <a:off x="428564" y="2428856"/>
            <a:ext cx="13858972" cy="6043238"/>
          </a:xfrm>
          <a:prstGeom prst="rect"/>
          <a:noFill/>
        </p:spPr>
      </p:pic>
      <p:sp>
        <p:nvSpPr>
          <p:cNvPr id="1048621" name="Flèche droite 5"/>
          <p:cNvSpPr/>
          <p:nvPr/>
        </p:nvSpPr>
        <p:spPr>
          <a:xfrm rot="5400000">
            <a:off x="10929950" y="1785914"/>
            <a:ext cx="857256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sp>
        <p:nvSpPr>
          <p:cNvPr id="1048622" name="Flèche droite 6"/>
          <p:cNvSpPr/>
          <p:nvPr/>
        </p:nvSpPr>
        <p:spPr>
          <a:xfrm>
            <a:off x="5929290" y="7715268"/>
            <a:ext cx="1000132" cy="285752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  <p:pic>
        <p:nvPicPr>
          <p:cNvPr id="2097172" name="Picture 6" descr="C:\Users\PMS\Desktop\imene (1) (17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 l="22222" b="39516"/>
          <a:stretch>
            <a:fillRect/>
          </a:stretch>
        </p:blipFill>
        <p:spPr bwMode="auto">
          <a:xfrm>
            <a:off x="6857984" y="5357814"/>
            <a:ext cx="11106151" cy="4643470"/>
          </a:xfrm>
          <a:prstGeom prst="rect"/>
          <a:noFill/>
        </p:spPr>
      </p:pic>
      <p:sp>
        <p:nvSpPr>
          <p:cNvPr id="1048623" name="Flèche droite 7"/>
          <p:cNvSpPr/>
          <p:nvPr/>
        </p:nvSpPr>
        <p:spPr>
          <a:xfrm>
            <a:off x="11215702" y="9501218"/>
            <a:ext cx="1071570" cy="214314"/>
          </a:xfrm>
          <a:prstGeom prst="rightArrow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dur="500" id="7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dur="500" id="16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dur="500" id="25"/>
                                        <p:tgtEl>
                                          <p:spTgt spid="209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0" animBg="1"/>
      <p:bldP spid="1048622" grpId="0" animBg="1"/>
      <p:bldP spid="10486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Présentation Marketing Professionnelle Noir</dc:title>
  <dc:creator>PMS</dc:creator>
  <cp:lastModifiedBy>PMS</cp:lastModifiedBy>
  <dcterms:created xsi:type="dcterms:W3CDTF">2006-08-15T22:00:00Z</dcterms:created>
  <dcterms:modified xsi:type="dcterms:W3CDTF">2025-03-10T21:18:25Z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d443a44c24304e0abd7a67084176159a</vt:lpwstr>
  </property>
</Properties>
</file>