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9" r:id="rId3"/>
    <p:sldId id="258" r:id="rId4"/>
    <p:sldId id="257" r:id="rId5"/>
    <p:sldId id="261" r:id="rId6"/>
    <p:sldId id="262" r:id="rId7"/>
    <p:sldId id="263" r:id="rId8"/>
    <p:sldId id="266" r:id="rId9"/>
    <p:sldId id="264" r:id="rId10"/>
    <p:sldId id="265" r:id="rId11"/>
    <p:sldId id="268" r:id="rId12"/>
    <p:sldId id="267" r:id="rId13"/>
    <p:sldId id="260" r:id="rId14"/>
  </p:sldIdLst>
  <p:sldSz cx="12192000" cy="6858000"/>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29" autoAdjust="0"/>
    <p:restoredTop sz="94660"/>
  </p:normalViewPr>
  <p:slideViewPr>
    <p:cSldViewPr snapToGrid="0">
      <p:cViewPr varScale="1">
        <p:scale>
          <a:sx n="52" d="100"/>
          <a:sy n="52" d="100"/>
        </p:scale>
        <p:origin x="546" y="4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colorful5">
  <dgm:title val=""/>
  <dgm:desc val=""/>
  <dgm:catLst>
    <dgm:cat type="colorful" pri="10500"/>
  </dgm:catLst>
  <dgm:styleLbl name="node0">
    <dgm:fillClrLst meth="repeat">
      <a:schemeClr val="accent4"/>
    </dgm:fillClrLst>
    <dgm:linClrLst meth="repeat">
      <a:schemeClr val="lt1"/>
    </dgm:linClrLst>
    <dgm:effectClrLst/>
    <dgm:txLinClrLst/>
    <dgm:txFillClrLst/>
    <dgm:txEffectClrLst/>
  </dgm:styleLbl>
  <dgm:styleLbl name="node1">
    <dgm:fillClrLst>
      <a:schemeClr val="accent5"/>
      <a:schemeClr val="accent6"/>
    </dgm:fillClrLst>
    <dgm:linClrLst meth="repeat">
      <a:schemeClr val="lt1"/>
    </dgm:linClrLst>
    <dgm:effectClrLst/>
    <dgm:txLinClrLst/>
    <dgm:txFillClrLst/>
    <dgm:txEffectClrLst/>
  </dgm:styleLbl>
  <dgm:styleLbl name="alignNode1">
    <dgm:fillClrLst>
      <a:schemeClr val="accent5"/>
      <a:schemeClr val="accent6"/>
    </dgm:fillClrLst>
    <dgm:linClrLst>
      <a:schemeClr val="accent5"/>
      <a:schemeClr val="accent6"/>
    </dgm:linClrLst>
    <dgm:effectClrLst/>
    <dgm:txLinClrLst/>
    <dgm:txFillClrLst/>
    <dgm:txEffectClrLst/>
  </dgm:styleLbl>
  <dgm:styleLbl name="lnNode1">
    <dgm:fillClrLst>
      <a:schemeClr val="accent5"/>
      <a:schemeClr val="accent6"/>
    </dgm:fillClrLst>
    <dgm:linClrLst meth="repeat">
      <a:schemeClr val="lt1"/>
    </dgm:linClrLst>
    <dgm:effectClrLst/>
    <dgm:txLinClrLst/>
    <dgm:txFillClrLst/>
    <dgm:txEffectClrLst/>
  </dgm:styleLbl>
  <dgm:styleLbl name="vennNode1">
    <dgm:fillClrLst>
      <a:schemeClr val="accent5">
        <a:alpha val="50000"/>
      </a:schemeClr>
      <a:schemeClr val="accent6">
        <a:alpha val="50000"/>
      </a:schemeClr>
    </dgm:fillClrLst>
    <dgm:linClrLst meth="repeat">
      <a:schemeClr val="lt1"/>
    </dgm:linClrLst>
    <dgm:effectClrLst/>
    <dgm:txLinClrLst/>
    <dgm:txFillClrLst/>
    <dgm:txEffectClrLst/>
  </dgm:styleLbl>
  <dgm:styleLbl name="node2">
    <dgm:fillClrLst>
      <a:schemeClr val="accent6"/>
    </dgm:fillClrLst>
    <dgm:linClrLst meth="repeat">
      <a:schemeClr val="lt1"/>
    </dgm:linClrLst>
    <dgm:effectClrLst/>
    <dgm:txLinClrLst/>
    <dgm:txFillClrLst/>
    <dgm:txEffectClrLst/>
  </dgm:styleLbl>
  <dgm:styleLbl name="node3">
    <dgm:fillClrLst>
      <a:schemeClr val="accent1"/>
    </dgm:fillClrLst>
    <dgm:linClrLst meth="repeat">
      <a:schemeClr val="lt1"/>
    </dgm:linClrLst>
    <dgm:effectClrLst/>
    <dgm:txLinClrLst/>
    <dgm:txFillClrLst/>
    <dgm:txEffectClrLst/>
  </dgm:styleLbl>
  <dgm:styleLbl name="node4">
    <dgm:fillClrLst>
      <a:schemeClr val="accent2"/>
    </dgm:fillClrLst>
    <dgm:linClrLst meth="repeat">
      <a:schemeClr val="lt1"/>
    </dgm:linClrLst>
    <dgm:effectClrLst/>
    <dgm:txLinClrLst/>
    <dgm:txFillClrLst/>
    <dgm:txEffectClrLst/>
  </dgm:styleLbl>
  <dgm:styleLbl name="fgImgPlace1">
    <dgm:fillClrLst>
      <a:schemeClr val="accent5">
        <a:tint val="50000"/>
      </a:schemeClr>
      <a:schemeClr val="accent6">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5">
        <a:tint val="50000"/>
      </a:schemeClr>
      <a:schemeClr val="accent6">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5"/>
      <a:schemeClr val="accent6"/>
    </dgm:fillClrLst>
    <dgm:linClrLst meth="repeat">
      <a:schemeClr val="lt1"/>
    </dgm:linClrLst>
    <dgm:effectClrLst/>
    <dgm:txLinClrLst/>
    <dgm:txFillClrLst/>
    <dgm:txEffectClrLst/>
  </dgm:styleLbl>
  <dgm:styleLbl name="fgSibTrans2D1">
    <dgm:fillClrLst>
      <a:schemeClr val="accent5"/>
      <a:schemeClr val="accent6"/>
    </dgm:fillClrLst>
    <dgm:linClrLst meth="repeat">
      <a:schemeClr val="lt1"/>
    </dgm:linClrLst>
    <dgm:effectClrLst/>
    <dgm:txLinClrLst/>
    <dgm:txFillClrLst meth="repeat">
      <a:schemeClr val="lt1"/>
    </dgm:txFillClrLst>
    <dgm:txEffectClrLst/>
  </dgm:styleLbl>
  <dgm:styleLbl name="bgSibTrans2D1">
    <dgm:fillClrLst>
      <a:schemeClr val="accent5"/>
      <a:schemeClr val="accent6"/>
    </dgm:fillClrLst>
    <dgm:linClrLst meth="repeat">
      <a:schemeClr val="lt1"/>
    </dgm:linClrLst>
    <dgm:effectClrLst/>
    <dgm:txLinClrLst/>
    <dgm:txFillClrLst meth="repeat">
      <a:schemeClr val="lt1"/>
    </dgm:txFillClrLst>
    <dgm:txEffectClrLst/>
  </dgm:styleLbl>
  <dgm:styleLbl name="sibTrans1D1">
    <dgm:fillClrLst/>
    <dgm:linClrLst>
      <a:schemeClr val="accent5"/>
      <a:schemeClr val="accent6"/>
    </dgm:linClrLst>
    <dgm:effectClrLst/>
    <dgm:txLinClrLst/>
    <dgm:txFillClrLst meth="repeat">
      <a:schemeClr val="tx1"/>
    </dgm:txFillClrLst>
    <dgm:txEffectClrLst/>
  </dgm:styleLbl>
  <dgm:styleLbl name="callout">
    <dgm:fillClrLst meth="repeat">
      <a:schemeClr val="accent5"/>
    </dgm:fillClrLst>
    <dgm:linClrLst meth="repeat">
      <a:schemeClr val="accent5">
        <a:tint val="50000"/>
      </a:schemeClr>
    </dgm:linClrLst>
    <dgm:effectClrLst/>
    <dgm:txLinClrLst/>
    <dgm:txFillClrLst meth="repeat">
      <a:schemeClr val="tx1"/>
    </dgm:txFillClrLst>
    <dgm:txEffectClrLst/>
  </dgm:styleLbl>
  <dgm:styleLbl name="asst0">
    <dgm:fillClrLst meth="repeat">
      <a:schemeClr val="accent5"/>
    </dgm:fillClrLst>
    <dgm:linClrLst meth="repeat">
      <a:schemeClr val="lt1">
        <a:shade val="80000"/>
      </a:schemeClr>
    </dgm:linClrLst>
    <dgm:effectClrLst/>
    <dgm:txLinClrLst/>
    <dgm:txFillClrLst/>
    <dgm:txEffectClrLst/>
  </dgm:styleLbl>
  <dgm:styleLbl name="asst1">
    <dgm:fillClrLst meth="repeat">
      <a:schemeClr val="accent6"/>
    </dgm:fillClrLst>
    <dgm:linClrLst meth="repeat">
      <a:schemeClr val="lt1">
        <a:shade val="80000"/>
      </a:schemeClr>
    </dgm:linClrLst>
    <dgm:effectClrLst/>
    <dgm:txLinClrLst/>
    <dgm:txFillClrLst/>
    <dgm:txEffectClrLst/>
  </dgm:styleLbl>
  <dgm:styleLbl name="asst2">
    <dgm:fillClrLst>
      <a:schemeClr val="accent1"/>
    </dgm:fillClrLst>
    <dgm:linClrLst meth="repeat">
      <a:schemeClr val="lt1"/>
    </dgm:linClrLst>
    <dgm:effectClrLst/>
    <dgm:txLinClrLst/>
    <dgm:txFillClrLst/>
    <dgm:txEffectClrLst/>
  </dgm:styleLbl>
  <dgm:styleLbl name="asst3">
    <dgm:fillClrLst>
      <a:schemeClr val="accent2"/>
    </dgm:fillClrLst>
    <dgm:linClrLst meth="repeat">
      <a:schemeClr val="lt1"/>
    </dgm:linClrLst>
    <dgm:effectClrLst/>
    <dgm:txLinClrLst/>
    <dgm:txFillClrLst/>
    <dgm:txEffectClrLst/>
  </dgm:styleLbl>
  <dgm:styleLbl name="asst4">
    <dgm:fillClrLst>
      <a:schemeClr val="accent3"/>
    </dgm:fillClrLst>
    <dgm:linClrLst meth="repeat">
      <a:schemeClr val="lt1"/>
    </dgm:linClrLst>
    <dgm:effectClrLst/>
    <dgm:txLinClrLst/>
    <dgm:txFillClrLst/>
    <dgm:txEffectClrLst/>
  </dgm:styleLbl>
  <dgm:styleLbl name="parChTrans2D1">
    <dgm:fillClrLst meth="repeat">
      <a:schemeClr val="accent5"/>
    </dgm:fillClrLst>
    <dgm:linClrLst meth="repeat">
      <a:schemeClr val="lt1"/>
    </dgm:linClrLst>
    <dgm:effectClrLst/>
    <dgm:txLinClrLst/>
    <dgm:txFillClrLst meth="repeat">
      <a:schemeClr val="lt1"/>
    </dgm:txFillClrLst>
    <dgm:txEffectClrLst/>
  </dgm:styleLbl>
  <dgm:styleLbl name="parChTrans2D2">
    <dgm:fillClrLst meth="repeat">
      <a:schemeClr val="accent6"/>
    </dgm:fillClrLst>
    <dgm:linClrLst meth="repeat">
      <a:schemeClr val="lt1"/>
    </dgm:linClrLst>
    <dgm:effectClrLst/>
    <dgm:txLinClrLst/>
    <dgm:txFillClrLst/>
    <dgm:txEffectClrLst/>
  </dgm:styleLbl>
  <dgm:styleLbl name="parChTrans2D3">
    <dgm:fillClrLst meth="repeat">
      <a:schemeClr val="accent6"/>
    </dgm:fillClrLst>
    <dgm:linClrLst meth="repeat">
      <a:schemeClr val="lt1"/>
    </dgm:linClrLst>
    <dgm:effectClrLst/>
    <dgm:txLinClrLst/>
    <dgm:txFillClrLst/>
    <dgm:txEffectClrLst/>
  </dgm:styleLbl>
  <dgm:styleLbl name="parChTrans2D4">
    <dgm:fillClrLst meth="repeat">
      <a:schemeClr val="accent1"/>
    </dgm:fillClrLst>
    <dgm:linClrLst meth="repeat">
      <a:schemeClr val="lt1"/>
    </dgm:linClrLst>
    <dgm:effectClrLst/>
    <dgm:txLinClrLst/>
    <dgm:txFillClrLst meth="repeat">
      <a:schemeClr val="lt1"/>
    </dgm:txFillClrLst>
    <dgm:txEffectClrLst/>
  </dgm:styleLbl>
  <dgm:styleLbl name="parChTrans1D1">
    <dgm:fillClrLst meth="repeat">
      <a:schemeClr val="accent5"/>
    </dgm:fillClrLst>
    <dgm:linClrLst meth="repeat">
      <a:schemeClr val="accent5"/>
    </dgm:linClrLst>
    <dgm:effectClrLst/>
    <dgm:txLinClrLst/>
    <dgm:txFillClrLst meth="repeat">
      <a:schemeClr val="tx1"/>
    </dgm:txFillClrLst>
    <dgm:txEffectClrLst/>
  </dgm:styleLbl>
  <dgm:styleLbl name="parChTrans1D2">
    <dgm:fillClrLst meth="repeat">
      <a:schemeClr val="accent6">
        <a:tint val="90000"/>
      </a:schemeClr>
    </dgm:fillClrLst>
    <dgm:linClrLst meth="repeat">
      <a:schemeClr val="accent6"/>
    </dgm:linClrLst>
    <dgm:effectClrLst/>
    <dgm:txLinClrLst/>
    <dgm:txFillClrLst meth="repeat">
      <a:schemeClr val="tx1"/>
    </dgm:txFillClrLst>
    <dgm:txEffectClrLst/>
  </dgm:styleLbl>
  <dgm:styleLbl name="parChTrans1D3">
    <dgm:fillClrLst meth="repeat">
      <a:schemeClr val="accent6">
        <a:tint val="70000"/>
      </a:schemeClr>
    </dgm:fillClrLst>
    <dgm:linClrLst meth="repeat">
      <a:schemeClr val="accent1"/>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2"/>
    </dgm:linClrLst>
    <dgm:effectClrLst/>
    <dgm:txLinClrLst/>
    <dgm:txFillClrLst meth="repeat">
      <a:schemeClr val="tx1"/>
    </dgm:txFillClrLst>
    <dgm:txEffectClrLst/>
  </dgm:styleLbl>
  <dgm:styleLbl name="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conF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align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5"/>
    </dgm:linClrLst>
    <dgm:effectClrLst/>
    <dgm:txLinClrLst/>
    <dgm:txFillClrLst meth="repeat">
      <a:schemeClr val="dk1"/>
    </dgm:txFillClrLst>
    <dgm:txEffectClrLst/>
  </dgm:styleLbl>
  <dgm:styleLbl name="bgAcc1">
    <dgm:fillClrLst meth="repeat">
      <a:schemeClr val="lt1">
        <a:alpha val="90000"/>
      </a:schemeClr>
    </dgm:fillClrLst>
    <dgm:linClrLst>
      <a:schemeClr val="accent5"/>
      <a:schemeClr val="accent6"/>
    </dgm:linClrLst>
    <dgm:effectClrLst/>
    <dgm:txLinClrLst/>
    <dgm:txFillClrLst meth="repeat">
      <a:schemeClr val="dk1"/>
    </dgm:txFillClrLst>
    <dgm:txEffectClrLst/>
  </dgm:styleLbl>
  <dgm:styleLbl name="solidFgAcc1">
    <dgm:fillClrLst meth="repeat">
      <a:schemeClr val="lt1"/>
    </dgm:fillClrLst>
    <dgm:linClrLst>
      <a:schemeClr val="accent5"/>
      <a:schemeClr val="accent6"/>
    </dgm:linClrLst>
    <dgm:effectClrLst/>
    <dgm:txLinClrLst/>
    <dgm:txFillClrLst meth="repeat">
      <a:schemeClr val="dk1"/>
    </dgm:txFillClrLst>
    <dgm:txEffectClrLst/>
  </dgm:styleLbl>
  <dgm:styleLbl name="solidAlignAcc1">
    <dgm:fillClrLst meth="repeat">
      <a:schemeClr val="lt1"/>
    </dgm:fillClrLst>
    <dgm:linClrLst>
      <a:schemeClr val="accent5"/>
      <a:schemeClr val="accent6"/>
    </dgm:linClrLst>
    <dgm:effectClrLst/>
    <dgm:txLinClrLst/>
    <dgm:txFillClrLst meth="repeat">
      <a:schemeClr val="dk1"/>
    </dgm:txFillClrLst>
    <dgm:txEffectClrLst/>
  </dgm:styleLbl>
  <dgm:styleLbl name="solidBgAcc1">
    <dgm:fillClrLst meth="repeat">
      <a:schemeClr val="lt1"/>
    </dgm:fillClrLst>
    <dgm:linClrLst>
      <a:schemeClr val="accent5"/>
      <a:schemeClr val="accent6"/>
    </dgm:linClrLst>
    <dgm:effectClrLst/>
    <dgm:txLinClrLst/>
    <dgm:txFillClrLst meth="repeat">
      <a:schemeClr val="dk1"/>
    </dgm:txFillClrLst>
    <dgm:txEffectClrLst/>
  </dgm:styleLbl>
  <dgm:styleLbl name="fgAccFollowNode1">
    <dgm:fillClrLst>
      <a:schemeClr val="accent5">
        <a:tint val="40000"/>
        <a:alpha val="90000"/>
      </a:schemeClr>
      <a:schemeClr val="accent6">
        <a:tint val="40000"/>
        <a:alpha val="90000"/>
      </a:schemeClr>
    </dgm:fillClrLst>
    <dgm:linClrLst>
      <a:schemeClr val="accent5">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bgAccFollowNode1">
    <dgm:fillClrLst>
      <a:schemeClr val="accent5">
        <a:tint val="40000"/>
        <a:alpha val="90000"/>
      </a:schemeClr>
      <a:schemeClr val="accent6">
        <a:tint val="40000"/>
        <a:alpha val="90000"/>
      </a:schemeClr>
    </dgm:fillClrLst>
    <dgm:linClrLst>
      <a:schemeClr val="accent5">
        <a:tint val="40000"/>
        <a:alpha val="90000"/>
      </a:schemeClr>
      <a:schemeClr val="accent6">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4"/>
    </dgm:linClrLst>
    <dgm:effectClrLst/>
    <dgm:txLinClrLst/>
    <dgm:txFillClrLst meth="repeat">
      <a:schemeClr val="dk1"/>
    </dgm:txFillClrLst>
    <dgm:txEffectClrLst/>
  </dgm:styleLbl>
  <dgm:styleLbl name="fgAcc2">
    <dgm:fillClrLst meth="repeat">
      <a:schemeClr val="lt1">
        <a:alpha val="90000"/>
      </a:schemeClr>
    </dgm:fillClrLst>
    <dgm:linClrLst>
      <a:schemeClr val="accent6"/>
    </dgm:linClrLst>
    <dgm:effectClrLst/>
    <dgm:txLinClrLst/>
    <dgm:txFillClrLst meth="repeat">
      <a:schemeClr val="dk1"/>
    </dgm:txFillClrLst>
    <dgm:txEffectClrLst/>
  </dgm:styleLbl>
  <dgm:styleLbl name="fgAcc3">
    <dgm:fillClrLst meth="repeat">
      <a:schemeClr val="lt1">
        <a:alpha val="90000"/>
      </a:schemeClr>
    </dgm:fillClrLst>
    <dgm:linClrLst>
      <a:schemeClr val="accent1"/>
    </dgm:linClrLst>
    <dgm:effectClrLst/>
    <dgm:txLinClrLst/>
    <dgm:txFillClrLst meth="repeat">
      <a:schemeClr val="dk1"/>
    </dgm:txFillClrLst>
    <dgm:txEffectClrLst/>
  </dgm:styleLbl>
  <dgm:styleLbl name="fgAcc4">
    <dgm:fillClrLst meth="repeat">
      <a:schemeClr val="lt1">
        <a:alpha val="90000"/>
      </a:schemeClr>
    </dgm:fillClrLst>
    <dgm:linClrLst>
      <a:schemeClr val="accent2"/>
    </dgm:linClrLst>
    <dgm:effectClrLst/>
    <dgm:txLinClrLst/>
    <dgm:txFillClrLst meth="repeat">
      <a:schemeClr val="dk1"/>
    </dgm:txFillClrLst>
    <dgm:txEffectClrLst/>
  </dgm:styleLbl>
  <dgm:styleLbl name="bgShp">
    <dgm:fillClrLst meth="repeat">
      <a:schemeClr val="accent5">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5">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5">
        <a:tint val="50000"/>
        <a:alpha val="40000"/>
      </a:schemeClr>
    </dgm:fillClrLst>
    <dgm:linClrLst meth="repeat">
      <a:schemeClr val="accent5"/>
    </dgm:linClrLst>
    <dgm:effectClrLst/>
    <dgm:txLinClrLst/>
    <dgm:txFillClrLst meth="repeat">
      <a:schemeClr val="lt1"/>
    </dgm:txFillClrLst>
    <dgm:txEffectClrLst/>
  </dgm:styleLbl>
  <dgm:styleLbl name="fgShp">
    <dgm:fillClrLst meth="repeat">
      <a:schemeClr val="accent5">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1502B50-2432-44CA-B543-D9B80C720CE3}" type="doc">
      <dgm:prSet loTypeId="urn:microsoft.com/office/officeart/2005/8/layout/vProcess5" loCatId="process" qsTypeId="urn:microsoft.com/office/officeart/2005/8/quickstyle/simple1" qsCatId="simple" csTypeId="urn:microsoft.com/office/officeart/2005/8/colors/colorful3" csCatId="colorful" phldr="1"/>
      <dgm:spPr/>
      <dgm:t>
        <a:bodyPr/>
        <a:lstStyle/>
        <a:p>
          <a:endParaRPr lang="fr-FR"/>
        </a:p>
      </dgm:t>
    </dgm:pt>
    <dgm:pt modelId="{1F1FE156-CA2D-494B-A530-54F4550EDF8E}">
      <dgm:prSet phldrT="[Texte]" custT="1"/>
      <dgm:spPr/>
      <dgm:t>
        <a:bodyPr/>
        <a:lstStyle/>
        <a:p>
          <a:pPr algn="ctr" rtl="1"/>
          <a:r>
            <a:rPr lang="ar-DZ" sz="1800" dirty="0" smtClean="0"/>
            <a:t>التفكير الاستراتيجي الرقمي: يتضمن القدرة على فهم كيفية تأثير التكنولوجيا الرقمية على استراتيجية المنظمة وتطوير خطط استراتيجية تتضمن التحول الرقمي.</a:t>
          </a:r>
          <a:endParaRPr lang="fr-FR" sz="1800" dirty="0"/>
        </a:p>
      </dgm:t>
    </dgm:pt>
    <dgm:pt modelId="{DC18787C-60CA-418A-A35D-B11DD4A61815}" type="parTrans" cxnId="{767A0F51-EB7A-4D21-B473-D481253EDCAC}">
      <dgm:prSet/>
      <dgm:spPr/>
      <dgm:t>
        <a:bodyPr/>
        <a:lstStyle/>
        <a:p>
          <a:endParaRPr lang="fr-FR"/>
        </a:p>
      </dgm:t>
    </dgm:pt>
    <dgm:pt modelId="{9ED95327-612C-4C78-B4B9-80C716916D91}" type="sibTrans" cxnId="{767A0F51-EB7A-4D21-B473-D481253EDCAC}">
      <dgm:prSet/>
      <dgm:spPr/>
      <dgm:t>
        <a:bodyPr/>
        <a:lstStyle/>
        <a:p>
          <a:endParaRPr lang="fr-FR"/>
        </a:p>
      </dgm:t>
    </dgm:pt>
    <dgm:pt modelId="{760A6B92-2DBA-4CA5-9C8B-A79D1F5B773C}">
      <dgm:prSet custT="1"/>
      <dgm:spPr/>
      <dgm:t>
        <a:bodyPr/>
        <a:lstStyle/>
        <a:p>
          <a:pPr algn="ctr" rtl="1"/>
          <a:r>
            <a:rPr lang="ar-DZ" sz="1800" dirty="0" smtClean="0"/>
            <a:t>التوجيه الرقمي: يتضمن قيادة الفرق نحو تحقيق أهداف الشركة باستخدام التكنولوجيا الرقمية وتوجيههم في استخدام الأدوات والموارد الرقمية بشكل فعال.</a:t>
          </a:r>
          <a:endParaRPr lang="fr-FR" sz="1800" dirty="0"/>
        </a:p>
      </dgm:t>
    </dgm:pt>
    <dgm:pt modelId="{5C27711B-5ADD-410F-A758-28197087CAE8}" type="parTrans" cxnId="{DC11B7F5-1994-4622-80CD-BAC72E0C0889}">
      <dgm:prSet/>
      <dgm:spPr/>
      <dgm:t>
        <a:bodyPr/>
        <a:lstStyle/>
        <a:p>
          <a:endParaRPr lang="fr-FR"/>
        </a:p>
      </dgm:t>
    </dgm:pt>
    <dgm:pt modelId="{3BF64623-7FBB-4C2C-8B97-EF5F74EDF500}" type="sibTrans" cxnId="{DC11B7F5-1994-4622-80CD-BAC72E0C0889}">
      <dgm:prSet/>
      <dgm:spPr/>
      <dgm:t>
        <a:bodyPr/>
        <a:lstStyle/>
        <a:p>
          <a:endParaRPr lang="fr-FR"/>
        </a:p>
      </dgm:t>
    </dgm:pt>
    <dgm:pt modelId="{4DFE16E3-4889-4C4E-BDD3-787706B7B057}">
      <dgm:prSet custT="1"/>
      <dgm:spPr/>
      <dgm:t>
        <a:bodyPr/>
        <a:lstStyle/>
        <a:p>
          <a:pPr algn="ctr" rtl="1"/>
          <a:r>
            <a:rPr lang="ar-DZ" sz="1800" dirty="0" smtClean="0"/>
            <a:t>تطوير الثقافة التقنية: يتعين على القادة الرقميين بناء ثقافة داعمة للتكنولوجيا داخل المنظمة، وتشجيع الموظفين على استخدام التكنولوجيا بشكل فعال.</a:t>
          </a:r>
          <a:endParaRPr lang="fr-FR" sz="1800" dirty="0"/>
        </a:p>
      </dgm:t>
    </dgm:pt>
    <dgm:pt modelId="{F34D5491-89B3-4B27-B3EE-46124C286727}" type="parTrans" cxnId="{6ADB0C71-F2C8-480C-A843-6C83AD191716}">
      <dgm:prSet/>
      <dgm:spPr/>
      <dgm:t>
        <a:bodyPr/>
        <a:lstStyle/>
        <a:p>
          <a:endParaRPr lang="fr-FR"/>
        </a:p>
      </dgm:t>
    </dgm:pt>
    <dgm:pt modelId="{258AC36D-8550-4CD8-A94C-E11702A20CD4}" type="sibTrans" cxnId="{6ADB0C71-F2C8-480C-A843-6C83AD191716}">
      <dgm:prSet/>
      <dgm:spPr/>
      <dgm:t>
        <a:bodyPr/>
        <a:lstStyle/>
        <a:p>
          <a:endParaRPr lang="fr-FR"/>
        </a:p>
      </dgm:t>
    </dgm:pt>
    <dgm:pt modelId="{34BA7775-AC79-4152-8F1B-D3828FCFE5E6}">
      <dgm:prSet custT="1"/>
      <dgm:spPr/>
      <dgm:t>
        <a:bodyPr/>
        <a:lstStyle/>
        <a:p>
          <a:pPr algn="ctr" rtl="1"/>
          <a:r>
            <a:rPr lang="ar-DZ" sz="1800" dirty="0" smtClean="0"/>
            <a:t>التحليل والتنبؤ: يستخدم القادة الرقميون البيانات والتحليلات لفهم الاتجاهات والأنماط، والتنبؤ بالتغييرات المستقبلية، مما يسمح لهم باتخاذ قرارات أكثر دقة وفاعلية.</a:t>
          </a:r>
          <a:endParaRPr lang="fr-FR" sz="1800" dirty="0"/>
        </a:p>
      </dgm:t>
    </dgm:pt>
    <dgm:pt modelId="{14DB0719-616F-4115-9729-4BF761C83B41}" type="parTrans" cxnId="{65F58930-BCA4-45D8-A80A-65D1E1812939}">
      <dgm:prSet/>
      <dgm:spPr/>
      <dgm:t>
        <a:bodyPr/>
        <a:lstStyle/>
        <a:p>
          <a:endParaRPr lang="fr-FR"/>
        </a:p>
      </dgm:t>
    </dgm:pt>
    <dgm:pt modelId="{134611B3-F649-4A2C-BB9A-41FD354B6680}" type="sibTrans" cxnId="{65F58930-BCA4-45D8-A80A-65D1E1812939}">
      <dgm:prSet/>
      <dgm:spPr/>
      <dgm:t>
        <a:bodyPr/>
        <a:lstStyle/>
        <a:p>
          <a:endParaRPr lang="fr-FR"/>
        </a:p>
      </dgm:t>
    </dgm:pt>
    <dgm:pt modelId="{8344EF6F-8B70-4BF2-A335-F219F363F5B8}">
      <dgm:prSet custT="1"/>
      <dgm:spPr/>
      <dgm:t>
        <a:bodyPr/>
        <a:lstStyle/>
        <a:p>
          <a:pPr algn="ctr" rtl="1"/>
          <a:r>
            <a:rPr lang="ar-DZ" sz="1800" dirty="0" smtClean="0"/>
            <a:t>الابتكار والتجريب: يشجع القادة الرقميون على ثقافة الابتكار والتجريب، حيث يتم تشجيع الموظفين على تقديم الأفكار الجديدة واختبارها بسرعة باستخدام التكنولوجيا الرقمية.</a:t>
          </a:r>
          <a:endParaRPr lang="fr-FR" sz="1800" dirty="0"/>
        </a:p>
      </dgm:t>
    </dgm:pt>
    <dgm:pt modelId="{345F1E5B-9880-4D1F-AA22-62517E9E8B6C}" type="parTrans" cxnId="{2EDDC3B9-9819-42E1-8DBA-B411598C178E}">
      <dgm:prSet/>
      <dgm:spPr/>
      <dgm:t>
        <a:bodyPr/>
        <a:lstStyle/>
        <a:p>
          <a:endParaRPr lang="fr-FR"/>
        </a:p>
      </dgm:t>
    </dgm:pt>
    <dgm:pt modelId="{F13CC180-A902-4FA5-8FF5-26A38277FE65}" type="sibTrans" cxnId="{2EDDC3B9-9819-42E1-8DBA-B411598C178E}">
      <dgm:prSet/>
      <dgm:spPr/>
      <dgm:t>
        <a:bodyPr/>
        <a:lstStyle/>
        <a:p>
          <a:endParaRPr lang="fr-FR"/>
        </a:p>
      </dgm:t>
    </dgm:pt>
    <dgm:pt modelId="{2961D1B7-409E-4930-8603-BD77D44A7257}" type="pres">
      <dgm:prSet presAssocID="{D1502B50-2432-44CA-B543-D9B80C720CE3}" presName="outerComposite" presStyleCnt="0">
        <dgm:presLayoutVars>
          <dgm:chMax val="5"/>
          <dgm:dir/>
          <dgm:resizeHandles val="exact"/>
        </dgm:presLayoutVars>
      </dgm:prSet>
      <dgm:spPr/>
    </dgm:pt>
    <dgm:pt modelId="{635E9A53-C0B4-42E0-8E81-AD93DC5CCFA9}" type="pres">
      <dgm:prSet presAssocID="{D1502B50-2432-44CA-B543-D9B80C720CE3}" presName="dummyMaxCanvas" presStyleCnt="0">
        <dgm:presLayoutVars/>
      </dgm:prSet>
      <dgm:spPr/>
    </dgm:pt>
    <dgm:pt modelId="{9F2932C9-CFB1-4A11-8609-1E79FB8B19C9}" type="pres">
      <dgm:prSet presAssocID="{D1502B50-2432-44CA-B543-D9B80C720CE3}" presName="FiveNodes_1" presStyleLbl="node1" presStyleIdx="0" presStyleCnt="5">
        <dgm:presLayoutVars>
          <dgm:bulletEnabled val="1"/>
        </dgm:presLayoutVars>
      </dgm:prSet>
      <dgm:spPr/>
    </dgm:pt>
    <dgm:pt modelId="{5F55C45A-E5A8-424B-A8E5-8BA835979B03}" type="pres">
      <dgm:prSet presAssocID="{D1502B50-2432-44CA-B543-D9B80C720CE3}" presName="FiveNodes_2" presStyleLbl="node1" presStyleIdx="1" presStyleCnt="5">
        <dgm:presLayoutVars>
          <dgm:bulletEnabled val="1"/>
        </dgm:presLayoutVars>
      </dgm:prSet>
      <dgm:spPr/>
    </dgm:pt>
    <dgm:pt modelId="{F60B667B-6012-4846-B252-AEABC65B78F6}" type="pres">
      <dgm:prSet presAssocID="{D1502B50-2432-44CA-B543-D9B80C720CE3}" presName="FiveNodes_3" presStyleLbl="node1" presStyleIdx="2" presStyleCnt="5">
        <dgm:presLayoutVars>
          <dgm:bulletEnabled val="1"/>
        </dgm:presLayoutVars>
      </dgm:prSet>
      <dgm:spPr/>
      <dgm:t>
        <a:bodyPr/>
        <a:lstStyle/>
        <a:p>
          <a:endParaRPr lang="fr-FR"/>
        </a:p>
      </dgm:t>
    </dgm:pt>
    <dgm:pt modelId="{6256639B-0827-4D87-A44C-CC25F76A68B4}" type="pres">
      <dgm:prSet presAssocID="{D1502B50-2432-44CA-B543-D9B80C720CE3}" presName="FiveNodes_4" presStyleLbl="node1" presStyleIdx="3" presStyleCnt="5">
        <dgm:presLayoutVars>
          <dgm:bulletEnabled val="1"/>
        </dgm:presLayoutVars>
      </dgm:prSet>
      <dgm:spPr/>
    </dgm:pt>
    <dgm:pt modelId="{57C734AD-5B6E-46D4-80B0-1B58C7610008}" type="pres">
      <dgm:prSet presAssocID="{D1502B50-2432-44CA-B543-D9B80C720CE3}" presName="FiveNodes_5" presStyleLbl="node1" presStyleIdx="4" presStyleCnt="5">
        <dgm:presLayoutVars>
          <dgm:bulletEnabled val="1"/>
        </dgm:presLayoutVars>
      </dgm:prSet>
      <dgm:spPr/>
      <dgm:t>
        <a:bodyPr/>
        <a:lstStyle/>
        <a:p>
          <a:endParaRPr lang="fr-FR"/>
        </a:p>
      </dgm:t>
    </dgm:pt>
    <dgm:pt modelId="{99348C85-B122-46E7-85E0-C787E70B4B6E}" type="pres">
      <dgm:prSet presAssocID="{D1502B50-2432-44CA-B543-D9B80C720CE3}" presName="FiveConn_1-2" presStyleLbl="fgAccFollowNode1" presStyleIdx="0" presStyleCnt="4">
        <dgm:presLayoutVars>
          <dgm:bulletEnabled val="1"/>
        </dgm:presLayoutVars>
      </dgm:prSet>
      <dgm:spPr/>
    </dgm:pt>
    <dgm:pt modelId="{1AA0FBF8-2CCF-4ED5-9F05-8BB3EFBD7511}" type="pres">
      <dgm:prSet presAssocID="{D1502B50-2432-44CA-B543-D9B80C720CE3}" presName="FiveConn_2-3" presStyleLbl="fgAccFollowNode1" presStyleIdx="1" presStyleCnt="4">
        <dgm:presLayoutVars>
          <dgm:bulletEnabled val="1"/>
        </dgm:presLayoutVars>
      </dgm:prSet>
      <dgm:spPr/>
    </dgm:pt>
    <dgm:pt modelId="{D86E284D-FB66-4011-85DA-8C8D49BC9919}" type="pres">
      <dgm:prSet presAssocID="{D1502B50-2432-44CA-B543-D9B80C720CE3}" presName="FiveConn_3-4" presStyleLbl="fgAccFollowNode1" presStyleIdx="2" presStyleCnt="4">
        <dgm:presLayoutVars>
          <dgm:bulletEnabled val="1"/>
        </dgm:presLayoutVars>
      </dgm:prSet>
      <dgm:spPr/>
    </dgm:pt>
    <dgm:pt modelId="{3E8A87A1-9E4A-4EE5-B7C1-6390E5D17B23}" type="pres">
      <dgm:prSet presAssocID="{D1502B50-2432-44CA-B543-D9B80C720CE3}" presName="FiveConn_4-5" presStyleLbl="fgAccFollowNode1" presStyleIdx="3" presStyleCnt="4">
        <dgm:presLayoutVars>
          <dgm:bulletEnabled val="1"/>
        </dgm:presLayoutVars>
      </dgm:prSet>
      <dgm:spPr/>
    </dgm:pt>
    <dgm:pt modelId="{F911D0BE-A35A-4162-B540-1F9E6132DB64}" type="pres">
      <dgm:prSet presAssocID="{D1502B50-2432-44CA-B543-D9B80C720CE3}" presName="FiveNodes_1_text" presStyleLbl="node1" presStyleIdx="4" presStyleCnt="5">
        <dgm:presLayoutVars>
          <dgm:bulletEnabled val="1"/>
        </dgm:presLayoutVars>
      </dgm:prSet>
      <dgm:spPr/>
    </dgm:pt>
    <dgm:pt modelId="{51A5D478-83A2-40B7-B315-8E6E4F3DBBC8}" type="pres">
      <dgm:prSet presAssocID="{D1502B50-2432-44CA-B543-D9B80C720CE3}" presName="FiveNodes_2_text" presStyleLbl="node1" presStyleIdx="4" presStyleCnt="5">
        <dgm:presLayoutVars>
          <dgm:bulletEnabled val="1"/>
        </dgm:presLayoutVars>
      </dgm:prSet>
      <dgm:spPr/>
    </dgm:pt>
    <dgm:pt modelId="{D2B800A1-57AB-4B7E-8F85-2FAA709BBB7D}" type="pres">
      <dgm:prSet presAssocID="{D1502B50-2432-44CA-B543-D9B80C720CE3}" presName="FiveNodes_3_text" presStyleLbl="node1" presStyleIdx="4" presStyleCnt="5">
        <dgm:presLayoutVars>
          <dgm:bulletEnabled val="1"/>
        </dgm:presLayoutVars>
      </dgm:prSet>
      <dgm:spPr/>
      <dgm:t>
        <a:bodyPr/>
        <a:lstStyle/>
        <a:p>
          <a:endParaRPr lang="fr-FR"/>
        </a:p>
      </dgm:t>
    </dgm:pt>
    <dgm:pt modelId="{EB2FCB1F-9B61-4228-8A4E-8A108EFFD487}" type="pres">
      <dgm:prSet presAssocID="{D1502B50-2432-44CA-B543-D9B80C720CE3}" presName="FiveNodes_4_text" presStyleLbl="node1" presStyleIdx="4" presStyleCnt="5">
        <dgm:presLayoutVars>
          <dgm:bulletEnabled val="1"/>
        </dgm:presLayoutVars>
      </dgm:prSet>
      <dgm:spPr/>
    </dgm:pt>
    <dgm:pt modelId="{81077EE4-7869-4D94-BA89-7AA198D8F87B}" type="pres">
      <dgm:prSet presAssocID="{D1502B50-2432-44CA-B543-D9B80C720CE3}" presName="FiveNodes_5_text" presStyleLbl="node1" presStyleIdx="4" presStyleCnt="5">
        <dgm:presLayoutVars>
          <dgm:bulletEnabled val="1"/>
        </dgm:presLayoutVars>
      </dgm:prSet>
      <dgm:spPr/>
      <dgm:t>
        <a:bodyPr/>
        <a:lstStyle/>
        <a:p>
          <a:endParaRPr lang="fr-FR"/>
        </a:p>
      </dgm:t>
    </dgm:pt>
  </dgm:ptLst>
  <dgm:cxnLst>
    <dgm:cxn modelId="{FFB41C7E-4C30-4DF0-A9F3-B8367B59614F}" type="presOf" srcId="{4DFE16E3-4889-4C4E-BDD3-787706B7B057}" destId="{D2B800A1-57AB-4B7E-8F85-2FAA709BBB7D}" srcOrd="1" destOrd="0" presId="urn:microsoft.com/office/officeart/2005/8/layout/vProcess5"/>
    <dgm:cxn modelId="{2B985A63-4F5E-41E6-9CB2-FEF546AFEFFD}" type="presOf" srcId="{760A6B92-2DBA-4CA5-9C8B-A79D1F5B773C}" destId="{51A5D478-83A2-40B7-B315-8E6E4F3DBBC8}" srcOrd="1" destOrd="0" presId="urn:microsoft.com/office/officeart/2005/8/layout/vProcess5"/>
    <dgm:cxn modelId="{F877F947-2E2C-41B0-8DF4-CAC71C0AE6A5}" type="presOf" srcId="{D1502B50-2432-44CA-B543-D9B80C720CE3}" destId="{2961D1B7-409E-4930-8603-BD77D44A7257}" srcOrd="0" destOrd="0" presId="urn:microsoft.com/office/officeart/2005/8/layout/vProcess5"/>
    <dgm:cxn modelId="{D75F593E-6474-4892-8BFD-26318C07AC88}" type="presOf" srcId="{1F1FE156-CA2D-494B-A530-54F4550EDF8E}" destId="{9F2932C9-CFB1-4A11-8609-1E79FB8B19C9}" srcOrd="0" destOrd="0" presId="urn:microsoft.com/office/officeart/2005/8/layout/vProcess5"/>
    <dgm:cxn modelId="{4E62CE8B-F214-469F-B5CE-0FE08A1578D1}" type="presOf" srcId="{3BF64623-7FBB-4C2C-8B97-EF5F74EDF500}" destId="{1AA0FBF8-2CCF-4ED5-9F05-8BB3EFBD7511}" srcOrd="0" destOrd="0" presId="urn:microsoft.com/office/officeart/2005/8/layout/vProcess5"/>
    <dgm:cxn modelId="{2A9C0F31-F5F5-4D43-A747-FDA27936D74A}" type="presOf" srcId="{8344EF6F-8B70-4BF2-A335-F219F363F5B8}" destId="{81077EE4-7869-4D94-BA89-7AA198D8F87B}" srcOrd="1" destOrd="0" presId="urn:microsoft.com/office/officeart/2005/8/layout/vProcess5"/>
    <dgm:cxn modelId="{11594D0F-0EC3-488D-AA54-9D42181C444E}" type="presOf" srcId="{34BA7775-AC79-4152-8F1B-D3828FCFE5E6}" destId="{6256639B-0827-4D87-A44C-CC25F76A68B4}" srcOrd="0" destOrd="0" presId="urn:microsoft.com/office/officeart/2005/8/layout/vProcess5"/>
    <dgm:cxn modelId="{3EDAF9A5-9A14-4892-A1DF-390469654CD1}" type="presOf" srcId="{9ED95327-612C-4C78-B4B9-80C716916D91}" destId="{99348C85-B122-46E7-85E0-C787E70B4B6E}" srcOrd="0" destOrd="0" presId="urn:microsoft.com/office/officeart/2005/8/layout/vProcess5"/>
    <dgm:cxn modelId="{6ADB0C71-F2C8-480C-A843-6C83AD191716}" srcId="{D1502B50-2432-44CA-B543-D9B80C720CE3}" destId="{4DFE16E3-4889-4C4E-BDD3-787706B7B057}" srcOrd="2" destOrd="0" parTransId="{F34D5491-89B3-4B27-B3EE-46124C286727}" sibTransId="{258AC36D-8550-4CD8-A94C-E11702A20CD4}"/>
    <dgm:cxn modelId="{767A0F51-EB7A-4D21-B473-D481253EDCAC}" srcId="{D1502B50-2432-44CA-B543-D9B80C720CE3}" destId="{1F1FE156-CA2D-494B-A530-54F4550EDF8E}" srcOrd="0" destOrd="0" parTransId="{DC18787C-60CA-418A-A35D-B11DD4A61815}" sibTransId="{9ED95327-612C-4C78-B4B9-80C716916D91}"/>
    <dgm:cxn modelId="{04805CC4-302C-4168-BBC5-2215AE945D28}" type="presOf" srcId="{258AC36D-8550-4CD8-A94C-E11702A20CD4}" destId="{D86E284D-FB66-4011-85DA-8C8D49BC9919}" srcOrd="0" destOrd="0" presId="urn:microsoft.com/office/officeart/2005/8/layout/vProcess5"/>
    <dgm:cxn modelId="{DC11B7F5-1994-4622-80CD-BAC72E0C0889}" srcId="{D1502B50-2432-44CA-B543-D9B80C720CE3}" destId="{760A6B92-2DBA-4CA5-9C8B-A79D1F5B773C}" srcOrd="1" destOrd="0" parTransId="{5C27711B-5ADD-410F-A758-28197087CAE8}" sibTransId="{3BF64623-7FBB-4C2C-8B97-EF5F74EDF500}"/>
    <dgm:cxn modelId="{2EDDC3B9-9819-42E1-8DBA-B411598C178E}" srcId="{D1502B50-2432-44CA-B543-D9B80C720CE3}" destId="{8344EF6F-8B70-4BF2-A335-F219F363F5B8}" srcOrd="4" destOrd="0" parTransId="{345F1E5B-9880-4D1F-AA22-62517E9E8B6C}" sibTransId="{F13CC180-A902-4FA5-8FF5-26A38277FE65}"/>
    <dgm:cxn modelId="{ECEFE1CD-CA14-4FDE-A6AB-6FD931559354}" type="presOf" srcId="{134611B3-F649-4A2C-BB9A-41FD354B6680}" destId="{3E8A87A1-9E4A-4EE5-B7C1-6390E5D17B23}" srcOrd="0" destOrd="0" presId="urn:microsoft.com/office/officeart/2005/8/layout/vProcess5"/>
    <dgm:cxn modelId="{4B65F753-E708-4774-8191-BFA882D8CDCE}" type="presOf" srcId="{34BA7775-AC79-4152-8F1B-D3828FCFE5E6}" destId="{EB2FCB1F-9B61-4228-8A4E-8A108EFFD487}" srcOrd="1" destOrd="0" presId="urn:microsoft.com/office/officeart/2005/8/layout/vProcess5"/>
    <dgm:cxn modelId="{BDCE6E53-B246-4FB5-B29F-32344ACB52E8}" type="presOf" srcId="{760A6B92-2DBA-4CA5-9C8B-A79D1F5B773C}" destId="{5F55C45A-E5A8-424B-A8E5-8BA835979B03}" srcOrd="0" destOrd="0" presId="urn:microsoft.com/office/officeart/2005/8/layout/vProcess5"/>
    <dgm:cxn modelId="{5C992D38-0D28-4BB4-8484-B94EB6842013}" type="presOf" srcId="{4DFE16E3-4889-4C4E-BDD3-787706B7B057}" destId="{F60B667B-6012-4846-B252-AEABC65B78F6}" srcOrd="0" destOrd="0" presId="urn:microsoft.com/office/officeart/2005/8/layout/vProcess5"/>
    <dgm:cxn modelId="{65F58930-BCA4-45D8-A80A-65D1E1812939}" srcId="{D1502B50-2432-44CA-B543-D9B80C720CE3}" destId="{34BA7775-AC79-4152-8F1B-D3828FCFE5E6}" srcOrd="3" destOrd="0" parTransId="{14DB0719-616F-4115-9729-4BF761C83B41}" sibTransId="{134611B3-F649-4A2C-BB9A-41FD354B6680}"/>
    <dgm:cxn modelId="{96765A4A-4CF7-4E17-935E-EA007AE2DB44}" type="presOf" srcId="{8344EF6F-8B70-4BF2-A335-F219F363F5B8}" destId="{57C734AD-5B6E-46D4-80B0-1B58C7610008}" srcOrd="0" destOrd="0" presId="urn:microsoft.com/office/officeart/2005/8/layout/vProcess5"/>
    <dgm:cxn modelId="{74012F44-DE44-4238-A21A-6BCBDDC2137E}" type="presOf" srcId="{1F1FE156-CA2D-494B-A530-54F4550EDF8E}" destId="{F911D0BE-A35A-4162-B540-1F9E6132DB64}" srcOrd="1" destOrd="0" presId="urn:microsoft.com/office/officeart/2005/8/layout/vProcess5"/>
    <dgm:cxn modelId="{F8760B88-8784-4343-9F66-FFA46E519059}" type="presParOf" srcId="{2961D1B7-409E-4930-8603-BD77D44A7257}" destId="{635E9A53-C0B4-42E0-8E81-AD93DC5CCFA9}" srcOrd="0" destOrd="0" presId="urn:microsoft.com/office/officeart/2005/8/layout/vProcess5"/>
    <dgm:cxn modelId="{1E6DE3C6-74AE-4AEE-9DEA-C69C6C048905}" type="presParOf" srcId="{2961D1B7-409E-4930-8603-BD77D44A7257}" destId="{9F2932C9-CFB1-4A11-8609-1E79FB8B19C9}" srcOrd="1" destOrd="0" presId="urn:microsoft.com/office/officeart/2005/8/layout/vProcess5"/>
    <dgm:cxn modelId="{034754E7-63E8-44F2-AC74-DDAA9E9C0B9A}" type="presParOf" srcId="{2961D1B7-409E-4930-8603-BD77D44A7257}" destId="{5F55C45A-E5A8-424B-A8E5-8BA835979B03}" srcOrd="2" destOrd="0" presId="urn:microsoft.com/office/officeart/2005/8/layout/vProcess5"/>
    <dgm:cxn modelId="{57DC3821-2857-4A4A-BC70-0F00FDE3E340}" type="presParOf" srcId="{2961D1B7-409E-4930-8603-BD77D44A7257}" destId="{F60B667B-6012-4846-B252-AEABC65B78F6}" srcOrd="3" destOrd="0" presId="urn:microsoft.com/office/officeart/2005/8/layout/vProcess5"/>
    <dgm:cxn modelId="{A6AD6F70-B3DB-4E4A-9EF8-3CCA168FD73C}" type="presParOf" srcId="{2961D1B7-409E-4930-8603-BD77D44A7257}" destId="{6256639B-0827-4D87-A44C-CC25F76A68B4}" srcOrd="4" destOrd="0" presId="urn:microsoft.com/office/officeart/2005/8/layout/vProcess5"/>
    <dgm:cxn modelId="{18310BBB-BF1F-4551-95A5-FF0BE0437E5F}" type="presParOf" srcId="{2961D1B7-409E-4930-8603-BD77D44A7257}" destId="{57C734AD-5B6E-46D4-80B0-1B58C7610008}" srcOrd="5" destOrd="0" presId="urn:microsoft.com/office/officeart/2005/8/layout/vProcess5"/>
    <dgm:cxn modelId="{00119679-8002-43CB-AA0B-9A566F6D95ED}" type="presParOf" srcId="{2961D1B7-409E-4930-8603-BD77D44A7257}" destId="{99348C85-B122-46E7-85E0-C787E70B4B6E}" srcOrd="6" destOrd="0" presId="urn:microsoft.com/office/officeart/2005/8/layout/vProcess5"/>
    <dgm:cxn modelId="{4CA8FE0B-B9D4-4A95-AC51-4634EB4046B8}" type="presParOf" srcId="{2961D1B7-409E-4930-8603-BD77D44A7257}" destId="{1AA0FBF8-2CCF-4ED5-9F05-8BB3EFBD7511}" srcOrd="7" destOrd="0" presId="urn:microsoft.com/office/officeart/2005/8/layout/vProcess5"/>
    <dgm:cxn modelId="{EAD42488-3F48-42B4-9DDB-F8B950374BFE}" type="presParOf" srcId="{2961D1B7-409E-4930-8603-BD77D44A7257}" destId="{D86E284D-FB66-4011-85DA-8C8D49BC9919}" srcOrd="8" destOrd="0" presId="urn:microsoft.com/office/officeart/2005/8/layout/vProcess5"/>
    <dgm:cxn modelId="{DD88CDE3-06E1-436B-B98C-74C3D5172E28}" type="presParOf" srcId="{2961D1B7-409E-4930-8603-BD77D44A7257}" destId="{3E8A87A1-9E4A-4EE5-B7C1-6390E5D17B23}" srcOrd="9" destOrd="0" presId="urn:microsoft.com/office/officeart/2005/8/layout/vProcess5"/>
    <dgm:cxn modelId="{6623F1B9-0C3C-405B-B2A5-543F5169833A}" type="presParOf" srcId="{2961D1B7-409E-4930-8603-BD77D44A7257}" destId="{F911D0BE-A35A-4162-B540-1F9E6132DB64}" srcOrd="10" destOrd="0" presId="urn:microsoft.com/office/officeart/2005/8/layout/vProcess5"/>
    <dgm:cxn modelId="{B05AC5A6-374E-446F-82AC-3D4B80DE4E94}" type="presParOf" srcId="{2961D1B7-409E-4930-8603-BD77D44A7257}" destId="{51A5D478-83A2-40B7-B315-8E6E4F3DBBC8}" srcOrd="11" destOrd="0" presId="urn:microsoft.com/office/officeart/2005/8/layout/vProcess5"/>
    <dgm:cxn modelId="{71E9B4E6-E002-4BBB-8B64-53A7E24331B3}" type="presParOf" srcId="{2961D1B7-409E-4930-8603-BD77D44A7257}" destId="{D2B800A1-57AB-4B7E-8F85-2FAA709BBB7D}" srcOrd="12" destOrd="0" presId="urn:microsoft.com/office/officeart/2005/8/layout/vProcess5"/>
    <dgm:cxn modelId="{D8B98555-5F39-4C8B-8539-6B656098F1EE}" type="presParOf" srcId="{2961D1B7-409E-4930-8603-BD77D44A7257}" destId="{EB2FCB1F-9B61-4228-8A4E-8A108EFFD487}" srcOrd="13" destOrd="0" presId="urn:microsoft.com/office/officeart/2005/8/layout/vProcess5"/>
    <dgm:cxn modelId="{5C06246D-D70B-4AA0-A0C4-D46CEF9F50EA}" type="presParOf" srcId="{2961D1B7-409E-4930-8603-BD77D44A7257}" destId="{81077EE4-7869-4D94-BA89-7AA198D8F87B}" srcOrd="14"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E183B348-64DB-4A92-AB95-EBFE92F55708}" type="doc">
      <dgm:prSet loTypeId="urn:microsoft.com/office/officeart/2005/8/layout/default" loCatId="list" qsTypeId="urn:microsoft.com/office/officeart/2005/8/quickstyle/simple1" qsCatId="simple" csTypeId="urn:microsoft.com/office/officeart/2005/8/colors/accent1_4" csCatId="accent1" phldr="1"/>
      <dgm:spPr/>
      <dgm:t>
        <a:bodyPr/>
        <a:lstStyle/>
        <a:p>
          <a:endParaRPr lang="fr-FR"/>
        </a:p>
      </dgm:t>
    </dgm:pt>
    <dgm:pt modelId="{0ADD4811-4AE1-4119-B916-FF32E4D74580}">
      <dgm:prSet phldrT="[Texte]"/>
      <dgm:spPr/>
      <dgm:t>
        <a:bodyPr/>
        <a:lstStyle/>
        <a:p>
          <a:r>
            <a:rPr lang="ar-DZ" dirty="0" smtClean="0"/>
            <a:t>تحسين الأداء وزيادة الكفاءة</a:t>
          </a:r>
          <a:endParaRPr lang="fr-FR" dirty="0"/>
        </a:p>
      </dgm:t>
    </dgm:pt>
    <dgm:pt modelId="{9843C27A-9F1F-4AB8-AC95-8996CB77FC5F}" type="parTrans" cxnId="{4654AE27-9FFE-45D3-9E07-821847C0BDAB}">
      <dgm:prSet/>
      <dgm:spPr/>
      <dgm:t>
        <a:bodyPr/>
        <a:lstStyle/>
        <a:p>
          <a:endParaRPr lang="fr-FR"/>
        </a:p>
      </dgm:t>
    </dgm:pt>
    <dgm:pt modelId="{47663E2C-FF26-47A9-9307-8B8AC0C57756}" type="sibTrans" cxnId="{4654AE27-9FFE-45D3-9E07-821847C0BDAB}">
      <dgm:prSet/>
      <dgm:spPr/>
      <dgm:t>
        <a:bodyPr/>
        <a:lstStyle/>
        <a:p>
          <a:endParaRPr lang="fr-FR"/>
        </a:p>
      </dgm:t>
    </dgm:pt>
    <dgm:pt modelId="{F4AEAD77-F73A-4FBD-8D99-BE8F2E806CB6}">
      <dgm:prSet phldrT="[Texte]"/>
      <dgm:spPr/>
      <dgm:t>
        <a:bodyPr/>
        <a:lstStyle/>
        <a:p>
          <a:r>
            <a:rPr lang="ar-DZ" dirty="0" smtClean="0"/>
            <a:t>تعزيز التواصل والتعاون</a:t>
          </a:r>
          <a:endParaRPr lang="fr-FR" dirty="0"/>
        </a:p>
      </dgm:t>
    </dgm:pt>
    <dgm:pt modelId="{9B75939E-8136-4DE3-ABDC-809184F43E95}" type="parTrans" cxnId="{9F90D555-3357-4DDA-945A-AA5F44D803FB}">
      <dgm:prSet/>
      <dgm:spPr/>
      <dgm:t>
        <a:bodyPr/>
        <a:lstStyle/>
        <a:p>
          <a:endParaRPr lang="fr-FR"/>
        </a:p>
      </dgm:t>
    </dgm:pt>
    <dgm:pt modelId="{12E521D6-9ACD-4734-8800-21CE49DBEBB8}" type="sibTrans" cxnId="{9F90D555-3357-4DDA-945A-AA5F44D803FB}">
      <dgm:prSet/>
      <dgm:spPr/>
      <dgm:t>
        <a:bodyPr/>
        <a:lstStyle/>
        <a:p>
          <a:endParaRPr lang="fr-FR"/>
        </a:p>
      </dgm:t>
    </dgm:pt>
    <dgm:pt modelId="{E359C80F-33B7-4B18-8A9E-3DDC3CAC3972}">
      <dgm:prSet phldrT="[Texte]"/>
      <dgm:spPr/>
      <dgm:t>
        <a:bodyPr/>
        <a:lstStyle/>
        <a:p>
          <a:r>
            <a:rPr lang="ar-DZ" dirty="0" smtClean="0"/>
            <a:t>تحفيز الابتكار والإبداع</a:t>
          </a:r>
          <a:endParaRPr lang="fr-FR" dirty="0"/>
        </a:p>
      </dgm:t>
    </dgm:pt>
    <dgm:pt modelId="{95358A86-756F-4811-BAA8-232D2CBD03B4}" type="parTrans" cxnId="{4AE06F20-59D2-4329-9F45-5E1857CE914A}">
      <dgm:prSet/>
      <dgm:spPr/>
      <dgm:t>
        <a:bodyPr/>
        <a:lstStyle/>
        <a:p>
          <a:endParaRPr lang="fr-FR"/>
        </a:p>
      </dgm:t>
    </dgm:pt>
    <dgm:pt modelId="{E0E7EB3E-B429-48B9-9E59-C6984880F130}" type="sibTrans" cxnId="{4AE06F20-59D2-4329-9F45-5E1857CE914A}">
      <dgm:prSet/>
      <dgm:spPr/>
      <dgm:t>
        <a:bodyPr/>
        <a:lstStyle/>
        <a:p>
          <a:endParaRPr lang="fr-FR"/>
        </a:p>
      </dgm:t>
    </dgm:pt>
    <dgm:pt modelId="{85D97B5B-803D-4F63-84A2-8BECC7691643}">
      <dgm:prSet phldrT="[Texte]"/>
      <dgm:spPr/>
      <dgm:t>
        <a:bodyPr/>
        <a:lstStyle/>
        <a:p>
          <a:r>
            <a:rPr lang="ar-DZ" dirty="0" smtClean="0"/>
            <a:t>تحسين تجربة العملاء</a:t>
          </a:r>
          <a:endParaRPr lang="fr-FR" dirty="0"/>
        </a:p>
      </dgm:t>
    </dgm:pt>
    <dgm:pt modelId="{F1CFC960-9475-4D6A-9132-B893A09A6A08}" type="parTrans" cxnId="{041EE890-0873-455E-9DF5-EB2DDA62CAF2}">
      <dgm:prSet/>
      <dgm:spPr/>
      <dgm:t>
        <a:bodyPr/>
        <a:lstStyle/>
        <a:p>
          <a:endParaRPr lang="fr-FR"/>
        </a:p>
      </dgm:t>
    </dgm:pt>
    <dgm:pt modelId="{B8DEAB94-70FD-4876-9A71-052DB4EF72D5}" type="sibTrans" cxnId="{041EE890-0873-455E-9DF5-EB2DDA62CAF2}">
      <dgm:prSet/>
      <dgm:spPr/>
      <dgm:t>
        <a:bodyPr/>
        <a:lstStyle/>
        <a:p>
          <a:endParaRPr lang="fr-FR"/>
        </a:p>
      </dgm:t>
    </dgm:pt>
    <dgm:pt modelId="{E33044AE-9915-4C5C-AE0F-CDDC5201DBC5}">
      <dgm:prSet phldrT="[Texte]"/>
      <dgm:spPr/>
      <dgm:t>
        <a:bodyPr/>
        <a:lstStyle/>
        <a:p>
          <a:r>
            <a:rPr lang="ar-DZ" dirty="0" smtClean="0"/>
            <a:t>تحقيق ميزة تنافسية</a:t>
          </a:r>
          <a:endParaRPr lang="fr-FR" dirty="0"/>
        </a:p>
      </dgm:t>
    </dgm:pt>
    <dgm:pt modelId="{7F19A9EB-3073-4561-A183-F821864E0F52}" type="parTrans" cxnId="{49C9D847-BEFA-480A-B313-5FD8FDB04F2F}">
      <dgm:prSet/>
      <dgm:spPr/>
      <dgm:t>
        <a:bodyPr/>
        <a:lstStyle/>
        <a:p>
          <a:endParaRPr lang="fr-FR"/>
        </a:p>
      </dgm:t>
    </dgm:pt>
    <dgm:pt modelId="{5AF57F07-FBD0-4310-9000-82A2BC9D329C}" type="sibTrans" cxnId="{49C9D847-BEFA-480A-B313-5FD8FDB04F2F}">
      <dgm:prSet/>
      <dgm:spPr/>
      <dgm:t>
        <a:bodyPr/>
        <a:lstStyle/>
        <a:p>
          <a:endParaRPr lang="fr-FR"/>
        </a:p>
      </dgm:t>
    </dgm:pt>
    <dgm:pt modelId="{BF9D908C-688C-49D8-AB95-1C490FB6074F}">
      <dgm:prSet phldrT="[Texte]"/>
      <dgm:spPr/>
      <dgm:t>
        <a:bodyPr/>
        <a:lstStyle/>
        <a:p>
          <a:r>
            <a:rPr lang="ar-DZ" dirty="0" smtClean="0"/>
            <a:t>الوصول إلى عملاء جدد</a:t>
          </a:r>
          <a:endParaRPr lang="fr-FR" dirty="0"/>
        </a:p>
      </dgm:t>
    </dgm:pt>
    <dgm:pt modelId="{B08F133D-9963-4511-9D8D-D0F84398CCA2}" type="parTrans" cxnId="{A0D6AB59-6837-4291-8EC2-722D0E393454}">
      <dgm:prSet/>
      <dgm:spPr/>
      <dgm:t>
        <a:bodyPr/>
        <a:lstStyle/>
        <a:p>
          <a:endParaRPr lang="fr-FR"/>
        </a:p>
      </dgm:t>
    </dgm:pt>
    <dgm:pt modelId="{742EA58F-3114-4A91-BDE3-9FFB8581F002}" type="sibTrans" cxnId="{A0D6AB59-6837-4291-8EC2-722D0E393454}">
      <dgm:prSet/>
      <dgm:spPr/>
      <dgm:t>
        <a:bodyPr/>
        <a:lstStyle/>
        <a:p>
          <a:endParaRPr lang="fr-FR"/>
        </a:p>
      </dgm:t>
    </dgm:pt>
    <dgm:pt modelId="{6712C3C2-975F-4B83-B54E-7E8160D6EEB8}" type="pres">
      <dgm:prSet presAssocID="{E183B348-64DB-4A92-AB95-EBFE92F55708}" presName="diagram" presStyleCnt="0">
        <dgm:presLayoutVars>
          <dgm:dir/>
          <dgm:resizeHandles val="exact"/>
        </dgm:presLayoutVars>
      </dgm:prSet>
      <dgm:spPr/>
    </dgm:pt>
    <dgm:pt modelId="{692D7C38-B422-4555-8117-E4FD6F879FE1}" type="pres">
      <dgm:prSet presAssocID="{0ADD4811-4AE1-4119-B916-FF32E4D74580}" presName="node" presStyleLbl="node1" presStyleIdx="0" presStyleCnt="6">
        <dgm:presLayoutVars>
          <dgm:bulletEnabled val="1"/>
        </dgm:presLayoutVars>
      </dgm:prSet>
      <dgm:spPr/>
      <dgm:t>
        <a:bodyPr/>
        <a:lstStyle/>
        <a:p>
          <a:endParaRPr lang="fr-FR"/>
        </a:p>
      </dgm:t>
    </dgm:pt>
    <dgm:pt modelId="{0FA8C99A-54A4-437F-B25E-A66C3505857D}" type="pres">
      <dgm:prSet presAssocID="{47663E2C-FF26-47A9-9307-8B8AC0C57756}" presName="sibTrans" presStyleCnt="0"/>
      <dgm:spPr/>
    </dgm:pt>
    <dgm:pt modelId="{24026782-0593-479A-A7D2-845C58AD738B}" type="pres">
      <dgm:prSet presAssocID="{F4AEAD77-F73A-4FBD-8D99-BE8F2E806CB6}" presName="node" presStyleLbl="node1" presStyleIdx="1" presStyleCnt="6">
        <dgm:presLayoutVars>
          <dgm:bulletEnabled val="1"/>
        </dgm:presLayoutVars>
      </dgm:prSet>
      <dgm:spPr/>
      <dgm:t>
        <a:bodyPr/>
        <a:lstStyle/>
        <a:p>
          <a:endParaRPr lang="fr-FR"/>
        </a:p>
      </dgm:t>
    </dgm:pt>
    <dgm:pt modelId="{AB19187E-2E2B-43D9-B508-7E72B187A54F}" type="pres">
      <dgm:prSet presAssocID="{12E521D6-9ACD-4734-8800-21CE49DBEBB8}" presName="sibTrans" presStyleCnt="0"/>
      <dgm:spPr/>
    </dgm:pt>
    <dgm:pt modelId="{0C76F42F-994D-43F3-89E0-386CBBE7B9B8}" type="pres">
      <dgm:prSet presAssocID="{E359C80F-33B7-4B18-8A9E-3DDC3CAC3972}" presName="node" presStyleLbl="node1" presStyleIdx="2" presStyleCnt="6">
        <dgm:presLayoutVars>
          <dgm:bulletEnabled val="1"/>
        </dgm:presLayoutVars>
      </dgm:prSet>
      <dgm:spPr/>
      <dgm:t>
        <a:bodyPr/>
        <a:lstStyle/>
        <a:p>
          <a:endParaRPr lang="fr-FR"/>
        </a:p>
      </dgm:t>
    </dgm:pt>
    <dgm:pt modelId="{249067FD-06FB-43BD-9321-F651CC1CDDD2}" type="pres">
      <dgm:prSet presAssocID="{E0E7EB3E-B429-48B9-9E59-C6984880F130}" presName="sibTrans" presStyleCnt="0"/>
      <dgm:spPr/>
    </dgm:pt>
    <dgm:pt modelId="{01224343-6504-46BC-8B60-7B5CC019B73B}" type="pres">
      <dgm:prSet presAssocID="{85D97B5B-803D-4F63-84A2-8BECC7691643}" presName="node" presStyleLbl="node1" presStyleIdx="3" presStyleCnt="6">
        <dgm:presLayoutVars>
          <dgm:bulletEnabled val="1"/>
        </dgm:presLayoutVars>
      </dgm:prSet>
      <dgm:spPr/>
      <dgm:t>
        <a:bodyPr/>
        <a:lstStyle/>
        <a:p>
          <a:endParaRPr lang="fr-FR"/>
        </a:p>
      </dgm:t>
    </dgm:pt>
    <dgm:pt modelId="{96C8F8B8-E425-4307-92BF-77AAD5F60F55}" type="pres">
      <dgm:prSet presAssocID="{B8DEAB94-70FD-4876-9A71-052DB4EF72D5}" presName="sibTrans" presStyleCnt="0"/>
      <dgm:spPr/>
    </dgm:pt>
    <dgm:pt modelId="{91F82053-B7DC-4834-80F1-C12A433A9320}" type="pres">
      <dgm:prSet presAssocID="{E33044AE-9915-4C5C-AE0F-CDDC5201DBC5}" presName="node" presStyleLbl="node1" presStyleIdx="4" presStyleCnt="6">
        <dgm:presLayoutVars>
          <dgm:bulletEnabled val="1"/>
        </dgm:presLayoutVars>
      </dgm:prSet>
      <dgm:spPr/>
      <dgm:t>
        <a:bodyPr/>
        <a:lstStyle/>
        <a:p>
          <a:endParaRPr lang="fr-FR"/>
        </a:p>
      </dgm:t>
    </dgm:pt>
    <dgm:pt modelId="{166A1DE5-5994-4CCB-9C8D-2FFA23DB6B61}" type="pres">
      <dgm:prSet presAssocID="{5AF57F07-FBD0-4310-9000-82A2BC9D329C}" presName="sibTrans" presStyleCnt="0"/>
      <dgm:spPr/>
    </dgm:pt>
    <dgm:pt modelId="{AB6FE904-0F6B-4281-BCC0-B74E368BB0BE}" type="pres">
      <dgm:prSet presAssocID="{BF9D908C-688C-49D8-AB95-1C490FB6074F}" presName="node" presStyleLbl="node1" presStyleIdx="5" presStyleCnt="6">
        <dgm:presLayoutVars>
          <dgm:bulletEnabled val="1"/>
        </dgm:presLayoutVars>
      </dgm:prSet>
      <dgm:spPr/>
      <dgm:t>
        <a:bodyPr/>
        <a:lstStyle/>
        <a:p>
          <a:endParaRPr lang="fr-FR"/>
        </a:p>
      </dgm:t>
    </dgm:pt>
  </dgm:ptLst>
  <dgm:cxnLst>
    <dgm:cxn modelId="{5FB0A485-0D1B-4305-A62E-377F0CB9FBA2}" type="presOf" srcId="{E183B348-64DB-4A92-AB95-EBFE92F55708}" destId="{6712C3C2-975F-4B83-B54E-7E8160D6EEB8}" srcOrd="0" destOrd="0" presId="urn:microsoft.com/office/officeart/2005/8/layout/default"/>
    <dgm:cxn modelId="{A0D6AB59-6837-4291-8EC2-722D0E393454}" srcId="{E183B348-64DB-4A92-AB95-EBFE92F55708}" destId="{BF9D908C-688C-49D8-AB95-1C490FB6074F}" srcOrd="5" destOrd="0" parTransId="{B08F133D-9963-4511-9D8D-D0F84398CCA2}" sibTransId="{742EA58F-3114-4A91-BDE3-9FFB8581F002}"/>
    <dgm:cxn modelId="{4654AE27-9FFE-45D3-9E07-821847C0BDAB}" srcId="{E183B348-64DB-4A92-AB95-EBFE92F55708}" destId="{0ADD4811-4AE1-4119-B916-FF32E4D74580}" srcOrd="0" destOrd="0" parTransId="{9843C27A-9F1F-4AB8-AC95-8996CB77FC5F}" sibTransId="{47663E2C-FF26-47A9-9307-8B8AC0C57756}"/>
    <dgm:cxn modelId="{60C0BB63-C970-4D9F-BDE5-BE8F2CC53D23}" type="presOf" srcId="{E33044AE-9915-4C5C-AE0F-CDDC5201DBC5}" destId="{91F82053-B7DC-4834-80F1-C12A433A9320}" srcOrd="0" destOrd="0" presId="urn:microsoft.com/office/officeart/2005/8/layout/default"/>
    <dgm:cxn modelId="{041EE890-0873-455E-9DF5-EB2DDA62CAF2}" srcId="{E183B348-64DB-4A92-AB95-EBFE92F55708}" destId="{85D97B5B-803D-4F63-84A2-8BECC7691643}" srcOrd="3" destOrd="0" parTransId="{F1CFC960-9475-4D6A-9132-B893A09A6A08}" sibTransId="{B8DEAB94-70FD-4876-9A71-052DB4EF72D5}"/>
    <dgm:cxn modelId="{CEF51DED-A892-46E8-9494-F53986767BA7}" type="presOf" srcId="{85D97B5B-803D-4F63-84A2-8BECC7691643}" destId="{01224343-6504-46BC-8B60-7B5CC019B73B}" srcOrd="0" destOrd="0" presId="urn:microsoft.com/office/officeart/2005/8/layout/default"/>
    <dgm:cxn modelId="{906C515C-48BE-41E3-961A-D50F6DA10668}" type="presOf" srcId="{BF9D908C-688C-49D8-AB95-1C490FB6074F}" destId="{AB6FE904-0F6B-4281-BCC0-B74E368BB0BE}" srcOrd="0" destOrd="0" presId="urn:microsoft.com/office/officeart/2005/8/layout/default"/>
    <dgm:cxn modelId="{4AE06F20-59D2-4329-9F45-5E1857CE914A}" srcId="{E183B348-64DB-4A92-AB95-EBFE92F55708}" destId="{E359C80F-33B7-4B18-8A9E-3DDC3CAC3972}" srcOrd="2" destOrd="0" parTransId="{95358A86-756F-4811-BAA8-232D2CBD03B4}" sibTransId="{E0E7EB3E-B429-48B9-9E59-C6984880F130}"/>
    <dgm:cxn modelId="{F75E7FCE-C363-49B9-9D0B-58682DC8B051}" type="presOf" srcId="{E359C80F-33B7-4B18-8A9E-3DDC3CAC3972}" destId="{0C76F42F-994D-43F3-89E0-386CBBE7B9B8}" srcOrd="0" destOrd="0" presId="urn:microsoft.com/office/officeart/2005/8/layout/default"/>
    <dgm:cxn modelId="{49C9D847-BEFA-480A-B313-5FD8FDB04F2F}" srcId="{E183B348-64DB-4A92-AB95-EBFE92F55708}" destId="{E33044AE-9915-4C5C-AE0F-CDDC5201DBC5}" srcOrd="4" destOrd="0" parTransId="{7F19A9EB-3073-4561-A183-F821864E0F52}" sibTransId="{5AF57F07-FBD0-4310-9000-82A2BC9D329C}"/>
    <dgm:cxn modelId="{0B6A83AF-71A8-4A76-B6DA-46FA5C1F516F}" type="presOf" srcId="{F4AEAD77-F73A-4FBD-8D99-BE8F2E806CB6}" destId="{24026782-0593-479A-A7D2-845C58AD738B}" srcOrd="0" destOrd="0" presId="urn:microsoft.com/office/officeart/2005/8/layout/default"/>
    <dgm:cxn modelId="{9F90D555-3357-4DDA-945A-AA5F44D803FB}" srcId="{E183B348-64DB-4A92-AB95-EBFE92F55708}" destId="{F4AEAD77-F73A-4FBD-8D99-BE8F2E806CB6}" srcOrd="1" destOrd="0" parTransId="{9B75939E-8136-4DE3-ABDC-809184F43E95}" sibTransId="{12E521D6-9ACD-4734-8800-21CE49DBEBB8}"/>
    <dgm:cxn modelId="{CF5D9C81-86EA-4BD3-908D-5C2F30BA961A}" type="presOf" srcId="{0ADD4811-4AE1-4119-B916-FF32E4D74580}" destId="{692D7C38-B422-4555-8117-E4FD6F879FE1}" srcOrd="0" destOrd="0" presId="urn:microsoft.com/office/officeart/2005/8/layout/default"/>
    <dgm:cxn modelId="{1DEAF64D-2620-490E-B265-BFDD9BC10858}" type="presParOf" srcId="{6712C3C2-975F-4B83-B54E-7E8160D6EEB8}" destId="{692D7C38-B422-4555-8117-E4FD6F879FE1}" srcOrd="0" destOrd="0" presId="urn:microsoft.com/office/officeart/2005/8/layout/default"/>
    <dgm:cxn modelId="{0F99DC00-D972-4BF8-8118-A7E37C53F6A7}" type="presParOf" srcId="{6712C3C2-975F-4B83-B54E-7E8160D6EEB8}" destId="{0FA8C99A-54A4-437F-B25E-A66C3505857D}" srcOrd="1" destOrd="0" presId="urn:microsoft.com/office/officeart/2005/8/layout/default"/>
    <dgm:cxn modelId="{3C69A6F6-C5F3-4DFB-B623-C6368A080491}" type="presParOf" srcId="{6712C3C2-975F-4B83-B54E-7E8160D6EEB8}" destId="{24026782-0593-479A-A7D2-845C58AD738B}" srcOrd="2" destOrd="0" presId="urn:microsoft.com/office/officeart/2005/8/layout/default"/>
    <dgm:cxn modelId="{E64AC687-CD92-474A-885D-0CC42A3A3AB6}" type="presParOf" srcId="{6712C3C2-975F-4B83-B54E-7E8160D6EEB8}" destId="{AB19187E-2E2B-43D9-B508-7E72B187A54F}" srcOrd="3" destOrd="0" presId="urn:microsoft.com/office/officeart/2005/8/layout/default"/>
    <dgm:cxn modelId="{E9C49375-F5AF-4540-BF71-9256A538D52A}" type="presParOf" srcId="{6712C3C2-975F-4B83-B54E-7E8160D6EEB8}" destId="{0C76F42F-994D-43F3-89E0-386CBBE7B9B8}" srcOrd="4" destOrd="0" presId="urn:microsoft.com/office/officeart/2005/8/layout/default"/>
    <dgm:cxn modelId="{7CEFF36B-4669-42A4-9BAC-AE702A6EC4BD}" type="presParOf" srcId="{6712C3C2-975F-4B83-B54E-7E8160D6EEB8}" destId="{249067FD-06FB-43BD-9321-F651CC1CDDD2}" srcOrd="5" destOrd="0" presId="urn:microsoft.com/office/officeart/2005/8/layout/default"/>
    <dgm:cxn modelId="{92F0A32A-466B-4C7D-AF9C-48F66E50D7B2}" type="presParOf" srcId="{6712C3C2-975F-4B83-B54E-7E8160D6EEB8}" destId="{01224343-6504-46BC-8B60-7B5CC019B73B}" srcOrd="6" destOrd="0" presId="urn:microsoft.com/office/officeart/2005/8/layout/default"/>
    <dgm:cxn modelId="{66C64BAA-35C2-494F-9E96-B44944D6C5D5}" type="presParOf" srcId="{6712C3C2-975F-4B83-B54E-7E8160D6EEB8}" destId="{96C8F8B8-E425-4307-92BF-77AAD5F60F55}" srcOrd="7" destOrd="0" presId="urn:microsoft.com/office/officeart/2005/8/layout/default"/>
    <dgm:cxn modelId="{CEC9FF3A-93F9-45F1-997C-48CC0592C3B1}" type="presParOf" srcId="{6712C3C2-975F-4B83-B54E-7E8160D6EEB8}" destId="{91F82053-B7DC-4834-80F1-C12A433A9320}" srcOrd="8" destOrd="0" presId="urn:microsoft.com/office/officeart/2005/8/layout/default"/>
    <dgm:cxn modelId="{D11E5B2D-3E28-4CD2-AB99-449DA0295FDE}" type="presParOf" srcId="{6712C3C2-975F-4B83-B54E-7E8160D6EEB8}" destId="{166A1DE5-5994-4CCB-9C8D-2FFA23DB6B61}" srcOrd="9" destOrd="0" presId="urn:microsoft.com/office/officeart/2005/8/layout/default"/>
    <dgm:cxn modelId="{A7FACAA6-86A1-4F79-B9F6-CD3CC91E4406}" type="presParOf" srcId="{6712C3C2-975F-4B83-B54E-7E8160D6EEB8}" destId="{AB6FE904-0F6B-4281-BCC0-B74E368BB0BE}" srcOrd="1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A4AA021-8709-49D7-B79F-858D8192E47B}" type="doc">
      <dgm:prSet loTypeId="urn:microsoft.com/office/officeart/2005/8/layout/pyramid2" loCatId="list" qsTypeId="urn:microsoft.com/office/officeart/2005/8/quickstyle/simple1" qsCatId="simple" csTypeId="urn:microsoft.com/office/officeart/2005/8/colors/colorful4" csCatId="colorful" phldr="1"/>
      <dgm:spPr/>
      <dgm:t>
        <a:bodyPr/>
        <a:lstStyle/>
        <a:p>
          <a:endParaRPr lang="fr-FR"/>
        </a:p>
      </dgm:t>
    </dgm:pt>
    <dgm:pt modelId="{214A5C26-0185-4ECF-952D-8A495D944E62}">
      <dgm:prSet phldrT="[Texte]"/>
      <dgm:spPr/>
      <dgm:t>
        <a:bodyPr/>
        <a:lstStyle/>
        <a:p>
          <a:r>
            <a:rPr lang="ar-DZ" dirty="0" smtClean="0"/>
            <a:t>القائد المبتكر</a:t>
          </a:r>
          <a:endParaRPr lang="fr-FR" dirty="0"/>
        </a:p>
      </dgm:t>
    </dgm:pt>
    <dgm:pt modelId="{1EDBFA07-F16D-4EE1-BBD6-498954D35239}" type="parTrans" cxnId="{55D9EC07-C5B2-4D09-A42C-BC65E70BFC98}">
      <dgm:prSet/>
      <dgm:spPr/>
      <dgm:t>
        <a:bodyPr/>
        <a:lstStyle/>
        <a:p>
          <a:endParaRPr lang="fr-FR"/>
        </a:p>
      </dgm:t>
    </dgm:pt>
    <dgm:pt modelId="{A5F494D7-72A7-4CA8-BCDE-6E1691C83818}" type="sibTrans" cxnId="{55D9EC07-C5B2-4D09-A42C-BC65E70BFC98}">
      <dgm:prSet/>
      <dgm:spPr/>
      <dgm:t>
        <a:bodyPr/>
        <a:lstStyle/>
        <a:p>
          <a:endParaRPr lang="fr-FR"/>
        </a:p>
      </dgm:t>
    </dgm:pt>
    <dgm:pt modelId="{0F0F1B0B-9CB1-40BB-8C83-835F94BBF440}">
      <dgm:prSet phldrT="[Texte]"/>
      <dgm:spPr/>
      <dgm:t>
        <a:bodyPr/>
        <a:lstStyle/>
        <a:p>
          <a:r>
            <a:rPr lang="ar-DZ" dirty="0" smtClean="0"/>
            <a:t>القائد المُنفذ</a:t>
          </a:r>
          <a:endParaRPr lang="fr-FR" dirty="0"/>
        </a:p>
      </dgm:t>
    </dgm:pt>
    <dgm:pt modelId="{C132E766-E273-457D-80C1-2AA528DB9409}" type="parTrans" cxnId="{C4224286-2C06-4CAB-982A-8E9A0BACF737}">
      <dgm:prSet/>
      <dgm:spPr/>
      <dgm:t>
        <a:bodyPr/>
        <a:lstStyle/>
        <a:p>
          <a:endParaRPr lang="fr-FR"/>
        </a:p>
      </dgm:t>
    </dgm:pt>
    <dgm:pt modelId="{A9DB7D2A-8A2F-4C3A-987A-3DDF06CC7B31}" type="sibTrans" cxnId="{C4224286-2C06-4CAB-982A-8E9A0BACF737}">
      <dgm:prSet/>
      <dgm:spPr/>
      <dgm:t>
        <a:bodyPr/>
        <a:lstStyle/>
        <a:p>
          <a:endParaRPr lang="fr-FR"/>
        </a:p>
      </dgm:t>
    </dgm:pt>
    <dgm:pt modelId="{7CC96185-3004-4138-9019-C015D7DF4446}">
      <dgm:prSet phldrT="[Texte]"/>
      <dgm:spPr/>
      <dgm:t>
        <a:bodyPr/>
        <a:lstStyle/>
        <a:p>
          <a:r>
            <a:rPr lang="ar-DZ" dirty="0" smtClean="0"/>
            <a:t>القائد الاستراتيجي</a:t>
          </a:r>
          <a:endParaRPr lang="fr-FR" dirty="0"/>
        </a:p>
      </dgm:t>
    </dgm:pt>
    <dgm:pt modelId="{EA2F4143-42E5-42BC-9586-74A7AB96769C}" type="parTrans" cxnId="{18C1459D-468E-41F3-8CAE-47E035BAEE2C}">
      <dgm:prSet/>
      <dgm:spPr/>
      <dgm:t>
        <a:bodyPr/>
        <a:lstStyle/>
        <a:p>
          <a:endParaRPr lang="fr-FR"/>
        </a:p>
      </dgm:t>
    </dgm:pt>
    <dgm:pt modelId="{E81B2E64-A795-4248-B700-EB773159F9D9}" type="sibTrans" cxnId="{18C1459D-468E-41F3-8CAE-47E035BAEE2C}">
      <dgm:prSet/>
      <dgm:spPr/>
      <dgm:t>
        <a:bodyPr/>
        <a:lstStyle/>
        <a:p>
          <a:endParaRPr lang="fr-FR"/>
        </a:p>
      </dgm:t>
    </dgm:pt>
    <dgm:pt modelId="{7B003515-6456-4E23-AE62-FBEB58911D2B}">
      <dgm:prSet phldrT="[Texte]"/>
      <dgm:spPr/>
      <dgm:t>
        <a:bodyPr/>
        <a:lstStyle/>
        <a:p>
          <a:r>
            <a:rPr lang="ar-DZ" dirty="0" smtClean="0"/>
            <a:t>القائد المتواصل</a:t>
          </a:r>
          <a:endParaRPr lang="fr-FR" dirty="0"/>
        </a:p>
      </dgm:t>
    </dgm:pt>
    <dgm:pt modelId="{B1FCE4FB-E116-4F11-8C26-328655501E93}" type="parTrans" cxnId="{99C2F3C4-03E7-475F-AA74-F24821CB1AE4}">
      <dgm:prSet/>
      <dgm:spPr/>
      <dgm:t>
        <a:bodyPr/>
        <a:lstStyle/>
        <a:p>
          <a:endParaRPr lang="fr-FR"/>
        </a:p>
      </dgm:t>
    </dgm:pt>
    <dgm:pt modelId="{68FFB346-018A-404D-A58B-295624116CC8}" type="sibTrans" cxnId="{99C2F3C4-03E7-475F-AA74-F24821CB1AE4}">
      <dgm:prSet/>
      <dgm:spPr/>
      <dgm:t>
        <a:bodyPr/>
        <a:lstStyle/>
        <a:p>
          <a:endParaRPr lang="fr-FR"/>
        </a:p>
      </dgm:t>
    </dgm:pt>
    <dgm:pt modelId="{BD72B2AB-417F-4B34-B8D0-D8FD18F008C8}">
      <dgm:prSet phldrT="[Texte]"/>
      <dgm:spPr/>
      <dgm:t>
        <a:bodyPr/>
        <a:lstStyle/>
        <a:p>
          <a:r>
            <a:rPr lang="ar-DZ" dirty="0" smtClean="0"/>
            <a:t>القائد المحفز</a:t>
          </a:r>
          <a:endParaRPr lang="fr-FR" dirty="0"/>
        </a:p>
      </dgm:t>
    </dgm:pt>
    <dgm:pt modelId="{AFD92CF4-24EA-4978-B945-45E06C7C7B3F}" type="parTrans" cxnId="{078B3F02-2632-4FF1-B036-8C6B724E1BF7}">
      <dgm:prSet/>
      <dgm:spPr/>
      <dgm:t>
        <a:bodyPr/>
        <a:lstStyle/>
        <a:p>
          <a:endParaRPr lang="fr-FR"/>
        </a:p>
      </dgm:t>
    </dgm:pt>
    <dgm:pt modelId="{636A9112-9BC7-4DF7-9B93-04DDFF4E21C2}" type="sibTrans" cxnId="{078B3F02-2632-4FF1-B036-8C6B724E1BF7}">
      <dgm:prSet/>
      <dgm:spPr/>
      <dgm:t>
        <a:bodyPr/>
        <a:lstStyle/>
        <a:p>
          <a:endParaRPr lang="fr-FR"/>
        </a:p>
      </dgm:t>
    </dgm:pt>
    <dgm:pt modelId="{149D27F4-A148-4E2D-BD0E-F18730CCC14E}" type="pres">
      <dgm:prSet presAssocID="{CA4AA021-8709-49D7-B79F-858D8192E47B}" presName="compositeShape" presStyleCnt="0">
        <dgm:presLayoutVars>
          <dgm:dir/>
          <dgm:resizeHandles/>
        </dgm:presLayoutVars>
      </dgm:prSet>
      <dgm:spPr/>
    </dgm:pt>
    <dgm:pt modelId="{783D088D-8575-4579-8AAE-1C045D3993B7}" type="pres">
      <dgm:prSet presAssocID="{CA4AA021-8709-49D7-B79F-858D8192E47B}" presName="pyramid" presStyleLbl="node1" presStyleIdx="0" presStyleCnt="1"/>
      <dgm:spPr/>
    </dgm:pt>
    <dgm:pt modelId="{D64F9641-0C73-42A9-BAEC-B73BB482C4FC}" type="pres">
      <dgm:prSet presAssocID="{CA4AA021-8709-49D7-B79F-858D8192E47B}" presName="theList" presStyleCnt="0"/>
      <dgm:spPr/>
    </dgm:pt>
    <dgm:pt modelId="{B659160F-DF9B-4BFF-9801-740AA1990ECC}" type="pres">
      <dgm:prSet presAssocID="{214A5C26-0185-4ECF-952D-8A495D944E62}" presName="aNode" presStyleLbl="fgAcc1" presStyleIdx="0" presStyleCnt="5">
        <dgm:presLayoutVars>
          <dgm:bulletEnabled val="1"/>
        </dgm:presLayoutVars>
      </dgm:prSet>
      <dgm:spPr/>
    </dgm:pt>
    <dgm:pt modelId="{ED1BC400-A4D8-4316-AC3C-B4FA799A11FE}" type="pres">
      <dgm:prSet presAssocID="{214A5C26-0185-4ECF-952D-8A495D944E62}" presName="aSpace" presStyleCnt="0"/>
      <dgm:spPr/>
    </dgm:pt>
    <dgm:pt modelId="{AB64BA64-3B26-4E5E-9832-F2AA5521D126}" type="pres">
      <dgm:prSet presAssocID="{0F0F1B0B-9CB1-40BB-8C83-835F94BBF440}" presName="aNode" presStyleLbl="fgAcc1" presStyleIdx="1" presStyleCnt="5">
        <dgm:presLayoutVars>
          <dgm:bulletEnabled val="1"/>
        </dgm:presLayoutVars>
      </dgm:prSet>
      <dgm:spPr/>
    </dgm:pt>
    <dgm:pt modelId="{CA17F799-7664-41F0-8E4A-59EA5F3DEFA4}" type="pres">
      <dgm:prSet presAssocID="{0F0F1B0B-9CB1-40BB-8C83-835F94BBF440}" presName="aSpace" presStyleCnt="0"/>
      <dgm:spPr/>
    </dgm:pt>
    <dgm:pt modelId="{58EFC78B-A15C-49F1-9A4F-AD9111F785E7}" type="pres">
      <dgm:prSet presAssocID="{7CC96185-3004-4138-9019-C015D7DF4446}" presName="aNode" presStyleLbl="fgAcc1" presStyleIdx="2" presStyleCnt="5">
        <dgm:presLayoutVars>
          <dgm:bulletEnabled val="1"/>
        </dgm:presLayoutVars>
      </dgm:prSet>
      <dgm:spPr/>
    </dgm:pt>
    <dgm:pt modelId="{D7E03839-33A1-4BFF-AEE1-0897E7B80CDB}" type="pres">
      <dgm:prSet presAssocID="{7CC96185-3004-4138-9019-C015D7DF4446}" presName="aSpace" presStyleCnt="0"/>
      <dgm:spPr/>
    </dgm:pt>
    <dgm:pt modelId="{A69FADBC-EE01-4300-B0E8-637724F216E1}" type="pres">
      <dgm:prSet presAssocID="{7B003515-6456-4E23-AE62-FBEB58911D2B}" presName="aNode" presStyleLbl="fgAcc1" presStyleIdx="3" presStyleCnt="5">
        <dgm:presLayoutVars>
          <dgm:bulletEnabled val="1"/>
        </dgm:presLayoutVars>
      </dgm:prSet>
      <dgm:spPr/>
    </dgm:pt>
    <dgm:pt modelId="{EEA2118B-2F22-443C-B32E-EEE7A0C3FC70}" type="pres">
      <dgm:prSet presAssocID="{7B003515-6456-4E23-AE62-FBEB58911D2B}" presName="aSpace" presStyleCnt="0"/>
      <dgm:spPr/>
    </dgm:pt>
    <dgm:pt modelId="{E99DF068-3579-47AA-B6BF-1858D8BEA455}" type="pres">
      <dgm:prSet presAssocID="{BD72B2AB-417F-4B34-B8D0-D8FD18F008C8}" presName="aNode" presStyleLbl="fgAcc1" presStyleIdx="4" presStyleCnt="5">
        <dgm:presLayoutVars>
          <dgm:bulletEnabled val="1"/>
        </dgm:presLayoutVars>
      </dgm:prSet>
      <dgm:spPr/>
    </dgm:pt>
    <dgm:pt modelId="{720E05DA-98A9-4632-AF27-A52006BE711D}" type="pres">
      <dgm:prSet presAssocID="{BD72B2AB-417F-4B34-B8D0-D8FD18F008C8}" presName="aSpace" presStyleCnt="0"/>
      <dgm:spPr/>
    </dgm:pt>
  </dgm:ptLst>
  <dgm:cxnLst>
    <dgm:cxn modelId="{0EDB1694-298B-4229-9CD2-A10AB4A7D706}" type="presOf" srcId="{0F0F1B0B-9CB1-40BB-8C83-835F94BBF440}" destId="{AB64BA64-3B26-4E5E-9832-F2AA5521D126}" srcOrd="0" destOrd="0" presId="urn:microsoft.com/office/officeart/2005/8/layout/pyramid2"/>
    <dgm:cxn modelId="{002D18E1-FAE2-402E-AF43-BE21A45170D2}" type="presOf" srcId="{CA4AA021-8709-49D7-B79F-858D8192E47B}" destId="{149D27F4-A148-4E2D-BD0E-F18730CCC14E}" srcOrd="0" destOrd="0" presId="urn:microsoft.com/office/officeart/2005/8/layout/pyramid2"/>
    <dgm:cxn modelId="{1E716F1C-96F7-42C3-8AF8-86BDD3816FA7}" type="presOf" srcId="{BD72B2AB-417F-4B34-B8D0-D8FD18F008C8}" destId="{E99DF068-3579-47AA-B6BF-1858D8BEA455}" srcOrd="0" destOrd="0" presId="urn:microsoft.com/office/officeart/2005/8/layout/pyramid2"/>
    <dgm:cxn modelId="{E010CC31-CE80-4D56-B986-5F04A5968ACF}" type="presOf" srcId="{7CC96185-3004-4138-9019-C015D7DF4446}" destId="{58EFC78B-A15C-49F1-9A4F-AD9111F785E7}" srcOrd="0" destOrd="0" presId="urn:microsoft.com/office/officeart/2005/8/layout/pyramid2"/>
    <dgm:cxn modelId="{55D9EC07-C5B2-4D09-A42C-BC65E70BFC98}" srcId="{CA4AA021-8709-49D7-B79F-858D8192E47B}" destId="{214A5C26-0185-4ECF-952D-8A495D944E62}" srcOrd="0" destOrd="0" parTransId="{1EDBFA07-F16D-4EE1-BBD6-498954D35239}" sibTransId="{A5F494D7-72A7-4CA8-BCDE-6E1691C83818}"/>
    <dgm:cxn modelId="{B7FEA77A-385E-461D-8969-3593EB0E385E}" type="presOf" srcId="{214A5C26-0185-4ECF-952D-8A495D944E62}" destId="{B659160F-DF9B-4BFF-9801-740AA1990ECC}" srcOrd="0" destOrd="0" presId="urn:microsoft.com/office/officeart/2005/8/layout/pyramid2"/>
    <dgm:cxn modelId="{C4224286-2C06-4CAB-982A-8E9A0BACF737}" srcId="{CA4AA021-8709-49D7-B79F-858D8192E47B}" destId="{0F0F1B0B-9CB1-40BB-8C83-835F94BBF440}" srcOrd="1" destOrd="0" parTransId="{C132E766-E273-457D-80C1-2AA528DB9409}" sibTransId="{A9DB7D2A-8A2F-4C3A-987A-3DDF06CC7B31}"/>
    <dgm:cxn modelId="{078B3F02-2632-4FF1-B036-8C6B724E1BF7}" srcId="{CA4AA021-8709-49D7-B79F-858D8192E47B}" destId="{BD72B2AB-417F-4B34-B8D0-D8FD18F008C8}" srcOrd="4" destOrd="0" parTransId="{AFD92CF4-24EA-4978-B945-45E06C7C7B3F}" sibTransId="{636A9112-9BC7-4DF7-9B93-04DDFF4E21C2}"/>
    <dgm:cxn modelId="{99C2F3C4-03E7-475F-AA74-F24821CB1AE4}" srcId="{CA4AA021-8709-49D7-B79F-858D8192E47B}" destId="{7B003515-6456-4E23-AE62-FBEB58911D2B}" srcOrd="3" destOrd="0" parTransId="{B1FCE4FB-E116-4F11-8C26-328655501E93}" sibTransId="{68FFB346-018A-404D-A58B-295624116CC8}"/>
    <dgm:cxn modelId="{78DDC9AC-9685-45B2-905A-4DD8D1A150A4}" type="presOf" srcId="{7B003515-6456-4E23-AE62-FBEB58911D2B}" destId="{A69FADBC-EE01-4300-B0E8-637724F216E1}" srcOrd="0" destOrd="0" presId="urn:microsoft.com/office/officeart/2005/8/layout/pyramid2"/>
    <dgm:cxn modelId="{18C1459D-468E-41F3-8CAE-47E035BAEE2C}" srcId="{CA4AA021-8709-49D7-B79F-858D8192E47B}" destId="{7CC96185-3004-4138-9019-C015D7DF4446}" srcOrd="2" destOrd="0" parTransId="{EA2F4143-42E5-42BC-9586-74A7AB96769C}" sibTransId="{E81B2E64-A795-4248-B700-EB773159F9D9}"/>
    <dgm:cxn modelId="{DD4C9A21-832D-4023-A405-1565E31928B7}" type="presParOf" srcId="{149D27F4-A148-4E2D-BD0E-F18730CCC14E}" destId="{783D088D-8575-4579-8AAE-1C045D3993B7}" srcOrd="0" destOrd="0" presId="urn:microsoft.com/office/officeart/2005/8/layout/pyramid2"/>
    <dgm:cxn modelId="{36448391-E82F-4009-B417-642540654F7F}" type="presParOf" srcId="{149D27F4-A148-4E2D-BD0E-F18730CCC14E}" destId="{D64F9641-0C73-42A9-BAEC-B73BB482C4FC}" srcOrd="1" destOrd="0" presId="urn:microsoft.com/office/officeart/2005/8/layout/pyramid2"/>
    <dgm:cxn modelId="{741CBBDB-E243-443B-AEAD-718928CCFF47}" type="presParOf" srcId="{D64F9641-0C73-42A9-BAEC-B73BB482C4FC}" destId="{B659160F-DF9B-4BFF-9801-740AA1990ECC}" srcOrd="0" destOrd="0" presId="urn:microsoft.com/office/officeart/2005/8/layout/pyramid2"/>
    <dgm:cxn modelId="{96F1A43E-77E2-47CF-ACC1-327ED023BC48}" type="presParOf" srcId="{D64F9641-0C73-42A9-BAEC-B73BB482C4FC}" destId="{ED1BC400-A4D8-4316-AC3C-B4FA799A11FE}" srcOrd="1" destOrd="0" presId="urn:microsoft.com/office/officeart/2005/8/layout/pyramid2"/>
    <dgm:cxn modelId="{1DC5480D-76CB-4EDF-A9AB-96B517020DAE}" type="presParOf" srcId="{D64F9641-0C73-42A9-BAEC-B73BB482C4FC}" destId="{AB64BA64-3B26-4E5E-9832-F2AA5521D126}" srcOrd="2" destOrd="0" presId="urn:microsoft.com/office/officeart/2005/8/layout/pyramid2"/>
    <dgm:cxn modelId="{DBFBA0C4-5A79-4420-9C57-C180C12DAAB6}" type="presParOf" srcId="{D64F9641-0C73-42A9-BAEC-B73BB482C4FC}" destId="{CA17F799-7664-41F0-8E4A-59EA5F3DEFA4}" srcOrd="3" destOrd="0" presId="urn:microsoft.com/office/officeart/2005/8/layout/pyramid2"/>
    <dgm:cxn modelId="{1E7654FD-718E-4075-B669-7D53C5369F85}" type="presParOf" srcId="{D64F9641-0C73-42A9-BAEC-B73BB482C4FC}" destId="{58EFC78B-A15C-49F1-9A4F-AD9111F785E7}" srcOrd="4" destOrd="0" presId="urn:microsoft.com/office/officeart/2005/8/layout/pyramid2"/>
    <dgm:cxn modelId="{ECC25B01-F546-49F3-8B22-D22380E5CA46}" type="presParOf" srcId="{D64F9641-0C73-42A9-BAEC-B73BB482C4FC}" destId="{D7E03839-33A1-4BFF-AEE1-0897E7B80CDB}" srcOrd="5" destOrd="0" presId="urn:microsoft.com/office/officeart/2005/8/layout/pyramid2"/>
    <dgm:cxn modelId="{F40759A8-A370-40CB-892F-8AB7AF1137A1}" type="presParOf" srcId="{D64F9641-0C73-42A9-BAEC-B73BB482C4FC}" destId="{A69FADBC-EE01-4300-B0E8-637724F216E1}" srcOrd="6" destOrd="0" presId="urn:microsoft.com/office/officeart/2005/8/layout/pyramid2"/>
    <dgm:cxn modelId="{2F8E0E99-BE15-415E-9964-80E5C1BFFC32}" type="presParOf" srcId="{D64F9641-0C73-42A9-BAEC-B73BB482C4FC}" destId="{EEA2118B-2F22-443C-B32E-EEE7A0C3FC70}" srcOrd="7" destOrd="0" presId="urn:microsoft.com/office/officeart/2005/8/layout/pyramid2"/>
    <dgm:cxn modelId="{6A22E22C-C383-4E8C-B3DF-9939DE054E27}" type="presParOf" srcId="{D64F9641-0C73-42A9-BAEC-B73BB482C4FC}" destId="{E99DF068-3579-47AA-B6BF-1858D8BEA455}" srcOrd="8" destOrd="0" presId="urn:microsoft.com/office/officeart/2005/8/layout/pyramid2"/>
    <dgm:cxn modelId="{665D7A5A-6ED0-416C-ADF3-EEA1617D27E6}" type="presParOf" srcId="{D64F9641-0C73-42A9-BAEC-B73BB482C4FC}" destId="{720E05DA-98A9-4632-AF27-A52006BE711D}"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685845FA-6B21-489F-BE52-1379B57F5871}" type="doc">
      <dgm:prSet loTypeId="urn:microsoft.com/office/officeart/2005/8/layout/default" loCatId="list" qsTypeId="urn:microsoft.com/office/officeart/2005/8/quickstyle/simple1" qsCatId="simple" csTypeId="urn:microsoft.com/office/officeart/2005/8/colors/colorful3" csCatId="colorful" phldr="1"/>
      <dgm:spPr/>
      <dgm:t>
        <a:bodyPr/>
        <a:lstStyle/>
        <a:p>
          <a:endParaRPr lang="fr-FR"/>
        </a:p>
      </dgm:t>
    </dgm:pt>
    <dgm:pt modelId="{5336E2E6-0A2C-430C-A767-CC2D3C4FA55F}">
      <dgm:prSet phldrT="[Texte]"/>
      <dgm:spPr/>
      <dgm:t>
        <a:bodyPr/>
        <a:lstStyle/>
        <a:p>
          <a:r>
            <a:rPr lang="ar-DZ" dirty="0" smtClean="0"/>
            <a:t>التواصل الفعال</a:t>
          </a:r>
          <a:endParaRPr lang="fr-FR" dirty="0"/>
        </a:p>
      </dgm:t>
    </dgm:pt>
    <dgm:pt modelId="{6B695B26-432A-4B3A-9B52-D56A2ED45ED8}" type="parTrans" cxnId="{1C9690DD-62DD-47C6-9635-7DC5C0FF4A89}">
      <dgm:prSet/>
      <dgm:spPr/>
      <dgm:t>
        <a:bodyPr/>
        <a:lstStyle/>
        <a:p>
          <a:endParaRPr lang="fr-FR"/>
        </a:p>
      </dgm:t>
    </dgm:pt>
    <dgm:pt modelId="{11791E2D-1018-4958-9BD5-62F35BFD0267}" type="sibTrans" cxnId="{1C9690DD-62DD-47C6-9635-7DC5C0FF4A89}">
      <dgm:prSet/>
      <dgm:spPr/>
      <dgm:t>
        <a:bodyPr/>
        <a:lstStyle/>
        <a:p>
          <a:endParaRPr lang="fr-FR"/>
        </a:p>
      </dgm:t>
    </dgm:pt>
    <dgm:pt modelId="{86913D2A-1E6B-46EB-AF63-0F8AC836423A}">
      <dgm:prSet/>
      <dgm:spPr/>
      <dgm:t>
        <a:bodyPr/>
        <a:lstStyle/>
        <a:p>
          <a:r>
            <a:rPr lang="ar-DZ" dirty="0" smtClean="0"/>
            <a:t>حل المشكلات بطريقة إبداعية</a:t>
          </a:r>
          <a:endParaRPr lang="fr-FR" dirty="0"/>
        </a:p>
      </dgm:t>
    </dgm:pt>
    <dgm:pt modelId="{ADF3F057-F161-4E3B-9787-157E0DC0CC71}" type="parTrans" cxnId="{2565529B-C4D9-41DB-8638-31A59D3A3FF4}">
      <dgm:prSet/>
      <dgm:spPr/>
      <dgm:t>
        <a:bodyPr/>
        <a:lstStyle/>
        <a:p>
          <a:endParaRPr lang="fr-FR"/>
        </a:p>
      </dgm:t>
    </dgm:pt>
    <dgm:pt modelId="{1150430C-7DFF-4EC6-8A10-F83A39787A6C}" type="sibTrans" cxnId="{2565529B-C4D9-41DB-8638-31A59D3A3FF4}">
      <dgm:prSet/>
      <dgm:spPr/>
      <dgm:t>
        <a:bodyPr/>
        <a:lstStyle/>
        <a:p>
          <a:endParaRPr lang="fr-FR"/>
        </a:p>
      </dgm:t>
    </dgm:pt>
    <dgm:pt modelId="{C9D4C42E-3CF4-490A-8DB8-1B163E222DBB}">
      <dgm:prSet/>
      <dgm:spPr/>
      <dgm:t>
        <a:bodyPr/>
        <a:lstStyle/>
        <a:p>
          <a:r>
            <a:rPr lang="ar-DZ" dirty="0" smtClean="0"/>
            <a:t>القيادة والتأثير</a:t>
          </a:r>
          <a:endParaRPr lang="fr-FR" dirty="0"/>
        </a:p>
      </dgm:t>
    </dgm:pt>
    <dgm:pt modelId="{CC41BD6E-07E7-45C7-A9AB-D62603EC73BC}" type="parTrans" cxnId="{2A97757C-48D4-4894-9E64-142E19C21CE6}">
      <dgm:prSet/>
      <dgm:spPr/>
      <dgm:t>
        <a:bodyPr/>
        <a:lstStyle/>
        <a:p>
          <a:endParaRPr lang="fr-FR"/>
        </a:p>
      </dgm:t>
    </dgm:pt>
    <dgm:pt modelId="{62706B98-B843-4A91-9034-75C38E9364E7}" type="sibTrans" cxnId="{2A97757C-48D4-4894-9E64-142E19C21CE6}">
      <dgm:prSet/>
      <dgm:spPr/>
      <dgm:t>
        <a:bodyPr/>
        <a:lstStyle/>
        <a:p>
          <a:endParaRPr lang="fr-FR"/>
        </a:p>
      </dgm:t>
    </dgm:pt>
    <dgm:pt modelId="{26C5DBA5-101C-4937-B8DA-7D534B9AB0A1}">
      <dgm:prSet/>
      <dgm:spPr/>
      <dgm:t>
        <a:bodyPr/>
        <a:lstStyle/>
        <a:p>
          <a:r>
            <a:rPr lang="ar-DZ" dirty="0" smtClean="0"/>
            <a:t>التعلم المستمر</a:t>
          </a:r>
          <a:endParaRPr lang="fr-FR" dirty="0"/>
        </a:p>
      </dgm:t>
    </dgm:pt>
    <dgm:pt modelId="{81133EE3-60FF-41DB-9CEA-D4B286A5E7CF}" type="parTrans" cxnId="{63D2EAF0-B4C3-4401-A49E-27786ACB6773}">
      <dgm:prSet/>
      <dgm:spPr/>
      <dgm:t>
        <a:bodyPr/>
        <a:lstStyle/>
        <a:p>
          <a:endParaRPr lang="fr-FR"/>
        </a:p>
      </dgm:t>
    </dgm:pt>
    <dgm:pt modelId="{8698F4A8-0485-4251-A73D-D1B058BBFA34}" type="sibTrans" cxnId="{63D2EAF0-B4C3-4401-A49E-27786ACB6773}">
      <dgm:prSet/>
      <dgm:spPr/>
      <dgm:t>
        <a:bodyPr/>
        <a:lstStyle/>
        <a:p>
          <a:endParaRPr lang="fr-FR"/>
        </a:p>
      </dgm:t>
    </dgm:pt>
    <dgm:pt modelId="{8DE09EBB-CCF5-4CFE-AD7B-7364F579D453}">
      <dgm:prSet/>
      <dgm:spPr/>
      <dgm:t>
        <a:bodyPr/>
        <a:lstStyle/>
        <a:p>
          <a:r>
            <a:rPr lang="ar-DZ" dirty="0" smtClean="0"/>
            <a:t>استخدام التكنولوجيا</a:t>
          </a:r>
          <a:endParaRPr lang="fr-FR" dirty="0"/>
        </a:p>
      </dgm:t>
    </dgm:pt>
    <dgm:pt modelId="{916BBFB9-5944-4AF2-A164-AF9AE7541B0D}" type="parTrans" cxnId="{A6A08544-2195-478D-9CEE-F3A976922606}">
      <dgm:prSet/>
      <dgm:spPr/>
      <dgm:t>
        <a:bodyPr/>
        <a:lstStyle/>
        <a:p>
          <a:endParaRPr lang="fr-FR"/>
        </a:p>
      </dgm:t>
    </dgm:pt>
    <dgm:pt modelId="{8257956F-06E9-48E4-8C33-34A97E80EBAD}" type="sibTrans" cxnId="{A6A08544-2195-478D-9CEE-F3A976922606}">
      <dgm:prSet/>
      <dgm:spPr/>
      <dgm:t>
        <a:bodyPr/>
        <a:lstStyle/>
        <a:p>
          <a:endParaRPr lang="fr-FR"/>
        </a:p>
      </dgm:t>
    </dgm:pt>
    <dgm:pt modelId="{21047B37-234D-42DD-9A2F-73A8BBBFC50A}">
      <dgm:prSet/>
      <dgm:spPr/>
      <dgm:t>
        <a:bodyPr/>
        <a:lstStyle/>
        <a:p>
          <a:r>
            <a:rPr lang="ar-DZ" dirty="0" smtClean="0"/>
            <a:t>مهارات اتخاذ القرار السريع</a:t>
          </a:r>
          <a:endParaRPr lang="fr-FR" dirty="0"/>
        </a:p>
      </dgm:t>
    </dgm:pt>
    <dgm:pt modelId="{BEE7383F-61FE-4329-AAAF-AA80043CEDA4}" type="parTrans" cxnId="{6A829E21-CAE2-48C8-B807-E5742791985A}">
      <dgm:prSet/>
      <dgm:spPr/>
      <dgm:t>
        <a:bodyPr/>
        <a:lstStyle/>
        <a:p>
          <a:endParaRPr lang="fr-FR"/>
        </a:p>
      </dgm:t>
    </dgm:pt>
    <dgm:pt modelId="{1179E326-03E0-405C-9CD0-2CAA26C22298}" type="sibTrans" cxnId="{6A829E21-CAE2-48C8-B807-E5742791985A}">
      <dgm:prSet/>
      <dgm:spPr/>
      <dgm:t>
        <a:bodyPr/>
        <a:lstStyle/>
        <a:p>
          <a:endParaRPr lang="fr-FR"/>
        </a:p>
      </dgm:t>
    </dgm:pt>
    <dgm:pt modelId="{5D9C2BE6-3D4B-4C7D-9CE2-C15F55F3532A}">
      <dgm:prSet/>
      <dgm:spPr/>
      <dgm:t>
        <a:bodyPr/>
        <a:lstStyle/>
        <a:p>
          <a:r>
            <a:rPr lang="ar-DZ" dirty="0" smtClean="0"/>
            <a:t>مهارات </a:t>
          </a:r>
          <a:r>
            <a:rPr lang="ar-DZ" smtClean="0"/>
            <a:t>إدارة التغيير</a:t>
          </a:r>
          <a:endParaRPr lang="fr-FR" dirty="0"/>
        </a:p>
      </dgm:t>
    </dgm:pt>
    <dgm:pt modelId="{A27A0045-DA4D-41A2-83F4-EF67B1644611}" type="parTrans" cxnId="{577CA7FB-B700-4497-9FBD-77FC87C9F67C}">
      <dgm:prSet/>
      <dgm:spPr/>
      <dgm:t>
        <a:bodyPr/>
        <a:lstStyle/>
        <a:p>
          <a:endParaRPr lang="fr-FR"/>
        </a:p>
      </dgm:t>
    </dgm:pt>
    <dgm:pt modelId="{C947AAB0-2E24-4A15-8E62-D4202A5879A4}" type="sibTrans" cxnId="{577CA7FB-B700-4497-9FBD-77FC87C9F67C}">
      <dgm:prSet/>
      <dgm:spPr/>
      <dgm:t>
        <a:bodyPr/>
        <a:lstStyle/>
        <a:p>
          <a:endParaRPr lang="fr-FR"/>
        </a:p>
      </dgm:t>
    </dgm:pt>
    <dgm:pt modelId="{4D644A21-40EA-4996-BF76-17F381BF3619}" type="pres">
      <dgm:prSet presAssocID="{685845FA-6B21-489F-BE52-1379B57F5871}" presName="diagram" presStyleCnt="0">
        <dgm:presLayoutVars>
          <dgm:dir/>
          <dgm:resizeHandles val="exact"/>
        </dgm:presLayoutVars>
      </dgm:prSet>
      <dgm:spPr/>
    </dgm:pt>
    <dgm:pt modelId="{7382F775-3FE4-4A5F-9AED-ECF38B4E8763}" type="pres">
      <dgm:prSet presAssocID="{5336E2E6-0A2C-430C-A767-CC2D3C4FA55F}" presName="node" presStyleLbl="node1" presStyleIdx="0" presStyleCnt="7">
        <dgm:presLayoutVars>
          <dgm:bulletEnabled val="1"/>
        </dgm:presLayoutVars>
      </dgm:prSet>
      <dgm:spPr/>
    </dgm:pt>
    <dgm:pt modelId="{B0A3CAB2-CDDB-4DDF-98E8-5D45CD3B62C4}" type="pres">
      <dgm:prSet presAssocID="{11791E2D-1018-4958-9BD5-62F35BFD0267}" presName="sibTrans" presStyleCnt="0"/>
      <dgm:spPr/>
    </dgm:pt>
    <dgm:pt modelId="{3263A7C1-4169-4F86-A1DC-0398CA4CA415}" type="pres">
      <dgm:prSet presAssocID="{86913D2A-1E6B-46EB-AF63-0F8AC836423A}" presName="node" presStyleLbl="node1" presStyleIdx="1" presStyleCnt="7">
        <dgm:presLayoutVars>
          <dgm:bulletEnabled val="1"/>
        </dgm:presLayoutVars>
      </dgm:prSet>
      <dgm:spPr/>
    </dgm:pt>
    <dgm:pt modelId="{C26C0BF4-A60C-4DD9-9450-296E9510B7EE}" type="pres">
      <dgm:prSet presAssocID="{1150430C-7DFF-4EC6-8A10-F83A39787A6C}" presName="sibTrans" presStyleCnt="0"/>
      <dgm:spPr/>
    </dgm:pt>
    <dgm:pt modelId="{A6CB4FFA-8ACC-42E8-827F-063931D08988}" type="pres">
      <dgm:prSet presAssocID="{C9D4C42E-3CF4-490A-8DB8-1B163E222DBB}" presName="node" presStyleLbl="node1" presStyleIdx="2" presStyleCnt="7">
        <dgm:presLayoutVars>
          <dgm:bulletEnabled val="1"/>
        </dgm:presLayoutVars>
      </dgm:prSet>
      <dgm:spPr/>
    </dgm:pt>
    <dgm:pt modelId="{6017BCA4-A743-46B4-868A-0C9A31802CFE}" type="pres">
      <dgm:prSet presAssocID="{62706B98-B843-4A91-9034-75C38E9364E7}" presName="sibTrans" presStyleCnt="0"/>
      <dgm:spPr/>
    </dgm:pt>
    <dgm:pt modelId="{673169F1-79F6-4EED-B790-58DBF4FE8C5B}" type="pres">
      <dgm:prSet presAssocID="{26C5DBA5-101C-4937-B8DA-7D534B9AB0A1}" presName="node" presStyleLbl="node1" presStyleIdx="3" presStyleCnt="7">
        <dgm:presLayoutVars>
          <dgm:bulletEnabled val="1"/>
        </dgm:presLayoutVars>
      </dgm:prSet>
      <dgm:spPr/>
    </dgm:pt>
    <dgm:pt modelId="{E866256C-3BCB-4021-9910-D486439A1ABF}" type="pres">
      <dgm:prSet presAssocID="{8698F4A8-0485-4251-A73D-D1B058BBFA34}" presName="sibTrans" presStyleCnt="0"/>
      <dgm:spPr/>
    </dgm:pt>
    <dgm:pt modelId="{C1A5B80F-17EF-459B-A73F-D901D725DA2C}" type="pres">
      <dgm:prSet presAssocID="{8DE09EBB-CCF5-4CFE-AD7B-7364F579D453}" presName="node" presStyleLbl="node1" presStyleIdx="4" presStyleCnt="7">
        <dgm:presLayoutVars>
          <dgm:bulletEnabled val="1"/>
        </dgm:presLayoutVars>
      </dgm:prSet>
      <dgm:spPr/>
    </dgm:pt>
    <dgm:pt modelId="{91CDB1DF-1A2B-4049-AF63-B434740B6872}" type="pres">
      <dgm:prSet presAssocID="{8257956F-06E9-48E4-8C33-34A97E80EBAD}" presName="sibTrans" presStyleCnt="0"/>
      <dgm:spPr/>
    </dgm:pt>
    <dgm:pt modelId="{506CA9B1-2104-45A1-A8E1-90099E9F3472}" type="pres">
      <dgm:prSet presAssocID="{21047B37-234D-42DD-9A2F-73A8BBBFC50A}" presName="node" presStyleLbl="node1" presStyleIdx="5" presStyleCnt="7">
        <dgm:presLayoutVars>
          <dgm:bulletEnabled val="1"/>
        </dgm:presLayoutVars>
      </dgm:prSet>
      <dgm:spPr/>
    </dgm:pt>
    <dgm:pt modelId="{4FDD8882-0B1C-422F-8CF5-A32F896A0A3C}" type="pres">
      <dgm:prSet presAssocID="{1179E326-03E0-405C-9CD0-2CAA26C22298}" presName="sibTrans" presStyleCnt="0"/>
      <dgm:spPr/>
    </dgm:pt>
    <dgm:pt modelId="{119DE5B1-1FA8-4828-AB0A-43F0A6C8DA6A}" type="pres">
      <dgm:prSet presAssocID="{5D9C2BE6-3D4B-4C7D-9CE2-C15F55F3532A}" presName="node" presStyleLbl="node1" presStyleIdx="6" presStyleCnt="7">
        <dgm:presLayoutVars>
          <dgm:bulletEnabled val="1"/>
        </dgm:presLayoutVars>
      </dgm:prSet>
      <dgm:spPr/>
    </dgm:pt>
  </dgm:ptLst>
  <dgm:cxnLst>
    <dgm:cxn modelId="{63D2EAF0-B4C3-4401-A49E-27786ACB6773}" srcId="{685845FA-6B21-489F-BE52-1379B57F5871}" destId="{26C5DBA5-101C-4937-B8DA-7D534B9AB0A1}" srcOrd="3" destOrd="0" parTransId="{81133EE3-60FF-41DB-9CEA-D4B286A5E7CF}" sibTransId="{8698F4A8-0485-4251-A73D-D1B058BBFA34}"/>
    <dgm:cxn modelId="{D3419BAC-5845-4217-8FD3-D5AA69136DF0}" type="presOf" srcId="{26C5DBA5-101C-4937-B8DA-7D534B9AB0A1}" destId="{673169F1-79F6-4EED-B790-58DBF4FE8C5B}" srcOrd="0" destOrd="0" presId="urn:microsoft.com/office/officeart/2005/8/layout/default"/>
    <dgm:cxn modelId="{DB345264-E034-49E0-8DED-6A5C5AE6D58B}" type="presOf" srcId="{86913D2A-1E6B-46EB-AF63-0F8AC836423A}" destId="{3263A7C1-4169-4F86-A1DC-0398CA4CA415}" srcOrd="0" destOrd="0" presId="urn:microsoft.com/office/officeart/2005/8/layout/default"/>
    <dgm:cxn modelId="{577CA7FB-B700-4497-9FBD-77FC87C9F67C}" srcId="{685845FA-6B21-489F-BE52-1379B57F5871}" destId="{5D9C2BE6-3D4B-4C7D-9CE2-C15F55F3532A}" srcOrd="6" destOrd="0" parTransId="{A27A0045-DA4D-41A2-83F4-EF67B1644611}" sibTransId="{C947AAB0-2E24-4A15-8E62-D4202A5879A4}"/>
    <dgm:cxn modelId="{2565529B-C4D9-41DB-8638-31A59D3A3FF4}" srcId="{685845FA-6B21-489F-BE52-1379B57F5871}" destId="{86913D2A-1E6B-46EB-AF63-0F8AC836423A}" srcOrd="1" destOrd="0" parTransId="{ADF3F057-F161-4E3B-9787-157E0DC0CC71}" sibTransId="{1150430C-7DFF-4EC6-8A10-F83A39787A6C}"/>
    <dgm:cxn modelId="{6A829E21-CAE2-48C8-B807-E5742791985A}" srcId="{685845FA-6B21-489F-BE52-1379B57F5871}" destId="{21047B37-234D-42DD-9A2F-73A8BBBFC50A}" srcOrd="5" destOrd="0" parTransId="{BEE7383F-61FE-4329-AAAF-AA80043CEDA4}" sibTransId="{1179E326-03E0-405C-9CD0-2CAA26C22298}"/>
    <dgm:cxn modelId="{2A97757C-48D4-4894-9E64-142E19C21CE6}" srcId="{685845FA-6B21-489F-BE52-1379B57F5871}" destId="{C9D4C42E-3CF4-490A-8DB8-1B163E222DBB}" srcOrd="2" destOrd="0" parTransId="{CC41BD6E-07E7-45C7-A9AB-D62603EC73BC}" sibTransId="{62706B98-B843-4A91-9034-75C38E9364E7}"/>
    <dgm:cxn modelId="{6B8B1C8B-9B9E-4FDA-93B8-C4715371AA82}" type="presOf" srcId="{5D9C2BE6-3D4B-4C7D-9CE2-C15F55F3532A}" destId="{119DE5B1-1FA8-4828-AB0A-43F0A6C8DA6A}" srcOrd="0" destOrd="0" presId="urn:microsoft.com/office/officeart/2005/8/layout/default"/>
    <dgm:cxn modelId="{2E0347C7-8CCB-427F-A46E-2453954E8EBF}" type="presOf" srcId="{5336E2E6-0A2C-430C-A767-CC2D3C4FA55F}" destId="{7382F775-3FE4-4A5F-9AED-ECF38B4E8763}" srcOrd="0" destOrd="0" presId="urn:microsoft.com/office/officeart/2005/8/layout/default"/>
    <dgm:cxn modelId="{1B3FE3DF-522C-4C0D-BF98-72179FBBA06B}" type="presOf" srcId="{21047B37-234D-42DD-9A2F-73A8BBBFC50A}" destId="{506CA9B1-2104-45A1-A8E1-90099E9F3472}" srcOrd="0" destOrd="0" presId="urn:microsoft.com/office/officeart/2005/8/layout/default"/>
    <dgm:cxn modelId="{8B9FB8C6-9247-4C55-9885-2E223B2E8FAC}" type="presOf" srcId="{8DE09EBB-CCF5-4CFE-AD7B-7364F579D453}" destId="{C1A5B80F-17EF-459B-A73F-D901D725DA2C}" srcOrd="0" destOrd="0" presId="urn:microsoft.com/office/officeart/2005/8/layout/default"/>
    <dgm:cxn modelId="{1C9E4997-B5C0-4FEA-8822-46A031B0D662}" type="presOf" srcId="{C9D4C42E-3CF4-490A-8DB8-1B163E222DBB}" destId="{A6CB4FFA-8ACC-42E8-827F-063931D08988}" srcOrd="0" destOrd="0" presId="urn:microsoft.com/office/officeart/2005/8/layout/default"/>
    <dgm:cxn modelId="{1C9690DD-62DD-47C6-9635-7DC5C0FF4A89}" srcId="{685845FA-6B21-489F-BE52-1379B57F5871}" destId="{5336E2E6-0A2C-430C-A767-CC2D3C4FA55F}" srcOrd="0" destOrd="0" parTransId="{6B695B26-432A-4B3A-9B52-D56A2ED45ED8}" sibTransId="{11791E2D-1018-4958-9BD5-62F35BFD0267}"/>
    <dgm:cxn modelId="{A6A08544-2195-478D-9CEE-F3A976922606}" srcId="{685845FA-6B21-489F-BE52-1379B57F5871}" destId="{8DE09EBB-CCF5-4CFE-AD7B-7364F579D453}" srcOrd="4" destOrd="0" parTransId="{916BBFB9-5944-4AF2-A164-AF9AE7541B0D}" sibTransId="{8257956F-06E9-48E4-8C33-34A97E80EBAD}"/>
    <dgm:cxn modelId="{6B52DFAD-67F5-4522-B1E5-464560FE3B55}" type="presOf" srcId="{685845FA-6B21-489F-BE52-1379B57F5871}" destId="{4D644A21-40EA-4996-BF76-17F381BF3619}" srcOrd="0" destOrd="0" presId="urn:microsoft.com/office/officeart/2005/8/layout/default"/>
    <dgm:cxn modelId="{12D9A570-7D57-4976-81A3-4792AEEF9D1B}" type="presParOf" srcId="{4D644A21-40EA-4996-BF76-17F381BF3619}" destId="{7382F775-3FE4-4A5F-9AED-ECF38B4E8763}" srcOrd="0" destOrd="0" presId="urn:microsoft.com/office/officeart/2005/8/layout/default"/>
    <dgm:cxn modelId="{EE3A970C-5C78-4485-8DEE-281C87684158}" type="presParOf" srcId="{4D644A21-40EA-4996-BF76-17F381BF3619}" destId="{B0A3CAB2-CDDB-4DDF-98E8-5D45CD3B62C4}" srcOrd="1" destOrd="0" presId="urn:microsoft.com/office/officeart/2005/8/layout/default"/>
    <dgm:cxn modelId="{24C0274A-A54D-4192-97FD-AA982BB76080}" type="presParOf" srcId="{4D644A21-40EA-4996-BF76-17F381BF3619}" destId="{3263A7C1-4169-4F86-A1DC-0398CA4CA415}" srcOrd="2" destOrd="0" presId="urn:microsoft.com/office/officeart/2005/8/layout/default"/>
    <dgm:cxn modelId="{0712301A-EC2C-45C0-98E7-4496DFBDED5E}" type="presParOf" srcId="{4D644A21-40EA-4996-BF76-17F381BF3619}" destId="{C26C0BF4-A60C-4DD9-9450-296E9510B7EE}" srcOrd="3" destOrd="0" presId="urn:microsoft.com/office/officeart/2005/8/layout/default"/>
    <dgm:cxn modelId="{FEE2AEE7-5100-479A-9787-AF89EA0A0EF4}" type="presParOf" srcId="{4D644A21-40EA-4996-BF76-17F381BF3619}" destId="{A6CB4FFA-8ACC-42E8-827F-063931D08988}" srcOrd="4" destOrd="0" presId="urn:microsoft.com/office/officeart/2005/8/layout/default"/>
    <dgm:cxn modelId="{A6C74881-A922-4AC6-9B90-2B28F1A5F05C}" type="presParOf" srcId="{4D644A21-40EA-4996-BF76-17F381BF3619}" destId="{6017BCA4-A743-46B4-868A-0C9A31802CFE}" srcOrd="5" destOrd="0" presId="urn:microsoft.com/office/officeart/2005/8/layout/default"/>
    <dgm:cxn modelId="{22EE20CC-09FD-4E90-94CA-F1D81567468E}" type="presParOf" srcId="{4D644A21-40EA-4996-BF76-17F381BF3619}" destId="{673169F1-79F6-4EED-B790-58DBF4FE8C5B}" srcOrd="6" destOrd="0" presId="urn:microsoft.com/office/officeart/2005/8/layout/default"/>
    <dgm:cxn modelId="{3EB9A04F-9691-4805-8D16-E470D2D72805}" type="presParOf" srcId="{4D644A21-40EA-4996-BF76-17F381BF3619}" destId="{E866256C-3BCB-4021-9910-D486439A1ABF}" srcOrd="7" destOrd="0" presId="urn:microsoft.com/office/officeart/2005/8/layout/default"/>
    <dgm:cxn modelId="{430BD688-FEA9-45D0-A6EC-6F5B463A257E}" type="presParOf" srcId="{4D644A21-40EA-4996-BF76-17F381BF3619}" destId="{C1A5B80F-17EF-459B-A73F-D901D725DA2C}" srcOrd="8" destOrd="0" presId="urn:microsoft.com/office/officeart/2005/8/layout/default"/>
    <dgm:cxn modelId="{C7478D8E-45B9-4515-9FC3-03E5568B60D2}" type="presParOf" srcId="{4D644A21-40EA-4996-BF76-17F381BF3619}" destId="{91CDB1DF-1A2B-4049-AF63-B434740B6872}" srcOrd="9" destOrd="0" presId="urn:microsoft.com/office/officeart/2005/8/layout/default"/>
    <dgm:cxn modelId="{EE140CAB-8078-40C5-B9B6-06CBBBCF0455}" type="presParOf" srcId="{4D644A21-40EA-4996-BF76-17F381BF3619}" destId="{506CA9B1-2104-45A1-A8E1-90099E9F3472}" srcOrd="10" destOrd="0" presId="urn:microsoft.com/office/officeart/2005/8/layout/default"/>
    <dgm:cxn modelId="{A80B846C-93D8-4060-95CB-FBE94A29AC5A}" type="presParOf" srcId="{4D644A21-40EA-4996-BF76-17F381BF3619}" destId="{4FDD8882-0B1C-422F-8CF5-A32F896A0A3C}" srcOrd="11" destOrd="0" presId="urn:microsoft.com/office/officeart/2005/8/layout/default"/>
    <dgm:cxn modelId="{3A10C017-67EC-4F76-9FE2-0F3B319D836A}" type="presParOf" srcId="{4D644A21-40EA-4996-BF76-17F381BF3619}" destId="{119DE5B1-1FA8-4828-AB0A-43F0A6C8DA6A}"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E3089B76-A438-40F9-9D81-7A06D37B8045}" type="doc">
      <dgm:prSet loTypeId="urn:microsoft.com/office/officeart/2005/8/layout/hProcess9" loCatId="process" qsTypeId="urn:microsoft.com/office/officeart/2005/8/quickstyle/simple1" qsCatId="simple" csTypeId="urn:microsoft.com/office/officeart/2005/8/colors/colorful2" csCatId="colorful" phldr="1"/>
      <dgm:spPr/>
    </dgm:pt>
    <dgm:pt modelId="{CE1C2FDB-3520-435E-9C43-BB216237287E}">
      <dgm:prSet phldrT="[Texte]"/>
      <dgm:spPr/>
      <dgm:t>
        <a:bodyPr/>
        <a:lstStyle/>
        <a:p>
          <a:pPr rtl="1"/>
          <a:r>
            <a:rPr lang="ar-DZ" dirty="0" smtClean="0"/>
            <a:t>تعزيز التعاون: تسهم الأدوات الرقمية في تحسين التعاون بين الفرق من خلال منصات العمل الجماعي.</a:t>
          </a:r>
          <a:endParaRPr lang="fr-FR" dirty="0"/>
        </a:p>
      </dgm:t>
    </dgm:pt>
    <dgm:pt modelId="{50A4E1CF-CD05-4263-9E81-26DAB5A7D6C8}" type="parTrans" cxnId="{30D17829-FD07-4EDD-84B1-7DE44B124D88}">
      <dgm:prSet/>
      <dgm:spPr/>
      <dgm:t>
        <a:bodyPr/>
        <a:lstStyle/>
        <a:p>
          <a:endParaRPr lang="fr-FR"/>
        </a:p>
      </dgm:t>
    </dgm:pt>
    <dgm:pt modelId="{1125936D-363D-4049-A89B-62F645EA1EA9}" type="sibTrans" cxnId="{30D17829-FD07-4EDD-84B1-7DE44B124D88}">
      <dgm:prSet/>
      <dgm:spPr/>
      <dgm:t>
        <a:bodyPr/>
        <a:lstStyle/>
        <a:p>
          <a:endParaRPr lang="fr-FR"/>
        </a:p>
      </dgm:t>
    </dgm:pt>
    <dgm:pt modelId="{650958B5-2ED0-45F1-BC6D-C4DD1A552989}">
      <dgm:prSet phldrT="[Texte]"/>
      <dgm:spPr/>
      <dgm:t>
        <a:bodyPr/>
        <a:lstStyle/>
        <a:p>
          <a:pPr rtl="1"/>
          <a:r>
            <a:rPr lang="ar-DZ" dirty="0" smtClean="0"/>
            <a:t>زيادة الشفافية: تعزز القيادة الرقمية الشفافية بفضل توافر المعلومات والبيانات للجميع.</a:t>
          </a:r>
          <a:endParaRPr lang="fr-FR" dirty="0"/>
        </a:p>
      </dgm:t>
    </dgm:pt>
    <dgm:pt modelId="{06B1C801-B012-4EB6-AF15-CBEF46E4BC47}" type="parTrans" cxnId="{427A80AE-2CB8-40D5-983A-60D07DB5C394}">
      <dgm:prSet/>
      <dgm:spPr/>
      <dgm:t>
        <a:bodyPr/>
        <a:lstStyle/>
        <a:p>
          <a:endParaRPr lang="fr-FR"/>
        </a:p>
      </dgm:t>
    </dgm:pt>
    <dgm:pt modelId="{7B13635C-262C-43BD-9109-E059C0B8D3B0}" type="sibTrans" cxnId="{427A80AE-2CB8-40D5-983A-60D07DB5C394}">
      <dgm:prSet/>
      <dgm:spPr/>
      <dgm:t>
        <a:bodyPr/>
        <a:lstStyle/>
        <a:p>
          <a:endParaRPr lang="fr-FR"/>
        </a:p>
      </dgm:t>
    </dgm:pt>
    <dgm:pt modelId="{BE95AEFF-F777-49CB-B0E9-2595002CE557}">
      <dgm:prSet phldrT="[Texte]"/>
      <dgm:spPr/>
      <dgm:t>
        <a:bodyPr/>
        <a:lstStyle/>
        <a:p>
          <a:pPr rtl="1"/>
          <a:r>
            <a:rPr lang="ar-DZ" dirty="0" smtClean="0"/>
            <a:t>تشجيع الابتكار: تساهم البيئة الرقمية في تعزيز التفكير الإبداعي من خلال توافر المعلومات السريعة.</a:t>
          </a:r>
          <a:endParaRPr lang="fr-FR" dirty="0"/>
        </a:p>
      </dgm:t>
    </dgm:pt>
    <dgm:pt modelId="{57243FF0-AFA7-432C-A26C-42ACEE0FD8FC}" type="parTrans" cxnId="{B86948FE-3026-4EB6-9E5C-5624F50E1793}">
      <dgm:prSet/>
      <dgm:spPr/>
      <dgm:t>
        <a:bodyPr/>
        <a:lstStyle/>
        <a:p>
          <a:endParaRPr lang="fr-FR"/>
        </a:p>
      </dgm:t>
    </dgm:pt>
    <dgm:pt modelId="{5288EEB0-0BA8-4699-B7B1-B47BBB575AB4}" type="sibTrans" cxnId="{B86948FE-3026-4EB6-9E5C-5624F50E1793}">
      <dgm:prSet/>
      <dgm:spPr/>
      <dgm:t>
        <a:bodyPr/>
        <a:lstStyle/>
        <a:p>
          <a:endParaRPr lang="fr-FR"/>
        </a:p>
      </dgm:t>
    </dgm:pt>
    <dgm:pt modelId="{833DC6C3-1B2C-4F74-88EC-C63D50456B6B}" type="pres">
      <dgm:prSet presAssocID="{E3089B76-A438-40F9-9D81-7A06D37B8045}" presName="CompostProcess" presStyleCnt="0">
        <dgm:presLayoutVars>
          <dgm:dir/>
          <dgm:resizeHandles val="exact"/>
        </dgm:presLayoutVars>
      </dgm:prSet>
      <dgm:spPr/>
    </dgm:pt>
    <dgm:pt modelId="{DDE457FC-8E5C-4EC8-A047-B3FD7EF2C742}" type="pres">
      <dgm:prSet presAssocID="{E3089B76-A438-40F9-9D81-7A06D37B8045}" presName="arrow" presStyleLbl="bgShp" presStyleIdx="0" presStyleCnt="1" custScaleX="117647" custLinFactNeighborX="5329" custLinFactNeighborY="4334"/>
      <dgm:spPr/>
    </dgm:pt>
    <dgm:pt modelId="{B549A089-4CB4-419E-8795-7EA79987FD86}" type="pres">
      <dgm:prSet presAssocID="{E3089B76-A438-40F9-9D81-7A06D37B8045}" presName="linearProcess" presStyleCnt="0"/>
      <dgm:spPr/>
    </dgm:pt>
    <dgm:pt modelId="{D8B8E6A2-835F-4B87-957F-38314AE80FF4}" type="pres">
      <dgm:prSet presAssocID="{CE1C2FDB-3520-435E-9C43-BB216237287E}" presName="textNode" presStyleLbl="node1" presStyleIdx="0" presStyleCnt="3">
        <dgm:presLayoutVars>
          <dgm:bulletEnabled val="1"/>
        </dgm:presLayoutVars>
      </dgm:prSet>
      <dgm:spPr/>
      <dgm:t>
        <a:bodyPr/>
        <a:lstStyle/>
        <a:p>
          <a:endParaRPr lang="fr-FR"/>
        </a:p>
      </dgm:t>
    </dgm:pt>
    <dgm:pt modelId="{5B3D26A3-3F44-46F4-AF9B-C9AEB428B552}" type="pres">
      <dgm:prSet presAssocID="{1125936D-363D-4049-A89B-62F645EA1EA9}" presName="sibTrans" presStyleCnt="0"/>
      <dgm:spPr/>
    </dgm:pt>
    <dgm:pt modelId="{FC4A3C00-8EB0-45FF-AD9A-40B3641888B9}" type="pres">
      <dgm:prSet presAssocID="{650958B5-2ED0-45F1-BC6D-C4DD1A552989}" presName="textNode" presStyleLbl="node1" presStyleIdx="1" presStyleCnt="3">
        <dgm:presLayoutVars>
          <dgm:bulletEnabled val="1"/>
        </dgm:presLayoutVars>
      </dgm:prSet>
      <dgm:spPr/>
      <dgm:t>
        <a:bodyPr/>
        <a:lstStyle/>
        <a:p>
          <a:endParaRPr lang="fr-FR"/>
        </a:p>
      </dgm:t>
    </dgm:pt>
    <dgm:pt modelId="{1D540599-C76D-4BAB-ACF4-8DF0B218B84F}" type="pres">
      <dgm:prSet presAssocID="{7B13635C-262C-43BD-9109-E059C0B8D3B0}" presName="sibTrans" presStyleCnt="0"/>
      <dgm:spPr/>
    </dgm:pt>
    <dgm:pt modelId="{FE3057EB-7C30-4F8E-8E7D-21BC69FACD19}" type="pres">
      <dgm:prSet presAssocID="{BE95AEFF-F777-49CB-B0E9-2595002CE557}" presName="textNode" presStyleLbl="node1" presStyleIdx="2" presStyleCnt="3">
        <dgm:presLayoutVars>
          <dgm:bulletEnabled val="1"/>
        </dgm:presLayoutVars>
      </dgm:prSet>
      <dgm:spPr/>
      <dgm:t>
        <a:bodyPr/>
        <a:lstStyle/>
        <a:p>
          <a:endParaRPr lang="fr-FR"/>
        </a:p>
      </dgm:t>
    </dgm:pt>
  </dgm:ptLst>
  <dgm:cxnLst>
    <dgm:cxn modelId="{1CA1A6B3-651B-48E6-8BD7-549CCDFC4AD5}" type="presOf" srcId="{CE1C2FDB-3520-435E-9C43-BB216237287E}" destId="{D8B8E6A2-835F-4B87-957F-38314AE80FF4}" srcOrd="0" destOrd="0" presId="urn:microsoft.com/office/officeart/2005/8/layout/hProcess9"/>
    <dgm:cxn modelId="{E8949837-1779-4547-B4FD-DD32CACA19E0}" type="presOf" srcId="{E3089B76-A438-40F9-9D81-7A06D37B8045}" destId="{833DC6C3-1B2C-4F74-88EC-C63D50456B6B}" srcOrd="0" destOrd="0" presId="urn:microsoft.com/office/officeart/2005/8/layout/hProcess9"/>
    <dgm:cxn modelId="{427A80AE-2CB8-40D5-983A-60D07DB5C394}" srcId="{E3089B76-A438-40F9-9D81-7A06D37B8045}" destId="{650958B5-2ED0-45F1-BC6D-C4DD1A552989}" srcOrd="1" destOrd="0" parTransId="{06B1C801-B012-4EB6-AF15-CBEF46E4BC47}" sibTransId="{7B13635C-262C-43BD-9109-E059C0B8D3B0}"/>
    <dgm:cxn modelId="{B86948FE-3026-4EB6-9E5C-5624F50E1793}" srcId="{E3089B76-A438-40F9-9D81-7A06D37B8045}" destId="{BE95AEFF-F777-49CB-B0E9-2595002CE557}" srcOrd="2" destOrd="0" parTransId="{57243FF0-AFA7-432C-A26C-42ACEE0FD8FC}" sibTransId="{5288EEB0-0BA8-4699-B7B1-B47BBB575AB4}"/>
    <dgm:cxn modelId="{30D17829-FD07-4EDD-84B1-7DE44B124D88}" srcId="{E3089B76-A438-40F9-9D81-7A06D37B8045}" destId="{CE1C2FDB-3520-435E-9C43-BB216237287E}" srcOrd="0" destOrd="0" parTransId="{50A4E1CF-CD05-4263-9E81-26DAB5A7D6C8}" sibTransId="{1125936D-363D-4049-A89B-62F645EA1EA9}"/>
    <dgm:cxn modelId="{8037297F-9735-413A-AA52-4AFC929E7A3C}" type="presOf" srcId="{650958B5-2ED0-45F1-BC6D-C4DD1A552989}" destId="{FC4A3C00-8EB0-45FF-AD9A-40B3641888B9}" srcOrd="0" destOrd="0" presId="urn:microsoft.com/office/officeart/2005/8/layout/hProcess9"/>
    <dgm:cxn modelId="{7C140BFB-E352-4016-B14D-A92DF30960FE}" type="presOf" srcId="{BE95AEFF-F777-49CB-B0E9-2595002CE557}" destId="{FE3057EB-7C30-4F8E-8E7D-21BC69FACD19}" srcOrd="0" destOrd="0" presId="urn:microsoft.com/office/officeart/2005/8/layout/hProcess9"/>
    <dgm:cxn modelId="{4D8418C7-6541-4A0C-8C8F-8E58CBC1DAD4}" type="presParOf" srcId="{833DC6C3-1B2C-4F74-88EC-C63D50456B6B}" destId="{DDE457FC-8E5C-4EC8-A047-B3FD7EF2C742}" srcOrd="0" destOrd="0" presId="urn:microsoft.com/office/officeart/2005/8/layout/hProcess9"/>
    <dgm:cxn modelId="{2A050DAD-645F-4C69-A297-F52FF053D3E7}" type="presParOf" srcId="{833DC6C3-1B2C-4F74-88EC-C63D50456B6B}" destId="{B549A089-4CB4-419E-8795-7EA79987FD86}" srcOrd="1" destOrd="0" presId="urn:microsoft.com/office/officeart/2005/8/layout/hProcess9"/>
    <dgm:cxn modelId="{BC603823-5274-419E-8F57-6C7A13E31440}" type="presParOf" srcId="{B549A089-4CB4-419E-8795-7EA79987FD86}" destId="{D8B8E6A2-835F-4B87-957F-38314AE80FF4}" srcOrd="0" destOrd="0" presId="urn:microsoft.com/office/officeart/2005/8/layout/hProcess9"/>
    <dgm:cxn modelId="{0C6D3E7C-08F3-441F-8C83-A805FA79BDCF}" type="presParOf" srcId="{B549A089-4CB4-419E-8795-7EA79987FD86}" destId="{5B3D26A3-3F44-46F4-AF9B-C9AEB428B552}" srcOrd="1" destOrd="0" presId="urn:microsoft.com/office/officeart/2005/8/layout/hProcess9"/>
    <dgm:cxn modelId="{B94A8EE8-83E3-4ABD-A074-AF436305F22F}" type="presParOf" srcId="{B549A089-4CB4-419E-8795-7EA79987FD86}" destId="{FC4A3C00-8EB0-45FF-AD9A-40B3641888B9}" srcOrd="2" destOrd="0" presId="urn:microsoft.com/office/officeart/2005/8/layout/hProcess9"/>
    <dgm:cxn modelId="{45655270-3FAC-4955-A966-545CC84E0612}" type="presParOf" srcId="{B549A089-4CB4-419E-8795-7EA79987FD86}" destId="{1D540599-C76D-4BAB-ACF4-8DF0B218B84F}" srcOrd="3" destOrd="0" presId="urn:microsoft.com/office/officeart/2005/8/layout/hProcess9"/>
    <dgm:cxn modelId="{0FFED975-BB80-4A6E-99FB-45254C49B014}" type="presParOf" srcId="{B549A089-4CB4-419E-8795-7EA79987FD86}" destId="{FE3057EB-7C30-4F8E-8E7D-21BC69FACD19}" srcOrd="4"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059A1654-BF3B-4502-A753-EE89DAF1D80F}" type="doc">
      <dgm:prSet loTypeId="urn:microsoft.com/office/officeart/2005/8/layout/pyramid2" loCatId="pyramid" qsTypeId="urn:microsoft.com/office/officeart/2005/8/quickstyle/simple1" qsCatId="simple" csTypeId="urn:microsoft.com/office/officeart/2005/8/colors/colorful5" csCatId="colorful" phldr="1"/>
      <dgm:spPr/>
    </dgm:pt>
    <dgm:pt modelId="{2A90CCD9-A816-4178-9AAA-3EA977F5D42D}">
      <dgm:prSet phldrT="[Texte]"/>
      <dgm:spPr/>
      <dgm:t>
        <a:bodyPr/>
        <a:lstStyle/>
        <a:p>
          <a:r>
            <a:rPr lang="ar-DZ" dirty="0" smtClean="0"/>
            <a:t>التدريب المستمر</a:t>
          </a:r>
          <a:endParaRPr lang="fr-FR" dirty="0"/>
        </a:p>
      </dgm:t>
    </dgm:pt>
    <dgm:pt modelId="{95C9D524-8A5A-4D86-B9D0-CCA277557671}" type="parTrans" cxnId="{1D35B705-58B2-4C8A-BA90-A9F7378F83E7}">
      <dgm:prSet/>
      <dgm:spPr/>
      <dgm:t>
        <a:bodyPr/>
        <a:lstStyle/>
        <a:p>
          <a:endParaRPr lang="fr-FR"/>
        </a:p>
      </dgm:t>
    </dgm:pt>
    <dgm:pt modelId="{CB1870ED-E922-4C8D-B07E-076E6FA1C14B}" type="sibTrans" cxnId="{1D35B705-58B2-4C8A-BA90-A9F7378F83E7}">
      <dgm:prSet/>
      <dgm:spPr/>
      <dgm:t>
        <a:bodyPr/>
        <a:lstStyle/>
        <a:p>
          <a:endParaRPr lang="fr-FR"/>
        </a:p>
      </dgm:t>
    </dgm:pt>
    <dgm:pt modelId="{2E5F1FAB-2F55-48DB-A8EE-424D2938D79D}">
      <dgm:prSet phldrT="[Texte]"/>
      <dgm:spPr/>
      <dgm:t>
        <a:bodyPr/>
        <a:lstStyle/>
        <a:p>
          <a:r>
            <a:rPr lang="ar-DZ" dirty="0" smtClean="0"/>
            <a:t>تحسين البنية التحتية التقنية</a:t>
          </a:r>
          <a:endParaRPr lang="fr-FR" dirty="0"/>
        </a:p>
      </dgm:t>
    </dgm:pt>
    <dgm:pt modelId="{BCA28F93-4A5D-4DDF-9DA3-97900AE9DE44}" type="parTrans" cxnId="{C4E3FBCB-B705-4078-B6B3-275AE43B22DA}">
      <dgm:prSet/>
      <dgm:spPr/>
      <dgm:t>
        <a:bodyPr/>
        <a:lstStyle/>
        <a:p>
          <a:endParaRPr lang="fr-FR"/>
        </a:p>
      </dgm:t>
    </dgm:pt>
    <dgm:pt modelId="{0C2C31D2-C9BF-4953-A602-54BF71B2CCA1}" type="sibTrans" cxnId="{C4E3FBCB-B705-4078-B6B3-275AE43B22DA}">
      <dgm:prSet/>
      <dgm:spPr/>
      <dgm:t>
        <a:bodyPr/>
        <a:lstStyle/>
        <a:p>
          <a:endParaRPr lang="fr-FR"/>
        </a:p>
      </dgm:t>
    </dgm:pt>
    <dgm:pt modelId="{702D4B50-C024-4B09-A82B-3EC494C2EE6E}">
      <dgm:prSet/>
      <dgm:spPr/>
      <dgm:t>
        <a:bodyPr/>
        <a:lstStyle/>
        <a:p>
          <a:r>
            <a:rPr lang="ar-DZ" dirty="0" smtClean="0"/>
            <a:t>تحفيز الابتكار</a:t>
          </a:r>
          <a:endParaRPr lang="fr-FR" dirty="0"/>
        </a:p>
      </dgm:t>
    </dgm:pt>
    <dgm:pt modelId="{41BD7C24-57DC-4625-830C-81D007AF3DEB}" type="parTrans" cxnId="{A9EE0502-C5FC-42B4-B2F6-D9AF6D134DC8}">
      <dgm:prSet/>
      <dgm:spPr/>
      <dgm:t>
        <a:bodyPr/>
        <a:lstStyle/>
        <a:p>
          <a:endParaRPr lang="fr-FR"/>
        </a:p>
      </dgm:t>
    </dgm:pt>
    <dgm:pt modelId="{5C7D8508-ACB8-4652-9A36-2D33001E7EA6}" type="sibTrans" cxnId="{A9EE0502-C5FC-42B4-B2F6-D9AF6D134DC8}">
      <dgm:prSet/>
      <dgm:spPr/>
      <dgm:t>
        <a:bodyPr/>
        <a:lstStyle/>
        <a:p>
          <a:endParaRPr lang="fr-FR"/>
        </a:p>
      </dgm:t>
    </dgm:pt>
    <dgm:pt modelId="{F1C2233D-592E-4259-9EA9-33E2001C4035}" type="pres">
      <dgm:prSet presAssocID="{059A1654-BF3B-4502-A753-EE89DAF1D80F}" presName="compositeShape" presStyleCnt="0">
        <dgm:presLayoutVars>
          <dgm:dir/>
          <dgm:resizeHandles/>
        </dgm:presLayoutVars>
      </dgm:prSet>
      <dgm:spPr/>
    </dgm:pt>
    <dgm:pt modelId="{B12EFD85-DD21-4EBB-9228-5017958E6BD5}" type="pres">
      <dgm:prSet presAssocID="{059A1654-BF3B-4502-A753-EE89DAF1D80F}" presName="pyramid" presStyleLbl="node1" presStyleIdx="0" presStyleCnt="1"/>
      <dgm:spPr/>
    </dgm:pt>
    <dgm:pt modelId="{FF0C8952-865F-4EA0-B8DC-7F235CFEB342}" type="pres">
      <dgm:prSet presAssocID="{059A1654-BF3B-4502-A753-EE89DAF1D80F}" presName="theList" presStyleCnt="0"/>
      <dgm:spPr/>
    </dgm:pt>
    <dgm:pt modelId="{4E6CEC8D-07A3-4100-B877-0315B6F9DDC9}" type="pres">
      <dgm:prSet presAssocID="{2A90CCD9-A816-4178-9AAA-3EA977F5D42D}" presName="aNode" presStyleLbl="fgAcc1" presStyleIdx="0" presStyleCnt="3">
        <dgm:presLayoutVars>
          <dgm:bulletEnabled val="1"/>
        </dgm:presLayoutVars>
      </dgm:prSet>
      <dgm:spPr/>
      <dgm:t>
        <a:bodyPr/>
        <a:lstStyle/>
        <a:p>
          <a:endParaRPr lang="fr-FR"/>
        </a:p>
      </dgm:t>
    </dgm:pt>
    <dgm:pt modelId="{C797B9AB-240F-4607-9A8C-A6EC5E0869E5}" type="pres">
      <dgm:prSet presAssocID="{2A90CCD9-A816-4178-9AAA-3EA977F5D42D}" presName="aSpace" presStyleCnt="0"/>
      <dgm:spPr/>
    </dgm:pt>
    <dgm:pt modelId="{025397C3-1282-40D7-96D2-06FD7CED51FF}" type="pres">
      <dgm:prSet presAssocID="{2E5F1FAB-2F55-48DB-A8EE-424D2938D79D}" presName="aNode" presStyleLbl="fgAcc1" presStyleIdx="1" presStyleCnt="3">
        <dgm:presLayoutVars>
          <dgm:bulletEnabled val="1"/>
        </dgm:presLayoutVars>
      </dgm:prSet>
      <dgm:spPr/>
      <dgm:t>
        <a:bodyPr/>
        <a:lstStyle/>
        <a:p>
          <a:endParaRPr lang="fr-FR"/>
        </a:p>
      </dgm:t>
    </dgm:pt>
    <dgm:pt modelId="{61E56258-8A5C-4226-9F2A-3913F4B5E368}" type="pres">
      <dgm:prSet presAssocID="{2E5F1FAB-2F55-48DB-A8EE-424D2938D79D}" presName="aSpace" presStyleCnt="0"/>
      <dgm:spPr/>
    </dgm:pt>
    <dgm:pt modelId="{9A005398-D786-4F7D-9BB4-A04C05D08A5B}" type="pres">
      <dgm:prSet presAssocID="{702D4B50-C024-4B09-A82B-3EC494C2EE6E}" presName="aNode" presStyleLbl="fgAcc1" presStyleIdx="2" presStyleCnt="3">
        <dgm:presLayoutVars>
          <dgm:bulletEnabled val="1"/>
        </dgm:presLayoutVars>
      </dgm:prSet>
      <dgm:spPr/>
    </dgm:pt>
    <dgm:pt modelId="{DE6FFEC6-A543-4FAC-9E8F-87D81CEFE268}" type="pres">
      <dgm:prSet presAssocID="{702D4B50-C024-4B09-A82B-3EC494C2EE6E}" presName="aSpace" presStyleCnt="0"/>
      <dgm:spPr/>
    </dgm:pt>
  </dgm:ptLst>
  <dgm:cxnLst>
    <dgm:cxn modelId="{1D35B705-58B2-4C8A-BA90-A9F7378F83E7}" srcId="{059A1654-BF3B-4502-A753-EE89DAF1D80F}" destId="{2A90CCD9-A816-4178-9AAA-3EA977F5D42D}" srcOrd="0" destOrd="0" parTransId="{95C9D524-8A5A-4D86-B9D0-CCA277557671}" sibTransId="{CB1870ED-E922-4C8D-B07E-076E6FA1C14B}"/>
    <dgm:cxn modelId="{E3FFAA83-D178-41D4-BB21-8F59F00186AE}" type="presOf" srcId="{2A90CCD9-A816-4178-9AAA-3EA977F5D42D}" destId="{4E6CEC8D-07A3-4100-B877-0315B6F9DDC9}" srcOrd="0" destOrd="0" presId="urn:microsoft.com/office/officeart/2005/8/layout/pyramid2"/>
    <dgm:cxn modelId="{C4E3FBCB-B705-4078-B6B3-275AE43B22DA}" srcId="{059A1654-BF3B-4502-A753-EE89DAF1D80F}" destId="{2E5F1FAB-2F55-48DB-A8EE-424D2938D79D}" srcOrd="1" destOrd="0" parTransId="{BCA28F93-4A5D-4DDF-9DA3-97900AE9DE44}" sibTransId="{0C2C31D2-C9BF-4953-A602-54BF71B2CCA1}"/>
    <dgm:cxn modelId="{5A516DDD-CA77-464B-87DF-9032843BA973}" type="presOf" srcId="{2E5F1FAB-2F55-48DB-A8EE-424D2938D79D}" destId="{025397C3-1282-40D7-96D2-06FD7CED51FF}" srcOrd="0" destOrd="0" presId="urn:microsoft.com/office/officeart/2005/8/layout/pyramid2"/>
    <dgm:cxn modelId="{F1BAAA0F-3BAF-4E7A-90D5-AA352B494334}" type="presOf" srcId="{702D4B50-C024-4B09-A82B-3EC494C2EE6E}" destId="{9A005398-D786-4F7D-9BB4-A04C05D08A5B}" srcOrd="0" destOrd="0" presId="urn:microsoft.com/office/officeart/2005/8/layout/pyramid2"/>
    <dgm:cxn modelId="{A3417FF2-C298-42FA-966F-0DF69C0B559B}" type="presOf" srcId="{059A1654-BF3B-4502-A753-EE89DAF1D80F}" destId="{F1C2233D-592E-4259-9EA9-33E2001C4035}" srcOrd="0" destOrd="0" presId="urn:microsoft.com/office/officeart/2005/8/layout/pyramid2"/>
    <dgm:cxn modelId="{A9EE0502-C5FC-42B4-B2F6-D9AF6D134DC8}" srcId="{059A1654-BF3B-4502-A753-EE89DAF1D80F}" destId="{702D4B50-C024-4B09-A82B-3EC494C2EE6E}" srcOrd="2" destOrd="0" parTransId="{41BD7C24-57DC-4625-830C-81D007AF3DEB}" sibTransId="{5C7D8508-ACB8-4652-9A36-2D33001E7EA6}"/>
    <dgm:cxn modelId="{AFA5A6BC-8FE7-49ED-9B2F-2EA8E5D8B8B8}" type="presParOf" srcId="{F1C2233D-592E-4259-9EA9-33E2001C4035}" destId="{B12EFD85-DD21-4EBB-9228-5017958E6BD5}" srcOrd="0" destOrd="0" presId="urn:microsoft.com/office/officeart/2005/8/layout/pyramid2"/>
    <dgm:cxn modelId="{16E30BBC-58D7-4ADC-9076-20FEF9965A39}" type="presParOf" srcId="{F1C2233D-592E-4259-9EA9-33E2001C4035}" destId="{FF0C8952-865F-4EA0-B8DC-7F235CFEB342}" srcOrd="1" destOrd="0" presId="urn:microsoft.com/office/officeart/2005/8/layout/pyramid2"/>
    <dgm:cxn modelId="{B5324ABD-5A56-46DC-8228-B9ABA0BD4EE5}" type="presParOf" srcId="{FF0C8952-865F-4EA0-B8DC-7F235CFEB342}" destId="{4E6CEC8D-07A3-4100-B877-0315B6F9DDC9}" srcOrd="0" destOrd="0" presId="urn:microsoft.com/office/officeart/2005/8/layout/pyramid2"/>
    <dgm:cxn modelId="{ECA3D31D-A2D0-4AC2-BEA7-086CCA6A0CE6}" type="presParOf" srcId="{FF0C8952-865F-4EA0-B8DC-7F235CFEB342}" destId="{C797B9AB-240F-4607-9A8C-A6EC5E0869E5}" srcOrd="1" destOrd="0" presId="urn:microsoft.com/office/officeart/2005/8/layout/pyramid2"/>
    <dgm:cxn modelId="{DE01D1FD-F716-4DBA-B32F-204F3D080CB4}" type="presParOf" srcId="{FF0C8952-865F-4EA0-B8DC-7F235CFEB342}" destId="{025397C3-1282-40D7-96D2-06FD7CED51FF}" srcOrd="2" destOrd="0" presId="urn:microsoft.com/office/officeart/2005/8/layout/pyramid2"/>
    <dgm:cxn modelId="{ED4BBCE8-9E48-4FFC-93F8-333E2BFE336D}" type="presParOf" srcId="{FF0C8952-865F-4EA0-B8DC-7F235CFEB342}" destId="{61E56258-8A5C-4226-9F2A-3913F4B5E368}" srcOrd="3" destOrd="0" presId="urn:microsoft.com/office/officeart/2005/8/layout/pyramid2"/>
    <dgm:cxn modelId="{16019983-5689-47BA-95FE-CA5A74621D35}" type="presParOf" srcId="{FF0C8952-865F-4EA0-B8DC-7F235CFEB342}" destId="{9A005398-D786-4F7D-9BB4-A04C05D08A5B}" srcOrd="4" destOrd="0" presId="urn:microsoft.com/office/officeart/2005/8/layout/pyramid2"/>
    <dgm:cxn modelId="{AE1D3FEE-FAA2-4621-8231-6C86F1C686D7}" type="presParOf" srcId="{FF0C8952-865F-4EA0-B8DC-7F235CFEB342}" destId="{DE6FFEC6-A543-4FAC-9E8F-87D81CEFE268}" srcOrd="5"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C35DCA24-B343-4610-B2A7-3475C2A54986}" type="doc">
      <dgm:prSet loTypeId="urn:microsoft.com/office/officeart/2005/8/layout/arrow4" loCatId="process" qsTypeId="urn:microsoft.com/office/officeart/2005/8/quickstyle/simple1" qsCatId="simple" csTypeId="urn:microsoft.com/office/officeart/2005/8/colors/colorful3" csCatId="colorful" phldr="1"/>
      <dgm:spPr/>
      <dgm:t>
        <a:bodyPr/>
        <a:lstStyle/>
        <a:p>
          <a:endParaRPr lang="fr-FR"/>
        </a:p>
      </dgm:t>
    </dgm:pt>
    <dgm:pt modelId="{6A06E8D1-6957-496E-ACFC-D76F3799F527}">
      <dgm:prSet phldrT="[Texte]" custT="1"/>
      <dgm:spPr/>
      <dgm:t>
        <a:bodyPr/>
        <a:lstStyle/>
        <a:p>
          <a:pPr algn="ctr" rtl="1"/>
          <a:r>
            <a:rPr lang="ar-DZ" sz="2000" dirty="0" smtClean="0"/>
            <a:t>شركة أمازون: استطاعت توظيف القيادة الرقمية لتحسين تجربة العملاء وزيادة كفاءة عمليات التوصيل</a:t>
          </a:r>
          <a:r>
            <a:rPr lang="ar-DZ" sz="2900" dirty="0" smtClean="0"/>
            <a:t>.</a:t>
          </a:r>
          <a:endParaRPr lang="fr-FR" sz="2900" dirty="0"/>
        </a:p>
      </dgm:t>
    </dgm:pt>
    <dgm:pt modelId="{C38F630E-64D8-470B-AD5C-02B6E44FFCE3}" type="parTrans" cxnId="{26F91090-34DC-42CB-8332-FF2EA66227D3}">
      <dgm:prSet/>
      <dgm:spPr/>
      <dgm:t>
        <a:bodyPr/>
        <a:lstStyle/>
        <a:p>
          <a:endParaRPr lang="fr-FR"/>
        </a:p>
      </dgm:t>
    </dgm:pt>
    <dgm:pt modelId="{07E8F04E-E601-4138-976C-32E6520B3D86}" type="sibTrans" cxnId="{26F91090-34DC-42CB-8332-FF2EA66227D3}">
      <dgm:prSet/>
      <dgm:spPr/>
      <dgm:t>
        <a:bodyPr/>
        <a:lstStyle/>
        <a:p>
          <a:endParaRPr lang="fr-FR"/>
        </a:p>
      </dgm:t>
    </dgm:pt>
    <dgm:pt modelId="{EA2D1D10-34CA-4507-A02B-A0FECA6E575C}">
      <dgm:prSet phldrT="[Texte]" phldr="1"/>
      <dgm:spPr/>
      <dgm:t>
        <a:bodyPr/>
        <a:lstStyle/>
        <a:p>
          <a:endParaRPr lang="fr-FR"/>
        </a:p>
      </dgm:t>
    </dgm:pt>
    <dgm:pt modelId="{99DB205B-6E8C-4009-B340-34EE37ABB450}" type="parTrans" cxnId="{CC672F98-063C-4D85-B322-8706E79D3127}">
      <dgm:prSet/>
      <dgm:spPr/>
      <dgm:t>
        <a:bodyPr/>
        <a:lstStyle/>
        <a:p>
          <a:endParaRPr lang="fr-FR"/>
        </a:p>
      </dgm:t>
    </dgm:pt>
    <dgm:pt modelId="{48FFEE68-5AE6-4C0F-A4D1-1A9BD0DA7FE1}" type="sibTrans" cxnId="{CC672F98-063C-4D85-B322-8706E79D3127}">
      <dgm:prSet/>
      <dgm:spPr/>
      <dgm:t>
        <a:bodyPr/>
        <a:lstStyle/>
        <a:p>
          <a:endParaRPr lang="fr-FR"/>
        </a:p>
      </dgm:t>
    </dgm:pt>
    <dgm:pt modelId="{FCA6FAA1-789C-4EDB-9BE5-B80B5BA993B6}">
      <dgm:prSet custT="1"/>
      <dgm:spPr/>
      <dgm:t>
        <a:bodyPr/>
        <a:lstStyle/>
        <a:p>
          <a:pPr algn="ctr" rtl="1"/>
          <a:r>
            <a:rPr lang="ar-DZ" sz="2000" dirty="0" smtClean="0"/>
            <a:t>شركة تسلا: من خلال استخدام الذكاء الاصطناعي وإنترنت الأشياء، استطاعت تسلا تحقيق تقدم كبير في صناعة السيارات الكهربائية.</a:t>
          </a:r>
          <a:endParaRPr lang="fr-FR" sz="2000" dirty="0"/>
        </a:p>
      </dgm:t>
    </dgm:pt>
    <dgm:pt modelId="{0EAB0E68-811D-481F-937F-272904DC5717}" type="parTrans" cxnId="{1357292A-9893-4D03-9FB8-48CBA303F33E}">
      <dgm:prSet/>
      <dgm:spPr/>
      <dgm:t>
        <a:bodyPr/>
        <a:lstStyle/>
        <a:p>
          <a:endParaRPr lang="fr-FR"/>
        </a:p>
      </dgm:t>
    </dgm:pt>
    <dgm:pt modelId="{24B7FCD2-CE85-4FB1-99B4-0F2C7FC819F7}" type="sibTrans" cxnId="{1357292A-9893-4D03-9FB8-48CBA303F33E}">
      <dgm:prSet/>
      <dgm:spPr/>
      <dgm:t>
        <a:bodyPr/>
        <a:lstStyle/>
        <a:p>
          <a:endParaRPr lang="fr-FR"/>
        </a:p>
      </dgm:t>
    </dgm:pt>
    <dgm:pt modelId="{E5E56188-ACCC-4ED8-BBD7-8D77B74FA52C}">
      <dgm:prSet/>
      <dgm:spPr/>
      <dgm:t>
        <a:bodyPr/>
        <a:lstStyle/>
        <a:p>
          <a:endParaRPr lang="fr-FR" dirty="0"/>
        </a:p>
      </dgm:t>
    </dgm:pt>
    <dgm:pt modelId="{AC88F7F7-B186-4B72-8F0F-679FE29B9478}" type="parTrans" cxnId="{EB68A9B0-C576-493C-B5C9-9191FEFE4D35}">
      <dgm:prSet/>
      <dgm:spPr/>
      <dgm:t>
        <a:bodyPr/>
        <a:lstStyle/>
        <a:p>
          <a:endParaRPr lang="fr-FR"/>
        </a:p>
      </dgm:t>
    </dgm:pt>
    <dgm:pt modelId="{F34602F3-977B-4A3B-ADE9-10B7FD7E0334}" type="sibTrans" cxnId="{EB68A9B0-C576-493C-B5C9-9191FEFE4D35}">
      <dgm:prSet/>
      <dgm:spPr/>
      <dgm:t>
        <a:bodyPr/>
        <a:lstStyle/>
        <a:p>
          <a:endParaRPr lang="fr-FR"/>
        </a:p>
      </dgm:t>
    </dgm:pt>
    <dgm:pt modelId="{F4DB0A18-9080-4F3F-AEE4-3B7AD3821849}" type="pres">
      <dgm:prSet presAssocID="{C35DCA24-B343-4610-B2A7-3475C2A54986}" presName="compositeShape" presStyleCnt="0">
        <dgm:presLayoutVars>
          <dgm:chMax val="2"/>
          <dgm:dir/>
          <dgm:resizeHandles val="exact"/>
        </dgm:presLayoutVars>
      </dgm:prSet>
      <dgm:spPr/>
    </dgm:pt>
    <dgm:pt modelId="{567E9DCD-5B5B-42CC-8605-93472BC99F29}" type="pres">
      <dgm:prSet presAssocID="{6A06E8D1-6957-496E-ACFC-D76F3799F527}" presName="upArrow" presStyleLbl="node1" presStyleIdx="0" presStyleCnt="2"/>
      <dgm:spPr/>
    </dgm:pt>
    <dgm:pt modelId="{DD1438C9-6B70-437E-8EC2-A73EC6C17FED}" type="pres">
      <dgm:prSet presAssocID="{6A06E8D1-6957-496E-ACFC-D76F3799F527}" presName="upArrowText" presStyleLbl="revTx" presStyleIdx="0" presStyleCnt="2">
        <dgm:presLayoutVars>
          <dgm:chMax val="0"/>
          <dgm:bulletEnabled val="1"/>
        </dgm:presLayoutVars>
      </dgm:prSet>
      <dgm:spPr/>
      <dgm:t>
        <a:bodyPr/>
        <a:lstStyle/>
        <a:p>
          <a:endParaRPr lang="fr-FR"/>
        </a:p>
      </dgm:t>
    </dgm:pt>
    <dgm:pt modelId="{A19C429D-722E-410A-945C-E8E1668226CC}" type="pres">
      <dgm:prSet presAssocID="{FCA6FAA1-789C-4EDB-9BE5-B80B5BA993B6}" presName="downArrow" presStyleLbl="node1" presStyleIdx="1" presStyleCnt="2"/>
      <dgm:spPr/>
    </dgm:pt>
    <dgm:pt modelId="{4BBE9B11-BD20-46D2-ACC9-9E53C742BF6B}" type="pres">
      <dgm:prSet presAssocID="{FCA6FAA1-789C-4EDB-9BE5-B80B5BA993B6}" presName="downArrowText" presStyleLbl="revTx" presStyleIdx="1" presStyleCnt="2">
        <dgm:presLayoutVars>
          <dgm:chMax val="0"/>
          <dgm:bulletEnabled val="1"/>
        </dgm:presLayoutVars>
      </dgm:prSet>
      <dgm:spPr/>
      <dgm:t>
        <a:bodyPr/>
        <a:lstStyle/>
        <a:p>
          <a:endParaRPr lang="fr-FR"/>
        </a:p>
      </dgm:t>
    </dgm:pt>
  </dgm:ptLst>
  <dgm:cxnLst>
    <dgm:cxn modelId="{1357292A-9893-4D03-9FB8-48CBA303F33E}" srcId="{C35DCA24-B343-4610-B2A7-3475C2A54986}" destId="{FCA6FAA1-789C-4EDB-9BE5-B80B5BA993B6}" srcOrd="1" destOrd="0" parTransId="{0EAB0E68-811D-481F-937F-272904DC5717}" sibTransId="{24B7FCD2-CE85-4FB1-99B4-0F2C7FC819F7}"/>
    <dgm:cxn modelId="{86FEE1BF-DC3A-48E4-9784-A3573F807508}" type="presOf" srcId="{6A06E8D1-6957-496E-ACFC-D76F3799F527}" destId="{DD1438C9-6B70-437E-8EC2-A73EC6C17FED}" srcOrd="0" destOrd="0" presId="urn:microsoft.com/office/officeart/2005/8/layout/arrow4"/>
    <dgm:cxn modelId="{088FE15C-D3A2-4088-9D77-F3B9D9D31E6E}" type="presOf" srcId="{FCA6FAA1-789C-4EDB-9BE5-B80B5BA993B6}" destId="{4BBE9B11-BD20-46D2-ACC9-9E53C742BF6B}" srcOrd="0" destOrd="0" presId="urn:microsoft.com/office/officeart/2005/8/layout/arrow4"/>
    <dgm:cxn modelId="{F10E361F-0BF6-4D50-9655-A173070A043A}" type="presOf" srcId="{C35DCA24-B343-4610-B2A7-3475C2A54986}" destId="{F4DB0A18-9080-4F3F-AEE4-3B7AD3821849}" srcOrd="0" destOrd="0" presId="urn:microsoft.com/office/officeart/2005/8/layout/arrow4"/>
    <dgm:cxn modelId="{26F91090-34DC-42CB-8332-FF2EA66227D3}" srcId="{C35DCA24-B343-4610-B2A7-3475C2A54986}" destId="{6A06E8D1-6957-496E-ACFC-D76F3799F527}" srcOrd="0" destOrd="0" parTransId="{C38F630E-64D8-470B-AD5C-02B6E44FFCE3}" sibTransId="{07E8F04E-E601-4138-976C-32E6520B3D86}"/>
    <dgm:cxn modelId="{EB68A9B0-C576-493C-B5C9-9191FEFE4D35}" srcId="{C35DCA24-B343-4610-B2A7-3475C2A54986}" destId="{E5E56188-ACCC-4ED8-BBD7-8D77B74FA52C}" srcOrd="2" destOrd="0" parTransId="{AC88F7F7-B186-4B72-8F0F-679FE29B9478}" sibTransId="{F34602F3-977B-4A3B-ADE9-10B7FD7E0334}"/>
    <dgm:cxn modelId="{CC672F98-063C-4D85-B322-8706E79D3127}" srcId="{C35DCA24-B343-4610-B2A7-3475C2A54986}" destId="{EA2D1D10-34CA-4507-A02B-A0FECA6E575C}" srcOrd="3" destOrd="0" parTransId="{99DB205B-6E8C-4009-B340-34EE37ABB450}" sibTransId="{48FFEE68-5AE6-4C0F-A4D1-1A9BD0DA7FE1}"/>
    <dgm:cxn modelId="{9CE528A6-6940-4249-B266-E9BEE6465C36}" type="presParOf" srcId="{F4DB0A18-9080-4F3F-AEE4-3B7AD3821849}" destId="{567E9DCD-5B5B-42CC-8605-93472BC99F29}" srcOrd="0" destOrd="0" presId="urn:microsoft.com/office/officeart/2005/8/layout/arrow4"/>
    <dgm:cxn modelId="{E8C3B0C0-45EB-4D50-A5AB-A499F89A42E0}" type="presParOf" srcId="{F4DB0A18-9080-4F3F-AEE4-3B7AD3821849}" destId="{DD1438C9-6B70-437E-8EC2-A73EC6C17FED}" srcOrd="1" destOrd="0" presId="urn:microsoft.com/office/officeart/2005/8/layout/arrow4"/>
    <dgm:cxn modelId="{C6000392-A994-44DA-ABAE-7E383DA25C0D}" type="presParOf" srcId="{F4DB0A18-9080-4F3F-AEE4-3B7AD3821849}" destId="{A19C429D-722E-410A-945C-E8E1668226CC}" srcOrd="2" destOrd="0" presId="urn:microsoft.com/office/officeart/2005/8/layout/arrow4"/>
    <dgm:cxn modelId="{C72DB2FD-639C-4F3D-8C19-4DC9C942F61F}" type="presParOf" srcId="{F4DB0A18-9080-4F3F-AEE4-3B7AD3821849}" destId="{4BBE9B11-BD20-46D2-ACC9-9E53C742BF6B}" srcOrd="3" destOrd="0" presId="urn:microsoft.com/office/officeart/2005/8/layout/arrow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F2932C9-CFB1-4A11-8609-1E79FB8B19C9}">
      <dsp:nvSpPr>
        <dsp:cNvPr id="0" name=""/>
        <dsp:cNvSpPr/>
      </dsp:nvSpPr>
      <dsp:spPr>
        <a:xfrm>
          <a:off x="0" y="0"/>
          <a:ext cx="7885785" cy="885504"/>
        </a:xfrm>
        <a:prstGeom prst="roundRect">
          <a:avLst>
            <a:gd name="adj" fmla="val 10000"/>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DZ" sz="1800" kern="1200" dirty="0" smtClean="0"/>
            <a:t>التفكير الاستراتيجي الرقمي: يتضمن القدرة على فهم كيفية تأثير التكنولوجيا الرقمية على استراتيجية المنظمة وتطوير خطط استراتيجية تتضمن التحول الرقمي.</a:t>
          </a:r>
          <a:endParaRPr lang="fr-FR" sz="1800" kern="1200" dirty="0"/>
        </a:p>
      </dsp:txBody>
      <dsp:txXfrm>
        <a:off x="25936" y="25936"/>
        <a:ext cx="6826651" cy="833632"/>
      </dsp:txXfrm>
    </dsp:sp>
    <dsp:sp modelId="{5F55C45A-E5A8-424B-A8E5-8BA835979B03}">
      <dsp:nvSpPr>
        <dsp:cNvPr id="0" name=""/>
        <dsp:cNvSpPr/>
      </dsp:nvSpPr>
      <dsp:spPr>
        <a:xfrm>
          <a:off x="588873" y="1008491"/>
          <a:ext cx="7885785" cy="885504"/>
        </a:xfrm>
        <a:prstGeom prst="roundRect">
          <a:avLst>
            <a:gd name="adj" fmla="val 10000"/>
          </a:avLst>
        </a:prstGeom>
        <a:solidFill>
          <a:schemeClr val="accent3">
            <a:hueOff val="675996"/>
            <a:satOff val="-2249"/>
            <a:lumOff val="-1127"/>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DZ" sz="1800" kern="1200" dirty="0" smtClean="0"/>
            <a:t>التوجيه الرقمي: يتضمن قيادة الفرق نحو تحقيق أهداف الشركة باستخدام التكنولوجيا الرقمية وتوجيههم في استخدام الأدوات والموارد الرقمية بشكل فعال.</a:t>
          </a:r>
          <a:endParaRPr lang="fr-FR" sz="1800" kern="1200" dirty="0"/>
        </a:p>
      </dsp:txBody>
      <dsp:txXfrm>
        <a:off x="614809" y="1034427"/>
        <a:ext cx="6669461" cy="833632"/>
      </dsp:txXfrm>
    </dsp:sp>
    <dsp:sp modelId="{F60B667B-6012-4846-B252-AEABC65B78F6}">
      <dsp:nvSpPr>
        <dsp:cNvPr id="0" name=""/>
        <dsp:cNvSpPr/>
      </dsp:nvSpPr>
      <dsp:spPr>
        <a:xfrm>
          <a:off x="1177747" y="2016983"/>
          <a:ext cx="7885785" cy="885504"/>
        </a:xfrm>
        <a:prstGeom prst="roundRect">
          <a:avLst>
            <a:gd name="adj" fmla="val 10000"/>
          </a:avLst>
        </a:prstGeom>
        <a:solidFill>
          <a:schemeClr val="accent3">
            <a:hueOff val="1351992"/>
            <a:satOff val="-4498"/>
            <a:lumOff val="-225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DZ" sz="1800" kern="1200" dirty="0" smtClean="0"/>
            <a:t>تطوير الثقافة التقنية: يتعين على القادة الرقميين بناء ثقافة داعمة للتكنولوجيا داخل المنظمة، وتشجيع الموظفين على استخدام التكنولوجيا بشكل فعال.</a:t>
          </a:r>
          <a:endParaRPr lang="fr-FR" sz="1800" kern="1200" dirty="0"/>
        </a:p>
      </dsp:txBody>
      <dsp:txXfrm>
        <a:off x="1203683" y="2042919"/>
        <a:ext cx="6669461" cy="833632"/>
      </dsp:txXfrm>
    </dsp:sp>
    <dsp:sp modelId="{6256639B-0827-4D87-A44C-CC25F76A68B4}">
      <dsp:nvSpPr>
        <dsp:cNvPr id="0" name=""/>
        <dsp:cNvSpPr/>
      </dsp:nvSpPr>
      <dsp:spPr>
        <a:xfrm>
          <a:off x="1766620" y="3025475"/>
          <a:ext cx="7885785" cy="885504"/>
        </a:xfrm>
        <a:prstGeom prst="roundRect">
          <a:avLst>
            <a:gd name="adj" fmla="val 10000"/>
          </a:avLst>
        </a:prstGeom>
        <a:solidFill>
          <a:schemeClr val="accent3">
            <a:hueOff val="2027987"/>
            <a:satOff val="-6748"/>
            <a:lumOff val="-338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DZ" sz="1800" kern="1200" dirty="0" smtClean="0"/>
            <a:t>التحليل والتنبؤ: يستخدم القادة الرقميون البيانات والتحليلات لفهم الاتجاهات والأنماط، والتنبؤ بالتغييرات المستقبلية، مما يسمح لهم باتخاذ قرارات أكثر دقة وفاعلية.</a:t>
          </a:r>
          <a:endParaRPr lang="fr-FR" sz="1800" kern="1200" dirty="0"/>
        </a:p>
      </dsp:txBody>
      <dsp:txXfrm>
        <a:off x="1792556" y="3051411"/>
        <a:ext cx="6669461" cy="833632"/>
      </dsp:txXfrm>
    </dsp:sp>
    <dsp:sp modelId="{57C734AD-5B6E-46D4-80B0-1B58C7610008}">
      <dsp:nvSpPr>
        <dsp:cNvPr id="0" name=""/>
        <dsp:cNvSpPr/>
      </dsp:nvSpPr>
      <dsp:spPr>
        <a:xfrm>
          <a:off x="2355494" y="4033967"/>
          <a:ext cx="7885785" cy="885504"/>
        </a:xfrm>
        <a:prstGeom prst="roundRect">
          <a:avLst>
            <a:gd name="adj" fmla="val 10000"/>
          </a:avLst>
        </a:prstGeom>
        <a:solidFill>
          <a:schemeClr val="accent3">
            <a:hueOff val="2703983"/>
            <a:satOff val="-8997"/>
            <a:lumOff val="-450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8580" tIns="68580" rIns="68580" bIns="68580" numCol="1" spcCol="1270" anchor="ctr" anchorCtr="0">
          <a:noAutofit/>
        </a:bodyPr>
        <a:lstStyle/>
        <a:p>
          <a:pPr lvl="0" algn="ctr" defTabSz="800100" rtl="1">
            <a:lnSpc>
              <a:spcPct val="90000"/>
            </a:lnSpc>
            <a:spcBef>
              <a:spcPct val="0"/>
            </a:spcBef>
            <a:spcAft>
              <a:spcPct val="35000"/>
            </a:spcAft>
          </a:pPr>
          <a:r>
            <a:rPr lang="ar-DZ" sz="1800" kern="1200" dirty="0" smtClean="0"/>
            <a:t>الابتكار والتجريب: يشجع القادة الرقميون على ثقافة الابتكار والتجريب، حيث يتم تشجيع الموظفين على تقديم الأفكار الجديدة واختبارها بسرعة باستخدام التكنولوجيا الرقمية.</a:t>
          </a:r>
          <a:endParaRPr lang="fr-FR" sz="1800" kern="1200" dirty="0"/>
        </a:p>
      </dsp:txBody>
      <dsp:txXfrm>
        <a:off x="2381430" y="4059903"/>
        <a:ext cx="6669461" cy="833632"/>
      </dsp:txXfrm>
    </dsp:sp>
    <dsp:sp modelId="{99348C85-B122-46E7-85E0-C787E70B4B6E}">
      <dsp:nvSpPr>
        <dsp:cNvPr id="0" name=""/>
        <dsp:cNvSpPr/>
      </dsp:nvSpPr>
      <dsp:spPr>
        <a:xfrm>
          <a:off x="7310207" y="646910"/>
          <a:ext cx="575578" cy="575578"/>
        </a:xfrm>
        <a:prstGeom prst="downArrow">
          <a:avLst>
            <a:gd name="adj1" fmla="val 55000"/>
            <a:gd name="adj2" fmla="val 45000"/>
          </a:avLst>
        </a:prstGeom>
        <a:solidFill>
          <a:schemeClr val="accent3">
            <a:tint val="40000"/>
            <a:alpha val="90000"/>
            <a:hueOff val="0"/>
            <a:satOff val="0"/>
            <a:lumOff val="0"/>
            <a:alphaOff val="0"/>
          </a:schemeClr>
        </a:solidFill>
        <a:ln w="15875" cap="rnd" cmpd="sng" algn="ctr">
          <a:solidFill>
            <a:schemeClr val="accent3">
              <a:tint val="40000"/>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fr-FR" sz="2600" kern="1200"/>
        </a:p>
      </dsp:txBody>
      <dsp:txXfrm>
        <a:off x="7439712" y="646910"/>
        <a:ext cx="316568" cy="433122"/>
      </dsp:txXfrm>
    </dsp:sp>
    <dsp:sp modelId="{1AA0FBF8-2CCF-4ED5-9F05-8BB3EFBD7511}">
      <dsp:nvSpPr>
        <dsp:cNvPr id="0" name=""/>
        <dsp:cNvSpPr/>
      </dsp:nvSpPr>
      <dsp:spPr>
        <a:xfrm>
          <a:off x="7899080" y="1655402"/>
          <a:ext cx="575578" cy="575578"/>
        </a:xfrm>
        <a:prstGeom prst="downArrow">
          <a:avLst>
            <a:gd name="adj1" fmla="val 55000"/>
            <a:gd name="adj2" fmla="val 45000"/>
          </a:avLst>
        </a:prstGeom>
        <a:solidFill>
          <a:schemeClr val="accent3">
            <a:tint val="40000"/>
            <a:alpha val="90000"/>
            <a:hueOff val="1076039"/>
            <a:satOff val="-2852"/>
            <a:lumOff val="-369"/>
            <a:alphaOff val="0"/>
          </a:schemeClr>
        </a:solidFill>
        <a:ln w="15875" cap="rnd" cmpd="sng" algn="ctr">
          <a:solidFill>
            <a:schemeClr val="accent3">
              <a:tint val="40000"/>
              <a:alpha val="90000"/>
              <a:hueOff val="1076039"/>
              <a:satOff val="-2852"/>
              <a:lumOff val="-36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fr-FR" sz="2600" kern="1200"/>
        </a:p>
      </dsp:txBody>
      <dsp:txXfrm>
        <a:off x="8028585" y="1655402"/>
        <a:ext cx="316568" cy="433122"/>
      </dsp:txXfrm>
    </dsp:sp>
    <dsp:sp modelId="{D86E284D-FB66-4011-85DA-8C8D49BC9919}">
      <dsp:nvSpPr>
        <dsp:cNvPr id="0" name=""/>
        <dsp:cNvSpPr/>
      </dsp:nvSpPr>
      <dsp:spPr>
        <a:xfrm>
          <a:off x="8487954" y="2649135"/>
          <a:ext cx="575578" cy="575578"/>
        </a:xfrm>
        <a:prstGeom prst="downArrow">
          <a:avLst>
            <a:gd name="adj1" fmla="val 55000"/>
            <a:gd name="adj2" fmla="val 45000"/>
          </a:avLst>
        </a:prstGeom>
        <a:solidFill>
          <a:schemeClr val="accent3">
            <a:tint val="40000"/>
            <a:alpha val="90000"/>
            <a:hueOff val="2152077"/>
            <a:satOff val="-5704"/>
            <a:lumOff val="-739"/>
            <a:alphaOff val="0"/>
          </a:schemeClr>
        </a:solidFill>
        <a:ln w="15875" cap="rnd" cmpd="sng" algn="ctr">
          <a:solidFill>
            <a:schemeClr val="accent3">
              <a:tint val="40000"/>
              <a:alpha val="90000"/>
              <a:hueOff val="2152077"/>
              <a:satOff val="-5704"/>
              <a:lumOff val="-739"/>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fr-FR" sz="2600" kern="1200"/>
        </a:p>
      </dsp:txBody>
      <dsp:txXfrm>
        <a:off x="8617459" y="2649135"/>
        <a:ext cx="316568" cy="433122"/>
      </dsp:txXfrm>
    </dsp:sp>
    <dsp:sp modelId="{3E8A87A1-9E4A-4EE5-B7C1-6390E5D17B23}">
      <dsp:nvSpPr>
        <dsp:cNvPr id="0" name=""/>
        <dsp:cNvSpPr/>
      </dsp:nvSpPr>
      <dsp:spPr>
        <a:xfrm>
          <a:off x="9076828" y="3667466"/>
          <a:ext cx="575578" cy="575578"/>
        </a:xfrm>
        <a:prstGeom prst="downArrow">
          <a:avLst>
            <a:gd name="adj1" fmla="val 55000"/>
            <a:gd name="adj2" fmla="val 45000"/>
          </a:avLst>
        </a:prstGeom>
        <a:solidFill>
          <a:schemeClr val="accent3">
            <a:tint val="40000"/>
            <a:alpha val="90000"/>
            <a:hueOff val="3228116"/>
            <a:satOff val="-8556"/>
            <a:lumOff val="-1108"/>
            <a:alphaOff val="0"/>
          </a:schemeClr>
        </a:solidFill>
        <a:ln w="15875" cap="rnd" cmpd="sng" algn="ctr">
          <a:solidFill>
            <a:schemeClr val="accent3">
              <a:tint val="40000"/>
              <a:alpha val="90000"/>
              <a:hueOff val="3228116"/>
              <a:satOff val="-8556"/>
              <a:lumOff val="-1108"/>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3020" tIns="33020" rIns="33020" bIns="33020" numCol="1" spcCol="1270" anchor="ctr" anchorCtr="0">
          <a:noAutofit/>
        </a:bodyPr>
        <a:lstStyle/>
        <a:p>
          <a:pPr lvl="0" algn="ctr" defTabSz="1155700">
            <a:lnSpc>
              <a:spcPct val="90000"/>
            </a:lnSpc>
            <a:spcBef>
              <a:spcPct val="0"/>
            </a:spcBef>
            <a:spcAft>
              <a:spcPct val="35000"/>
            </a:spcAft>
          </a:pPr>
          <a:endParaRPr lang="fr-FR" sz="2600" kern="1200"/>
        </a:p>
      </dsp:txBody>
      <dsp:txXfrm>
        <a:off x="9206333" y="3667466"/>
        <a:ext cx="316568" cy="433122"/>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92D7C38-B422-4555-8117-E4FD6F879FE1}">
      <dsp:nvSpPr>
        <dsp:cNvPr id="0" name=""/>
        <dsp:cNvSpPr/>
      </dsp:nvSpPr>
      <dsp:spPr>
        <a:xfrm>
          <a:off x="0" y="494622"/>
          <a:ext cx="2539999" cy="1524000"/>
        </a:xfrm>
        <a:prstGeom prst="rect">
          <a:avLst/>
        </a:prstGeom>
        <a:solidFill>
          <a:schemeClr val="accent1">
            <a:shade val="50000"/>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ar-DZ" sz="3300" kern="1200" dirty="0" smtClean="0"/>
            <a:t>تحسين الأداء وزيادة الكفاءة</a:t>
          </a:r>
          <a:endParaRPr lang="fr-FR" sz="3300" kern="1200" dirty="0"/>
        </a:p>
      </dsp:txBody>
      <dsp:txXfrm>
        <a:off x="0" y="494622"/>
        <a:ext cx="2539999" cy="1524000"/>
      </dsp:txXfrm>
    </dsp:sp>
    <dsp:sp modelId="{24026782-0593-479A-A7D2-845C58AD738B}">
      <dsp:nvSpPr>
        <dsp:cNvPr id="0" name=""/>
        <dsp:cNvSpPr/>
      </dsp:nvSpPr>
      <dsp:spPr>
        <a:xfrm>
          <a:off x="2794000" y="494622"/>
          <a:ext cx="2539999" cy="1524000"/>
        </a:xfrm>
        <a:prstGeom prst="rect">
          <a:avLst/>
        </a:prstGeom>
        <a:solidFill>
          <a:schemeClr val="accent1">
            <a:shade val="50000"/>
            <a:hueOff val="-169642"/>
            <a:satOff val="-19815"/>
            <a:lumOff val="1715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ar-DZ" sz="3300" kern="1200" dirty="0" smtClean="0"/>
            <a:t>تعزيز التواصل والتعاون</a:t>
          </a:r>
          <a:endParaRPr lang="fr-FR" sz="3300" kern="1200" dirty="0"/>
        </a:p>
      </dsp:txBody>
      <dsp:txXfrm>
        <a:off x="2794000" y="494622"/>
        <a:ext cx="2539999" cy="1524000"/>
      </dsp:txXfrm>
    </dsp:sp>
    <dsp:sp modelId="{0C76F42F-994D-43F3-89E0-386CBBE7B9B8}">
      <dsp:nvSpPr>
        <dsp:cNvPr id="0" name=""/>
        <dsp:cNvSpPr/>
      </dsp:nvSpPr>
      <dsp:spPr>
        <a:xfrm>
          <a:off x="5587999" y="494622"/>
          <a:ext cx="2539999" cy="1524000"/>
        </a:xfrm>
        <a:prstGeom prst="rect">
          <a:avLst/>
        </a:prstGeom>
        <a:solidFill>
          <a:schemeClr val="accent1">
            <a:shade val="50000"/>
            <a:hueOff val="-339284"/>
            <a:satOff val="-39630"/>
            <a:lumOff val="3431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ar-DZ" sz="3300" kern="1200" dirty="0" smtClean="0"/>
            <a:t>تحفيز الابتكار والإبداع</a:t>
          </a:r>
          <a:endParaRPr lang="fr-FR" sz="3300" kern="1200" dirty="0"/>
        </a:p>
      </dsp:txBody>
      <dsp:txXfrm>
        <a:off x="5587999" y="494622"/>
        <a:ext cx="2539999" cy="1524000"/>
      </dsp:txXfrm>
    </dsp:sp>
    <dsp:sp modelId="{01224343-6504-46BC-8B60-7B5CC019B73B}">
      <dsp:nvSpPr>
        <dsp:cNvPr id="0" name=""/>
        <dsp:cNvSpPr/>
      </dsp:nvSpPr>
      <dsp:spPr>
        <a:xfrm>
          <a:off x="0" y="2272622"/>
          <a:ext cx="2539999" cy="1524000"/>
        </a:xfrm>
        <a:prstGeom prst="rect">
          <a:avLst/>
        </a:prstGeom>
        <a:solidFill>
          <a:schemeClr val="accent1">
            <a:shade val="50000"/>
            <a:hueOff val="-508926"/>
            <a:satOff val="-59445"/>
            <a:lumOff val="5147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ar-DZ" sz="3300" kern="1200" dirty="0" smtClean="0"/>
            <a:t>تحسين تجربة العملاء</a:t>
          </a:r>
          <a:endParaRPr lang="fr-FR" sz="3300" kern="1200" dirty="0"/>
        </a:p>
      </dsp:txBody>
      <dsp:txXfrm>
        <a:off x="0" y="2272622"/>
        <a:ext cx="2539999" cy="1524000"/>
      </dsp:txXfrm>
    </dsp:sp>
    <dsp:sp modelId="{91F82053-B7DC-4834-80F1-C12A433A9320}">
      <dsp:nvSpPr>
        <dsp:cNvPr id="0" name=""/>
        <dsp:cNvSpPr/>
      </dsp:nvSpPr>
      <dsp:spPr>
        <a:xfrm>
          <a:off x="2794000" y="2272622"/>
          <a:ext cx="2539999" cy="1524000"/>
        </a:xfrm>
        <a:prstGeom prst="rect">
          <a:avLst/>
        </a:prstGeom>
        <a:solidFill>
          <a:schemeClr val="accent1">
            <a:shade val="50000"/>
            <a:hueOff val="-339284"/>
            <a:satOff val="-39630"/>
            <a:lumOff val="3431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ar-DZ" sz="3300" kern="1200" dirty="0" smtClean="0"/>
            <a:t>تحقيق ميزة تنافسية</a:t>
          </a:r>
          <a:endParaRPr lang="fr-FR" sz="3300" kern="1200" dirty="0"/>
        </a:p>
      </dsp:txBody>
      <dsp:txXfrm>
        <a:off x="2794000" y="2272622"/>
        <a:ext cx="2539999" cy="1524000"/>
      </dsp:txXfrm>
    </dsp:sp>
    <dsp:sp modelId="{AB6FE904-0F6B-4281-BCC0-B74E368BB0BE}">
      <dsp:nvSpPr>
        <dsp:cNvPr id="0" name=""/>
        <dsp:cNvSpPr/>
      </dsp:nvSpPr>
      <dsp:spPr>
        <a:xfrm>
          <a:off x="5587999" y="2272622"/>
          <a:ext cx="2539999" cy="1524000"/>
        </a:xfrm>
        <a:prstGeom prst="rect">
          <a:avLst/>
        </a:prstGeom>
        <a:solidFill>
          <a:schemeClr val="accent1">
            <a:shade val="50000"/>
            <a:hueOff val="-169642"/>
            <a:satOff val="-19815"/>
            <a:lumOff val="1715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25730" tIns="125730" rIns="125730" bIns="125730" numCol="1" spcCol="1270" anchor="ctr" anchorCtr="0">
          <a:noAutofit/>
        </a:bodyPr>
        <a:lstStyle/>
        <a:p>
          <a:pPr lvl="0" algn="ctr" defTabSz="1466850">
            <a:lnSpc>
              <a:spcPct val="90000"/>
            </a:lnSpc>
            <a:spcBef>
              <a:spcPct val="0"/>
            </a:spcBef>
            <a:spcAft>
              <a:spcPct val="35000"/>
            </a:spcAft>
          </a:pPr>
          <a:r>
            <a:rPr lang="ar-DZ" sz="3300" kern="1200" dirty="0" smtClean="0"/>
            <a:t>الوصول إلى عملاء جدد</a:t>
          </a:r>
          <a:endParaRPr lang="fr-FR" sz="3300" kern="1200" dirty="0"/>
        </a:p>
      </dsp:txBody>
      <dsp:txXfrm>
        <a:off x="5587999" y="2272622"/>
        <a:ext cx="2539999" cy="152400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83D088D-8575-4579-8AAE-1C045D3993B7}">
      <dsp:nvSpPr>
        <dsp:cNvPr id="0" name=""/>
        <dsp:cNvSpPr/>
      </dsp:nvSpPr>
      <dsp:spPr>
        <a:xfrm>
          <a:off x="1984341" y="0"/>
          <a:ext cx="4254669" cy="4254669"/>
        </a:xfrm>
        <a:prstGeom prst="triangle">
          <a:avLst/>
        </a:prstGeom>
        <a:solidFill>
          <a:schemeClr val="accent4">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B659160F-DF9B-4BFF-9801-740AA1990ECC}">
      <dsp:nvSpPr>
        <dsp:cNvPr id="0" name=""/>
        <dsp:cNvSpPr/>
      </dsp:nvSpPr>
      <dsp:spPr>
        <a:xfrm>
          <a:off x="4111675" y="425882"/>
          <a:ext cx="2765534" cy="604960"/>
        </a:xfrm>
        <a:prstGeom prst="roundRect">
          <a:avLst/>
        </a:prstGeom>
        <a:solidFill>
          <a:schemeClr val="lt1">
            <a:alpha val="90000"/>
            <a:hueOff val="0"/>
            <a:satOff val="0"/>
            <a:lumOff val="0"/>
            <a:alphaOff val="0"/>
          </a:schemeClr>
        </a:solidFill>
        <a:ln w="15875" cap="rnd" cmpd="sng" algn="ctr">
          <a:solidFill>
            <a:schemeClr val="accent4">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dirty="0" smtClean="0"/>
            <a:t>القائد المبتكر</a:t>
          </a:r>
          <a:endParaRPr lang="fr-FR" sz="2500" kern="1200" dirty="0"/>
        </a:p>
      </dsp:txBody>
      <dsp:txXfrm>
        <a:off x="4141207" y="455414"/>
        <a:ext cx="2706470" cy="545896"/>
      </dsp:txXfrm>
    </dsp:sp>
    <dsp:sp modelId="{AB64BA64-3B26-4E5E-9832-F2AA5521D126}">
      <dsp:nvSpPr>
        <dsp:cNvPr id="0" name=""/>
        <dsp:cNvSpPr/>
      </dsp:nvSpPr>
      <dsp:spPr>
        <a:xfrm>
          <a:off x="4111675" y="1106463"/>
          <a:ext cx="2765534" cy="604960"/>
        </a:xfrm>
        <a:prstGeom prst="roundRect">
          <a:avLst/>
        </a:prstGeom>
        <a:solidFill>
          <a:schemeClr val="lt1">
            <a:alpha val="90000"/>
            <a:hueOff val="0"/>
            <a:satOff val="0"/>
            <a:lumOff val="0"/>
            <a:alphaOff val="0"/>
          </a:schemeClr>
        </a:solidFill>
        <a:ln w="15875" cap="rnd" cmpd="sng" algn="ctr">
          <a:solidFill>
            <a:schemeClr val="accent4">
              <a:hueOff val="-123153"/>
              <a:satOff val="3677"/>
              <a:lumOff val="1421"/>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dirty="0" smtClean="0"/>
            <a:t>القائد المُنفذ</a:t>
          </a:r>
          <a:endParaRPr lang="fr-FR" sz="2500" kern="1200" dirty="0"/>
        </a:p>
      </dsp:txBody>
      <dsp:txXfrm>
        <a:off x="4141207" y="1135995"/>
        <a:ext cx="2706470" cy="545896"/>
      </dsp:txXfrm>
    </dsp:sp>
    <dsp:sp modelId="{58EFC78B-A15C-49F1-9A4F-AD9111F785E7}">
      <dsp:nvSpPr>
        <dsp:cNvPr id="0" name=""/>
        <dsp:cNvSpPr/>
      </dsp:nvSpPr>
      <dsp:spPr>
        <a:xfrm>
          <a:off x="4111675" y="1787044"/>
          <a:ext cx="2765534" cy="604960"/>
        </a:xfrm>
        <a:prstGeom prst="roundRect">
          <a:avLst/>
        </a:prstGeom>
        <a:solidFill>
          <a:schemeClr val="lt1">
            <a:alpha val="90000"/>
            <a:hueOff val="0"/>
            <a:satOff val="0"/>
            <a:lumOff val="0"/>
            <a:alphaOff val="0"/>
          </a:schemeClr>
        </a:solidFill>
        <a:ln w="15875" cap="rnd" cmpd="sng" algn="ctr">
          <a:solidFill>
            <a:schemeClr val="accent4">
              <a:hueOff val="-246306"/>
              <a:satOff val="7355"/>
              <a:lumOff val="2843"/>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dirty="0" smtClean="0"/>
            <a:t>القائد الاستراتيجي</a:t>
          </a:r>
          <a:endParaRPr lang="fr-FR" sz="2500" kern="1200" dirty="0"/>
        </a:p>
      </dsp:txBody>
      <dsp:txXfrm>
        <a:off x="4141207" y="1816576"/>
        <a:ext cx="2706470" cy="545896"/>
      </dsp:txXfrm>
    </dsp:sp>
    <dsp:sp modelId="{A69FADBC-EE01-4300-B0E8-637724F216E1}">
      <dsp:nvSpPr>
        <dsp:cNvPr id="0" name=""/>
        <dsp:cNvSpPr/>
      </dsp:nvSpPr>
      <dsp:spPr>
        <a:xfrm>
          <a:off x="4111675" y="2467624"/>
          <a:ext cx="2765534" cy="604960"/>
        </a:xfrm>
        <a:prstGeom prst="roundRect">
          <a:avLst/>
        </a:prstGeom>
        <a:solidFill>
          <a:schemeClr val="lt1">
            <a:alpha val="90000"/>
            <a:hueOff val="0"/>
            <a:satOff val="0"/>
            <a:lumOff val="0"/>
            <a:alphaOff val="0"/>
          </a:schemeClr>
        </a:solidFill>
        <a:ln w="15875" cap="rnd" cmpd="sng" algn="ctr">
          <a:solidFill>
            <a:schemeClr val="accent4">
              <a:hueOff val="-369459"/>
              <a:satOff val="11032"/>
              <a:lumOff val="4264"/>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dirty="0" smtClean="0"/>
            <a:t>القائد المتواصل</a:t>
          </a:r>
          <a:endParaRPr lang="fr-FR" sz="2500" kern="1200" dirty="0"/>
        </a:p>
      </dsp:txBody>
      <dsp:txXfrm>
        <a:off x="4141207" y="2497156"/>
        <a:ext cx="2706470" cy="545896"/>
      </dsp:txXfrm>
    </dsp:sp>
    <dsp:sp modelId="{E99DF068-3579-47AA-B6BF-1858D8BEA455}">
      <dsp:nvSpPr>
        <dsp:cNvPr id="0" name=""/>
        <dsp:cNvSpPr/>
      </dsp:nvSpPr>
      <dsp:spPr>
        <a:xfrm>
          <a:off x="4111675" y="3148205"/>
          <a:ext cx="2765534" cy="604960"/>
        </a:xfrm>
        <a:prstGeom prst="roundRect">
          <a:avLst/>
        </a:prstGeom>
        <a:solidFill>
          <a:schemeClr val="lt1">
            <a:alpha val="90000"/>
            <a:hueOff val="0"/>
            <a:satOff val="0"/>
            <a:lumOff val="0"/>
            <a:alphaOff val="0"/>
          </a:schemeClr>
        </a:solidFill>
        <a:ln w="15875" cap="rnd" cmpd="sng" algn="ctr">
          <a:solidFill>
            <a:schemeClr val="accent4">
              <a:hueOff val="-492612"/>
              <a:satOff val="14709"/>
              <a:lumOff val="5686"/>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5250" tIns="95250" rIns="95250" bIns="95250" numCol="1" spcCol="1270" anchor="ctr" anchorCtr="0">
          <a:noAutofit/>
        </a:bodyPr>
        <a:lstStyle/>
        <a:p>
          <a:pPr lvl="0" algn="ctr" defTabSz="1111250">
            <a:lnSpc>
              <a:spcPct val="90000"/>
            </a:lnSpc>
            <a:spcBef>
              <a:spcPct val="0"/>
            </a:spcBef>
            <a:spcAft>
              <a:spcPct val="35000"/>
            </a:spcAft>
          </a:pPr>
          <a:r>
            <a:rPr lang="ar-DZ" sz="2500" kern="1200" dirty="0" smtClean="0"/>
            <a:t>القائد المحفز</a:t>
          </a:r>
          <a:endParaRPr lang="fr-FR" sz="2500" kern="1200" dirty="0"/>
        </a:p>
      </dsp:txBody>
      <dsp:txXfrm>
        <a:off x="4141207" y="3177737"/>
        <a:ext cx="2706470" cy="545896"/>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382F775-3FE4-4A5F-9AED-ECF38B4E8763}">
      <dsp:nvSpPr>
        <dsp:cNvPr id="0" name=""/>
        <dsp:cNvSpPr/>
      </dsp:nvSpPr>
      <dsp:spPr>
        <a:xfrm>
          <a:off x="781049" y="2338"/>
          <a:ext cx="2051843" cy="1231106"/>
        </a:xfrm>
        <a:prstGeom prst="rect">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t>التواصل الفعال</a:t>
          </a:r>
          <a:endParaRPr lang="fr-FR" sz="2400" kern="1200" dirty="0"/>
        </a:p>
      </dsp:txBody>
      <dsp:txXfrm>
        <a:off x="781049" y="2338"/>
        <a:ext cx="2051843" cy="1231106"/>
      </dsp:txXfrm>
    </dsp:sp>
    <dsp:sp modelId="{3263A7C1-4169-4F86-A1DC-0398CA4CA415}">
      <dsp:nvSpPr>
        <dsp:cNvPr id="0" name=""/>
        <dsp:cNvSpPr/>
      </dsp:nvSpPr>
      <dsp:spPr>
        <a:xfrm>
          <a:off x="3038078" y="2338"/>
          <a:ext cx="2051843" cy="1231106"/>
        </a:xfrm>
        <a:prstGeom prst="rect">
          <a:avLst/>
        </a:prstGeom>
        <a:solidFill>
          <a:schemeClr val="accent3">
            <a:hueOff val="450664"/>
            <a:satOff val="-1499"/>
            <a:lumOff val="-752"/>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t>حل المشكلات بطريقة إبداعية</a:t>
          </a:r>
          <a:endParaRPr lang="fr-FR" sz="2400" kern="1200" dirty="0"/>
        </a:p>
      </dsp:txBody>
      <dsp:txXfrm>
        <a:off x="3038078" y="2338"/>
        <a:ext cx="2051843" cy="1231106"/>
      </dsp:txXfrm>
    </dsp:sp>
    <dsp:sp modelId="{A6CB4FFA-8ACC-42E8-827F-063931D08988}">
      <dsp:nvSpPr>
        <dsp:cNvPr id="0" name=""/>
        <dsp:cNvSpPr/>
      </dsp:nvSpPr>
      <dsp:spPr>
        <a:xfrm>
          <a:off x="5295106" y="2338"/>
          <a:ext cx="2051843" cy="1231106"/>
        </a:xfrm>
        <a:prstGeom prst="rect">
          <a:avLst/>
        </a:prstGeom>
        <a:solidFill>
          <a:schemeClr val="accent3">
            <a:hueOff val="901328"/>
            <a:satOff val="-2999"/>
            <a:lumOff val="-1503"/>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t>القيادة والتأثير</a:t>
          </a:r>
          <a:endParaRPr lang="fr-FR" sz="2400" kern="1200" dirty="0"/>
        </a:p>
      </dsp:txBody>
      <dsp:txXfrm>
        <a:off x="5295106" y="2338"/>
        <a:ext cx="2051843" cy="1231106"/>
      </dsp:txXfrm>
    </dsp:sp>
    <dsp:sp modelId="{673169F1-79F6-4EED-B790-58DBF4FE8C5B}">
      <dsp:nvSpPr>
        <dsp:cNvPr id="0" name=""/>
        <dsp:cNvSpPr/>
      </dsp:nvSpPr>
      <dsp:spPr>
        <a:xfrm>
          <a:off x="781049" y="1438629"/>
          <a:ext cx="2051843" cy="1231106"/>
        </a:xfrm>
        <a:prstGeom prst="rect">
          <a:avLst/>
        </a:prstGeom>
        <a:solidFill>
          <a:schemeClr val="accent3">
            <a:hueOff val="1351992"/>
            <a:satOff val="-4498"/>
            <a:lumOff val="-2255"/>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t>التعلم المستمر</a:t>
          </a:r>
          <a:endParaRPr lang="fr-FR" sz="2400" kern="1200" dirty="0"/>
        </a:p>
      </dsp:txBody>
      <dsp:txXfrm>
        <a:off x="781049" y="1438629"/>
        <a:ext cx="2051843" cy="1231106"/>
      </dsp:txXfrm>
    </dsp:sp>
    <dsp:sp modelId="{C1A5B80F-17EF-459B-A73F-D901D725DA2C}">
      <dsp:nvSpPr>
        <dsp:cNvPr id="0" name=""/>
        <dsp:cNvSpPr/>
      </dsp:nvSpPr>
      <dsp:spPr>
        <a:xfrm>
          <a:off x="3038078" y="1438629"/>
          <a:ext cx="2051843" cy="1231106"/>
        </a:xfrm>
        <a:prstGeom prst="rect">
          <a:avLst/>
        </a:prstGeom>
        <a:solidFill>
          <a:schemeClr val="accent3">
            <a:hueOff val="1802655"/>
            <a:satOff val="-5998"/>
            <a:lumOff val="-300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t>استخدام التكنولوجيا</a:t>
          </a:r>
          <a:endParaRPr lang="fr-FR" sz="2400" kern="1200" dirty="0"/>
        </a:p>
      </dsp:txBody>
      <dsp:txXfrm>
        <a:off x="3038078" y="1438629"/>
        <a:ext cx="2051843" cy="1231106"/>
      </dsp:txXfrm>
    </dsp:sp>
    <dsp:sp modelId="{506CA9B1-2104-45A1-A8E1-90099E9F3472}">
      <dsp:nvSpPr>
        <dsp:cNvPr id="0" name=""/>
        <dsp:cNvSpPr/>
      </dsp:nvSpPr>
      <dsp:spPr>
        <a:xfrm>
          <a:off x="5295106" y="1438629"/>
          <a:ext cx="2051843" cy="1231106"/>
        </a:xfrm>
        <a:prstGeom prst="rect">
          <a:avLst/>
        </a:prstGeom>
        <a:solidFill>
          <a:schemeClr val="accent3">
            <a:hueOff val="2253319"/>
            <a:satOff val="-7497"/>
            <a:lumOff val="-375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t>مهارات اتخاذ القرار السريع</a:t>
          </a:r>
          <a:endParaRPr lang="fr-FR" sz="2400" kern="1200" dirty="0"/>
        </a:p>
      </dsp:txBody>
      <dsp:txXfrm>
        <a:off x="5295106" y="1438629"/>
        <a:ext cx="2051843" cy="1231106"/>
      </dsp:txXfrm>
    </dsp:sp>
    <dsp:sp modelId="{119DE5B1-1FA8-4828-AB0A-43F0A6C8DA6A}">
      <dsp:nvSpPr>
        <dsp:cNvPr id="0" name=""/>
        <dsp:cNvSpPr/>
      </dsp:nvSpPr>
      <dsp:spPr>
        <a:xfrm>
          <a:off x="3038078" y="2874920"/>
          <a:ext cx="2051843" cy="1231106"/>
        </a:xfrm>
        <a:prstGeom prst="rect">
          <a:avLst/>
        </a:prstGeom>
        <a:solidFill>
          <a:schemeClr val="accent3">
            <a:hueOff val="2703983"/>
            <a:satOff val="-8997"/>
            <a:lumOff val="-450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1440" tIns="91440" rIns="91440" bIns="91440" numCol="1" spcCol="1270" anchor="ctr" anchorCtr="0">
          <a:noAutofit/>
        </a:bodyPr>
        <a:lstStyle/>
        <a:p>
          <a:pPr lvl="0" algn="ctr" defTabSz="1066800">
            <a:lnSpc>
              <a:spcPct val="90000"/>
            </a:lnSpc>
            <a:spcBef>
              <a:spcPct val="0"/>
            </a:spcBef>
            <a:spcAft>
              <a:spcPct val="35000"/>
            </a:spcAft>
          </a:pPr>
          <a:r>
            <a:rPr lang="ar-DZ" sz="2400" kern="1200" dirty="0" smtClean="0"/>
            <a:t>مهارات </a:t>
          </a:r>
          <a:r>
            <a:rPr lang="ar-DZ" sz="2400" kern="1200" smtClean="0"/>
            <a:t>إدارة التغيير</a:t>
          </a:r>
          <a:endParaRPr lang="fr-FR" sz="2400" kern="1200" dirty="0"/>
        </a:p>
      </dsp:txBody>
      <dsp:txXfrm>
        <a:off x="3038078" y="2874920"/>
        <a:ext cx="2051843" cy="1231106"/>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DDE457FC-8E5C-4EC8-A047-B3FD7EF2C742}">
      <dsp:nvSpPr>
        <dsp:cNvPr id="0" name=""/>
        <dsp:cNvSpPr/>
      </dsp:nvSpPr>
      <dsp:spPr>
        <a:xfrm>
          <a:off x="4" y="0"/>
          <a:ext cx="8018267" cy="3797469"/>
        </a:xfrm>
        <a:prstGeom prst="rightArrow">
          <a:avLst/>
        </a:prstGeom>
        <a:solidFill>
          <a:schemeClr val="accent2">
            <a:tint val="40000"/>
            <a:hueOff val="0"/>
            <a:satOff val="0"/>
            <a:lumOff val="0"/>
            <a:alphaOff val="0"/>
          </a:schemeClr>
        </a:solidFill>
        <a:ln>
          <a:noFill/>
        </a:ln>
        <a:effectLst/>
      </dsp:spPr>
      <dsp:style>
        <a:lnRef idx="0">
          <a:scrgbClr r="0" g="0" b="0"/>
        </a:lnRef>
        <a:fillRef idx="1">
          <a:scrgbClr r="0" g="0" b="0"/>
        </a:fillRef>
        <a:effectRef idx="0">
          <a:scrgbClr r="0" g="0" b="0"/>
        </a:effectRef>
        <a:fontRef idx="minor"/>
      </dsp:style>
    </dsp:sp>
    <dsp:sp modelId="{D8B8E6A2-835F-4B87-957F-38314AE80FF4}">
      <dsp:nvSpPr>
        <dsp:cNvPr id="0" name=""/>
        <dsp:cNvSpPr/>
      </dsp:nvSpPr>
      <dsp:spPr>
        <a:xfrm>
          <a:off x="271712" y="1139240"/>
          <a:ext cx="2405481" cy="1518987"/>
        </a:xfrm>
        <a:prstGeom prst="roundRect">
          <a:avLst/>
        </a:prstGeom>
        <a:solidFill>
          <a:schemeClr val="accent2">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ar-DZ" sz="1700" kern="1200" dirty="0" smtClean="0"/>
            <a:t>تعزيز التعاون: تسهم الأدوات الرقمية في تحسين التعاون بين الفرق من خلال منصات العمل الجماعي.</a:t>
          </a:r>
          <a:endParaRPr lang="fr-FR" sz="1700" kern="1200" dirty="0"/>
        </a:p>
      </dsp:txBody>
      <dsp:txXfrm>
        <a:off x="345863" y="1213391"/>
        <a:ext cx="2257179" cy="1370685"/>
      </dsp:txXfrm>
    </dsp:sp>
    <dsp:sp modelId="{FC4A3C00-8EB0-45FF-AD9A-40B3641888B9}">
      <dsp:nvSpPr>
        <dsp:cNvPr id="0" name=""/>
        <dsp:cNvSpPr/>
      </dsp:nvSpPr>
      <dsp:spPr>
        <a:xfrm>
          <a:off x="2806395" y="1139240"/>
          <a:ext cx="2405481" cy="1518987"/>
        </a:xfrm>
        <a:prstGeom prst="roundRect">
          <a:avLst/>
        </a:prstGeom>
        <a:solidFill>
          <a:schemeClr val="accent2">
            <a:hueOff val="226582"/>
            <a:satOff val="-23996"/>
            <a:lumOff val="-588"/>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ar-DZ" sz="1700" kern="1200" dirty="0" smtClean="0"/>
            <a:t>زيادة الشفافية: تعزز القيادة الرقمية الشفافية بفضل توافر المعلومات والبيانات للجميع.</a:t>
          </a:r>
          <a:endParaRPr lang="fr-FR" sz="1700" kern="1200" dirty="0"/>
        </a:p>
      </dsp:txBody>
      <dsp:txXfrm>
        <a:off x="2880546" y="1213391"/>
        <a:ext cx="2257179" cy="1370685"/>
      </dsp:txXfrm>
    </dsp:sp>
    <dsp:sp modelId="{FE3057EB-7C30-4F8E-8E7D-21BC69FACD19}">
      <dsp:nvSpPr>
        <dsp:cNvPr id="0" name=""/>
        <dsp:cNvSpPr/>
      </dsp:nvSpPr>
      <dsp:spPr>
        <a:xfrm>
          <a:off x="5341077" y="1139240"/>
          <a:ext cx="2405481" cy="1518987"/>
        </a:xfrm>
        <a:prstGeom prst="roundRect">
          <a:avLst/>
        </a:prstGeom>
        <a:solidFill>
          <a:schemeClr val="accent2">
            <a:hueOff val="453165"/>
            <a:satOff val="-47993"/>
            <a:lumOff val="-1176"/>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64770" tIns="64770" rIns="64770" bIns="64770" numCol="1" spcCol="1270" anchor="ctr" anchorCtr="0">
          <a:noAutofit/>
        </a:bodyPr>
        <a:lstStyle/>
        <a:p>
          <a:pPr lvl="0" algn="ctr" defTabSz="755650" rtl="1">
            <a:lnSpc>
              <a:spcPct val="90000"/>
            </a:lnSpc>
            <a:spcBef>
              <a:spcPct val="0"/>
            </a:spcBef>
            <a:spcAft>
              <a:spcPct val="35000"/>
            </a:spcAft>
          </a:pPr>
          <a:r>
            <a:rPr lang="ar-DZ" sz="1700" kern="1200" dirty="0" smtClean="0"/>
            <a:t>تشجيع الابتكار: تساهم البيئة الرقمية في تعزيز التفكير الإبداعي من خلال توافر المعلومات السريعة.</a:t>
          </a:r>
          <a:endParaRPr lang="fr-FR" sz="1700" kern="1200" dirty="0"/>
        </a:p>
      </dsp:txBody>
      <dsp:txXfrm>
        <a:off x="5415228" y="1213391"/>
        <a:ext cx="2257179" cy="137068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12EFD85-DD21-4EBB-9228-5017958E6BD5}">
      <dsp:nvSpPr>
        <dsp:cNvPr id="0" name=""/>
        <dsp:cNvSpPr/>
      </dsp:nvSpPr>
      <dsp:spPr>
        <a:xfrm>
          <a:off x="1554471" y="0"/>
          <a:ext cx="4364397" cy="4364397"/>
        </a:xfrm>
        <a:prstGeom prst="triangle">
          <a:avLst/>
        </a:prstGeom>
        <a:solidFill>
          <a:schemeClr val="accent5">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E6CEC8D-07A3-4100-B877-0315B6F9DDC9}">
      <dsp:nvSpPr>
        <dsp:cNvPr id="0" name=""/>
        <dsp:cNvSpPr/>
      </dsp:nvSpPr>
      <dsp:spPr>
        <a:xfrm>
          <a:off x="3736670" y="438783"/>
          <a:ext cx="2836858" cy="1033134"/>
        </a:xfrm>
        <a:prstGeom prst="roundRect">
          <a:avLst/>
        </a:prstGeom>
        <a:solidFill>
          <a:schemeClr val="lt1">
            <a:alpha val="90000"/>
            <a:hueOff val="0"/>
            <a:satOff val="0"/>
            <a:lumOff val="0"/>
            <a:alphaOff val="0"/>
          </a:schemeClr>
        </a:solidFill>
        <a:ln w="15875" cap="rnd" cmpd="sng" algn="ctr">
          <a:solidFill>
            <a:schemeClr val="accent5">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DZ" sz="2600" kern="1200" dirty="0" smtClean="0"/>
            <a:t>التدريب المستمر</a:t>
          </a:r>
          <a:endParaRPr lang="fr-FR" sz="2600" kern="1200" dirty="0"/>
        </a:p>
      </dsp:txBody>
      <dsp:txXfrm>
        <a:off x="3787103" y="489216"/>
        <a:ext cx="2735992" cy="932268"/>
      </dsp:txXfrm>
    </dsp:sp>
    <dsp:sp modelId="{025397C3-1282-40D7-96D2-06FD7CED51FF}">
      <dsp:nvSpPr>
        <dsp:cNvPr id="0" name=""/>
        <dsp:cNvSpPr/>
      </dsp:nvSpPr>
      <dsp:spPr>
        <a:xfrm>
          <a:off x="3736670" y="1601060"/>
          <a:ext cx="2836858" cy="1033134"/>
        </a:xfrm>
        <a:prstGeom prst="roundRect">
          <a:avLst/>
        </a:prstGeom>
        <a:solidFill>
          <a:schemeClr val="lt1">
            <a:alpha val="90000"/>
            <a:hueOff val="0"/>
            <a:satOff val="0"/>
            <a:lumOff val="0"/>
            <a:alphaOff val="0"/>
          </a:schemeClr>
        </a:solidFill>
        <a:ln w="15875" cap="rnd" cmpd="sng" algn="ctr">
          <a:solidFill>
            <a:schemeClr val="accent5">
              <a:hueOff val="2404066"/>
              <a:satOff val="-4882"/>
              <a:lumOff val="3137"/>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DZ" sz="2600" kern="1200" dirty="0" smtClean="0"/>
            <a:t>تحسين البنية التحتية التقنية</a:t>
          </a:r>
          <a:endParaRPr lang="fr-FR" sz="2600" kern="1200" dirty="0"/>
        </a:p>
      </dsp:txBody>
      <dsp:txXfrm>
        <a:off x="3787103" y="1651493"/>
        <a:ext cx="2735992" cy="932268"/>
      </dsp:txXfrm>
    </dsp:sp>
    <dsp:sp modelId="{9A005398-D786-4F7D-9BB4-A04C05D08A5B}">
      <dsp:nvSpPr>
        <dsp:cNvPr id="0" name=""/>
        <dsp:cNvSpPr/>
      </dsp:nvSpPr>
      <dsp:spPr>
        <a:xfrm>
          <a:off x="3736670" y="2763336"/>
          <a:ext cx="2836858" cy="1033134"/>
        </a:xfrm>
        <a:prstGeom prst="roundRect">
          <a:avLst/>
        </a:prstGeom>
        <a:solidFill>
          <a:schemeClr val="lt1">
            <a:alpha val="90000"/>
            <a:hueOff val="0"/>
            <a:satOff val="0"/>
            <a:lumOff val="0"/>
            <a:alphaOff val="0"/>
          </a:schemeClr>
        </a:solidFill>
        <a:ln w="15875" cap="rnd" cmpd="sng" algn="ctr">
          <a:solidFill>
            <a:schemeClr val="accent5">
              <a:hueOff val="4808133"/>
              <a:satOff val="-9764"/>
              <a:lumOff val="6275"/>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99060" tIns="99060" rIns="99060" bIns="99060" numCol="1" spcCol="1270" anchor="ctr" anchorCtr="0">
          <a:noAutofit/>
        </a:bodyPr>
        <a:lstStyle/>
        <a:p>
          <a:pPr lvl="0" algn="ctr" defTabSz="1155700">
            <a:lnSpc>
              <a:spcPct val="90000"/>
            </a:lnSpc>
            <a:spcBef>
              <a:spcPct val="0"/>
            </a:spcBef>
            <a:spcAft>
              <a:spcPct val="35000"/>
            </a:spcAft>
          </a:pPr>
          <a:r>
            <a:rPr lang="ar-DZ" sz="2600" kern="1200" dirty="0" smtClean="0"/>
            <a:t>تحفيز الابتكار</a:t>
          </a:r>
          <a:endParaRPr lang="fr-FR" sz="2600" kern="1200" dirty="0"/>
        </a:p>
      </dsp:txBody>
      <dsp:txXfrm>
        <a:off x="3787103" y="2813769"/>
        <a:ext cx="2735992" cy="932268"/>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7E9DCD-5B5B-42CC-8605-93472BC99F29}">
      <dsp:nvSpPr>
        <dsp:cNvPr id="0" name=""/>
        <dsp:cNvSpPr/>
      </dsp:nvSpPr>
      <dsp:spPr>
        <a:xfrm>
          <a:off x="101906" y="0"/>
          <a:ext cx="2535719" cy="1901789"/>
        </a:xfrm>
        <a:prstGeom prst="upArrow">
          <a:avLst/>
        </a:prstGeom>
        <a:solidFill>
          <a:schemeClr val="accent3">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D1438C9-6B70-437E-8EC2-A73EC6C17FED}">
      <dsp:nvSpPr>
        <dsp:cNvPr id="0" name=""/>
        <dsp:cNvSpPr/>
      </dsp:nvSpPr>
      <dsp:spPr>
        <a:xfrm>
          <a:off x="2713697" y="0"/>
          <a:ext cx="4551680" cy="190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0" rIns="142240" bIns="142240" numCol="1" spcCol="1270" anchor="ctr" anchorCtr="0">
          <a:noAutofit/>
        </a:bodyPr>
        <a:lstStyle/>
        <a:p>
          <a:pPr lvl="0" algn="ctr" defTabSz="889000" rtl="1">
            <a:lnSpc>
              <a:spcPct val="90000"/>
            </a:lnSpc>
            <a:spcBef>
              <a:spcPct val="0"/>
            </a:spcBef>
            <a:spcAft>
              <a:spcPct val="35000"/>
            </a:spcAft>
          </a:pPr>
          <a:r>
            <a:rPr lang="ar-DZ" sz="2000" kern="1200" dirty="0" smtClean="0"/>
            <a:t>شركة أمازون: استطاعت توظيف القيادة الرقمية لتحسين تجربة العملاء وزيادة كفاءة عمليات التوصيل</a:t>
          </a:r>
          <a:r>
            <a:rPr lang="ar-DZ" sz="2900" kern="1200" dirty="0" smtClean="0"/>
            <a:t>.</a:t>
          </a:r>
          <a:endParaRPr lang="fr-FR" sz="2900" kern="1200" dirty="0"/>
        </a:p>
      </dsp:txBody>
      <dsp:txXfrm>
        <a:off x="2713697" y="0"/>
        <a:ext cx="4551680" cy="1901789"/>
      </dsp:txXfrm>
    </dsp:sp>
    <dsp:sp modelId="{A19C429D-722E-410A-945C-E8E1668226CC}">
      <dsp:nvSpPr>
        <dsp:cNvPr id="0" name=""/>
        <dsp:cNvSpPr/>
      </dsp:nvSpPr>
      <dsp:spPr>
        <a:xfrm>
          <a:off x="862622" y="2060271"/>
          <a:ext cx="2535719" cy="1901789"/>
        </a:xfrm>
        <a:prstGeom prst="downArrow">
          <a:avLst/>
        </a:prstGeom>
        <a:solidFill>
          <a:schemeClr val="accent3">
            <a:hueOff val="2703983"/>
            <a:satOff val="-8997"/>
            <a:lumOff val="-4509"/>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4BBE9B11-BD20-46D2-ACC9-9E53C742BF6B}">
      <dsp:nvSpPr>
        <dsp:cNvPr id="0" name=""/>
        <dsp:cNvSpPr/>
      </dsp:nvSpPr>
      <dsp:spPr>
        <a:xfrm>
          <a:off x="3474413" y="2060271"/>
          <a:ext cx="4551680" cy="1901789"/>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142240" tIns="0" rIns="142240" bIns="142240" numCol="1" spcCol="1270" anchor="ctr" anchorCtr="0">
          <a:noAutofit/>
        </a:bodyPr>
        <a:lstStyle/>
        <a:p>
          <a:pPr lvl="0" algn="ctr" defTabSz="889000" rtl="1">
            <a:lnSpc>
              <a:spcPct val="90000"/>
            </a:lnSpc>
            <a:spcBef>
              <a:spcPct val="0"/>
            </a:spcBef>
            <a:spcAft>
              <a:spcPct val="35000"/>
            </a:spcAft>
          </a:pPr>
          <a:r>
            <a:rPr lang="ar-DZ" sz="2000" kern="1200" dirty="0" smtClean="0"/>
            <a:t>شركة تسلا: من خلال استخدام الذكاء الاصطناعي وإنترنت الأشياء، استطاعت تسلا تحقيق تقدم كبير في صناعة السيارات الكهربائية.</a:t>
          </a:r>
          <a:endParaRPr lang="fr-FR" sz="2000" kern="1200" dirty="0"/>
        </a:p>
      </dsp:txBody>
      <dsp:txXfrm>
        <a:off x="3474413" y="2060271"/>
        <a:ext cx="4551680" cy="19017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6.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7.xml><?xml version="1.0" encoding="utf-8"?>
<dgm:layoutDef xmlns:dgm="http://schemas.openxmlformats.org/drawingml/2006/diagram" xmlns:a="http://schemas.openxmlformats.org/drawingml/2006/main" uniqueId="urn:microsoft.com/office/officeart/2005/8/layout/arrow4">
  <dgm:title val=""/>
  <dgm:desc val=""/>
  <dgm:catLst>
    <dgm:cat type="relationship" pri="8000"/>
    <dgm:cat type="process" pri="30000"/>
  </dgm:catLst>
  <dgm:samp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Lst>
      <dgm:cxnLst>
        <dgm:cxn modelId="3" srcId="0" destId="1" srcOrd="0" destOrd="0"/>
        <dgm:cxn modelId="4" srcId="0" destId="2" srcOrd="1" destOrd="0"/>
      </dgm:cxnLst>
      <dgm:bg/>
      <dgm:whole/>
    </dgm:dataModel>
  </dgm:clrData>
  <dgm:layoutNode name="compositeShape">
    <dgm:varLst>
      <dgm:chMax val="2"/>
      <dgm:dir/>
      <dgm:resizeHandles val="exact"/>
    </dgm:varLst>
    <dgm:alg type="composite"/>
    <dgm:shape xmlns:r="http://schemas.openxmlformats.org/officeDocument/2006/relationships" r:blip="">
      <dgm:adjLst/>
    </dgm:shape>
    <dgm:presOf/>
    <dgm:choose name="Name0">
      <dgm:if name="Name1" func="var" arg="dir" op="equ" val="norm">
        <dgm:choose name="Name2">
          <dgm:if name="Name3" axis="ch" ptType="node" func="cnt" op="lte" val="1">
            <dgm:constrLst>
              <dgm:constr type="primFontSz" for="des" ptType="node" op="equ" val="65"/>
              <dgm:constr type="w" for="ch" forName="upArrow" refType="w" fact="0.33"/>
              <dgm:constr type="h" for="ch" forName="upArrow" refType="h"/>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dgm:constr type="b" for="ch" forName="upArrowText" refType="h" fact="0.48"/>
              <dgm:constr type="l" for="ch" forName="upArrowText" refType="w" refFor="ch" refForName="upArrow" fact="1.03"/>
            </dgm:constrLst>
          </dgm:if>
          <dgm:else name="Name4">
            <dgm:constrLst>
              <dgm:constr type="primFontSz" for="des" ptType="node" op="equ" val="65"/>
              <dgm:constr type="w" for="ch" forName="upArrow" refType="w" fact="0.33"/>
              <dgm:constr type="h" for="ch" forName="upArrow" refType="h" fact="0.48"/>
              <dgm:constr type="b" for="ch" forName="upArrow" refType="h" fact="0.48"/>
              <dgm:constr type="l" for="ch" forName="upArrow"/>
              <dgm:constr type="h" for="ch" forName="upArrow" refType="w" refFor="ch" refForName="upArrow" op="gte" fact="0.75"/>
              <dgm:constr type="w" for="ch" forName="upArrowText" refType="w" fact="0.56"/>
              <dgm:constr type="h" for="ch" forName="upArrowText" refType="h" fact="0.48"/>
              <dgm:constr type="b" for="ch" forName="upArrowText" refType="h" fact="0.48"/>
              <dgm:constr type="l" for="ch" forName="upArrowText" refType="w" refFor="ch" refForName="upArrow" fact="1.03"/>
              <dgm:constr type="w" for="ch" forName="downArrow" refType="w" fact="0.33"/>
              <dgm:constr type="h" for="ch" forName="downArrow" refType="h" fact="0.48"/>
              <dgm:constr type="t" for="ch" forName="downArrow" refType="h" fact="0.52"/>
              <dgm:constr type="l" for="ch" forName="downArrow" refType="w" refFor="ch" refForName="downArrow" fact="0.3"/>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refType="w" refFor="ch" refForName="downArrow" fact="1.33"/>
            </dgm:constrLst>
          </dgm:else>
        </dgm:choose>
      </dgm:if>
      <dgm:else name="Name5">
        <dgm:choose name="Name6">
          <dgm:if name="Name7" axis="ch" ptType="node" func="cnt" op="lte" val="1">
            <dgm:constrLst>
              <dgm:constr type="primFontSz" for="des" ptType="node" op="equ" val="65"/>
              <dgm:constr type="w" for="ch" forName="upArrow" refType="w" fact="0.33"/>
              <dgm:constr type="h" for="ch" forName="upArrow" refType="h"/>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dgm:constr type="t" for="ch" forName="upArrowText"/>
              <dgm:constr type="l" for="ch" forName="upArrowText" refType="w" fact="0.1"/>
            </dgm:constrLst>
          </dgm:if>
          <dgm:else name="Name8">
            <dgm:constrLst>
              <dgm:constr type="primFontSz" for="des" ptType="node" op="equ" val="65"/>
              <dgm:constr type="w" for="ch" forName="upArrow" refType="w" fact="0.33"/>
              <dgm:constr type="h" for="ch" forName="upArrow" refType="h" fact="0.48"/>
              <dgm:constr type="t" for="ch" forName="upArrow"/>
              <dgm:constr type="l" for="ch" forName="upArrow" refType="w" fact="0.67"/>
              <dgm:constr type="h" for="ch" forName="upArrow" refType="w" refFor="ch" refForName="upArrow" op="gte" fact="0.75"/>
              <dgm:constr type="w" for="ch" forName="upArrowText" refType="w" fact="0.56"/>
              <dgm:constr type="h" for="ch" forName="upArrowText" refType="h" fact="0.48"/>
              <dgm:constr type="t" for="ch" forName="upArrowText"/>
              <dgm:constr type="l" for="ch" forName="upArrowText" refType="w" fact="0.1"/>
              <dgm:constr type="w" for="ch" forName="downArrow" refType="w" fact="0.33"/>
              <dgm:constr type="h" for="ch" forName="downArrow" refType="h" fact="0.48"/>
              <dgm:constr type="t" for="ch" forName="downArrow" refType="h" fact="0.52"/>
              <dgm:constr type="l" for="ch" forName="downArrow" refType="w" fact="0.57"/>
              <dgm:constr type="h" for="ch" forName="downArrow" refType="w" refFor="ch" refForName="downArrow" op="gte" fact="0.75"/>
              <dgm:constr type="w" for="ch" forName="downArrowText" refType="w" fact="0.56"/>
              <dgm:constr type="h" for="ch" forName="downArrowText" refType="h" fact="0.48"/>
              <dgm:constr type="t" for="ch" forName="downArrowText" refType="h" fact="0.52"/>
              <dgm:constr type="l" for="ch" forName="downArrowText"/>
            </dgm:constrLst>
          </dgm:else>
        </dgm:choose>
      </dgm:else>
    </dgm:choose>
    <dgm:ruleLst/>
    <dgm:forEach name="Name9" axis="ch" ptType="node" cnt="1">
      <dgm:layoutNode name="upArrow" styleLbl="node1">
        <dgm:alg type="sp"/>
        <dgm:shape xmlns:r="http://schemas.openxmlformats.org/officeDocument/2006/relationships" type="upArrow" r:blip="">
          <dgm:adjLst/>
        </dgm:shape>
        <dgm:presOf/>
        <dgm:constrLst/>
        <dgm:ruleLst/>
      </dgm:layoutNode>
      <dgm:layoutNode name="upArrowText" styleLbl="revTx">
        <dgm:varLst>
          <dgm:chMax val="0"/>
          <dgm:bulletEnabled val="1"/>
        </dgm:varLst>
        <dgm:choose name="Name10">
          <dgm:if name="Name11" axis="root des" ptType="all node" func="maxDepth" op="gt" val="1">
            <dgm:alg type="tx">
              <dgm:param type="parTxLTRAlign" val="l"/>
              <dgm:param type="parTxRTLAlign" val="r"/>
              <dgm:param type="txAnchorVertCh" val="mid"/>
            </dgm:alg>
          </dgm:if>
          <dgm:else name="Name12">
            <dgm:choose name="Name13">
              <dgm:if name="Name14" func="var" arg="dir" op="equ" val="norm">
                <dgm:alg type="tx">
                  <dgm:param type="parTxLTRAlign" val="l"/>
                  <dgm:param type="parTxRTLAlign" val="l"/>
                  <dgm:param type="txAnchorVertCh" val="mid"/>
                </dgm:alg>
              </dgm:if>
              <dgm:else name="Name15">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forEach name="Name16" axis="ch" ptType="node" st="2" cnt="1">
      <dgm:layoutNode name="downArrow" styleLbl="node1">
        <dgm:alg type="sp"/>
        <dgm:shape xmlns:r="http://schemas.openxmlformats.org/officeDocument/2006/relationships" type="downArrow" r:blip="">
          <dgm:adjLst/>
        </dgm:shape>
        <dgm:presOf/>
        <dgm:constrLst/>
        <dgm:ruleLst/>
      </dgm:layoutNode>
      <dgm:layoutNode name="downArrowText" styleLbl="revTx">
        <dgm:varLst>
          <dgm:chMax val="0"/>
          <dgm:bulletEnabled val="1"/>
        </dgm:varLst>
        <dgm:choose name="Name17">
          <dgm:if name="Name18" axis="root des" ptType="all node" func="maxDepth" op="gt" val="1">
            <dgm:alg type="tx">
              <dgm:param type="parTxLTRAlign" val="l"/>
              <dgm:param type="parTxRTLAlign" val="r"/>
              <dgm:param type="txAnchorVertCh" val="mid"/>
            </dgm:alg>
          </dgm:if>
          <dgm:else name="Name19">
            <dgm:choose name="Name20">
              <dgm:if name="Name21" func="var" arg="dir" op="equ" val="norm">
                <dgm:alg type="tx">
                  <dgm:param type="parTxLTRAlign" val="l"/>
                  <dgm:param type="parTxRTLAlign" val="l"/>
                  <dgm:param type="txAnchorVertCh" val="mid"/>
                </dgm:alg>
              </dgm:if>
              <dgm:else name="Name22">
                <dgm:alg type="tx">
                  <dgm:param type="parTxLTRAlign" val="r"/>
                  <dgm:param type="parTxRTLAlign" val="r"/>
                  <dgm:param type="txAnchorVertCh" val="mid"/>
                </dgm:alg>
              </dgm:else>
            </dgm:choose>
          </dgm:else>
        </dgm:choose>
        <dgm:shape xmlns:r="http://schemas.openxmlformats.org/officeDocument/2006/relationships" type="rect" r:blip="">
          <dgm:adjLst/>
        </dgm:shape>
        <dgm:presOf axis="desOrSelf" ptType="node"/>
        <dgm:constrLst>
          <dgm:constr type="tMarg"/>
        </dgm:constrLst>
        <dgm:ruleLst>
          <dgm:rule type="primFontSz" val="5" fact="NaN" max="NaN"/>
        </dgm:ruleLst>
      </dgm:layoutNod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fr-FR" smtClean="0"/>
              <a:t>Modifiez le style du titre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en-US" dirty="0"/>
          </a:p>
        </p:txBody>
      </p:sp>
      <p:sp>
        <p:nvSpPr>
          <p:cNvPr id="4" name="Date Placeholder 3"/>
          <p:cNvSpPr>
            <a:spLocks noGrp="1"/>
          </p:cNvSpPr>
          <p:nvPr>
            <p:ph type="dt" sz="half" idx="10"/>
          </p:nvPr>
        </p:nvSpPr>
        <p:spPr/>
        <p:txBody>
          <a:bodyPr/>
          <a:lstStyle/>
          <a:p>
            <a:fld id="{0947B028-F8BE-42DA-B0F7-9CE61E9AF74B}" type="datetimeFigureOut">
              <a:rPr lang="fr-FR" smtClean="0"/>
              <a:t>10/11/2024</a:t>
            </a:fld>
            <a:endParaRPr lang="fr-FR"/>
          </a:p>
        </p:txBody>
      </p:sp>
      <p:sp>
        <p:nvSpPr>
          <p:cNvPr id="5" name="Footer Placeholder 4"/>
          <p:cNvSpPr>
            <a:spLocks noGrp="1"/>
          </p:cNvSpPr>
          <p:nvPr>
            <p:ph type="ftr" sz="quarter" idx="11"/>
          </p:nvPr>
        </p:nvSpPr>
        <p:spPr/>
        <p:txBody>
          <a:bodyPr/>
          <a:lstStyle/>
          <a:p>
            <a:endParaRPr lang="fr-F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E43D15FF-B52A-42C9-A8F8-50CA25AFE5B9}" type="slidenum">
              <a:rPr lang="fr-FR" smtClean="0"/>
              <a:t>‹N°›</a:t>
            </a:fld>
            <a:endParaRPr lang="fr-FR"/>
          </a:p>
        </p:txBody>
      </p:sp>
    </p:spTree>
    <p:extLst>
      <p:ext uri="{BB962C8B-B14F-4D97-AF65-F5344CB8AC3E}">
        <p14:creationId xmlns:p14="http://schemas.microsoft.com/office/powerpoint/2010/main" val="31465360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re et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947B028-F8BE-42DA-B0F7-9CE61E9AF74B}" type="datetimeFigureOut">
              <a:rPr lang="fr-FR" smtClean="0"/>
              <a:t>10/11/2024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3D15FF-B52A-42C9-A8F8-50CA25AFE5B9}" type="slidenum">
              <a:rPr lang="fr-FR" smtClean="0"/>
              <a:t>‹N°›</a:t>
            </a:fld>
            <a:endParaRPr lang="fr-FR"/>
          </a:p>
        </p:txBody>
      </p:sp>
    </p:spTree>
    <p:extLst>
      <p:ext uri="{BB962C8B-B14F-4D97-AF65-F5344CB8AC3E}">
        <p14:creationId xmlns:p14="http://schemas.microsoft.com/office/powerpoint/2010/main" val="15615713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tion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947B028-F8BE-42DA-B0F7-9CE61E9AF74B}" type="datetimeFigureOut">
              <a:rPr lang="fr-FR" smtClean="0"/>
              <a:t>10/11/2024</a:t>
            </a:fld>
            <a:endParaRPr lang="fr-FR"/>
          </a:p>
        </p:txBody>
      </p:sp>
      <p:sp>
        <p:nvSpPr>
          <p:cNvPr id="5" name="Footer Placeholder 4"/>
          <p:cNvSpPr>
            <a:spLocks noGrp="1"/>
          </p:cNvSpPr>
          <p:nvPr>
            <p:ph type="ftr" sz="quarter" idx="11"/>
          </p:nvPr>
        </p:nvSpPr>
        <p:spPr/>
        <p:txBody>
          <a:bodyPr/>
          <a:lstStyle/>
          <a:p>
            <a:endParaRPr lang="fr-F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3D15FF-B52A-42C9-A8F8-50CA25AFE5B9}" type="slidenum">
              <a:rPr lang="fr-FR" smtClean="0"/>
              <a:t>‹N°›</a:t>
            </a:fld>
            <a:endParaRPr lang="fr-F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38175654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e nom">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fr-FR" smtClean="0"/>
              <a:t>Modifiez le style du titre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0947B028-F8BE-42DA-B0F7-9CE61E9AF74B}" type="datetimeFigureOut">
              <a:rPr lang="fr-FR" smtClean="0"/>
              <a:t>10/11/2024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3D15FF-B52A-42C9-A8F8-50CA25AFE5B9}" type="slidenum">
              <a:rPr lang="fr-FR" smtClean="0"/>
              <a:t>‹N°›</a:t>
            </a:fld>
            <a:endParaRPr lang="fr-FR"/>
          </a:p>
        </p:txBody>
      </p:sp>
    </p:spTree>
    <p:extLst>
      <p:ext uri="{BB962C8B-B14F-4D97-AF65-F5344CB8AC3E}">
        <p14:creationId xmlns:p14="http://schemas.microsoft.com/office/powerpoint/2010/main" val="90281090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arte nom citation">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0947B028-F8BE-42DA-B0F7-9CE61E9AF74B}" type="datetimeFigureOut">
              <a:rPr lang="fr-FR" smtClean="0"/>
              <a:t>10/11/2024</a:t>
            </a:fld>
            <a:endParaRPr lang="fr-FR"/>
          </a:p>
        </p:txBody>
      </p:sp>
      <p:sp>
        <p:nvSpPr>
          <p:cNvPr id="6" name="Footer Placeholder 5"/>
          <p:cNvSpPr>
            <a:spLocks noGrp="1"/>
          </p:cNvSpPr>
          <p:nvPr>
            <p:ph type="ftr" sz="quarter" idx="11"/>
          </p:nvPr>
        </p:nvSpPr>
        <p:spPr/>
        <p:txBody>
          <a:bodyPr/>
          <a:lstStyle/>
          <a:p>
            <a:endParaRPr lang="fr-F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3D15FF-B52A-42C9-A8F8-50CA25AFE5B9}" type="slidenum">
              <a:rPr lang="fr-FR" smtClean="0"/>
              <a:t>‹N°›</a:t>
            </a:fld>
            <a:endParaRPr lang="fr-F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406547817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rai ou faux">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fr-FR" smtClean="0"/>
              <a:t>Modifiez le style du titre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fr-FR" smtClean="0"/>
              <a:t>Modifiez les styles du texte du masque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fr-FR" smtClean="0"/>
              <a:t>Modifiez les styles du texte du masque</a:t>
            </a:r>
          </a:p>
        </p:txBody>
      </p:sp>
      <p:sp>
        <p:nvSpPr>
          <p:cNvPr id="5" name="Date Placeholder 4"/>
          <p:cNvSpPr>
            <a:spLocks noGrp="1"/>
          </p:cNvSpPr>
          <p:nvPr>
            <p:ph type="dt" sz="half" idx="10"/>
          </p:nvPr>
        </p:nvSpPr>
        <p:spPr/>
        <p:txBody>
          <a:bodyPr/>
          <a:lstStyle/>
          <a:p>
            <a:fld id="{0947B028-F8BE-42DA-B0F7-9CE61E9AF74B}" type="datetimeFigureOut">
              <a:rPr lang="fr-FR" smtClean="0"/>
              <a:t>10/11/2024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3D15FF-B52A-42C9-A8F8-50CA25AFE5B9}" type="slidenum">
              <a:rPr lang="fr-FR" smtClean="0"/>
              <a:t>‹N°›</a:t>
            </a:fld>
            <a:endParaRPr lang="fr-FR"/>
          </a:p>
        </p:txBody>
      </p:sp>
    </p:spTree>
    <p:extLst>
      <p:ext uri="{BB962C8B-B14F-4D97-AF65-F5344CB8AC3E}">
        <p14:creationId xmlns:p14="http://schemas.microsoft.com/office/powerpoint/2010/main" val="387495261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Vertical Text Placeholder 2"/>
          <p:cNvSpPr>
            <a:spLocks noGrp="1"/>
          </p:cNvSpPr>
          <p:nvPr>
            <p:ph type="body" orient="vert" idx="1"/>
          </p:nvPr>
        </p:nvSpPr>
        <p:spPr/>
        <p:txBody>
          <a:bodyPr vert="eaVert" ancho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947B028-F8BE-42DA-B0F7-9CE61E9AF74B}" type="datetimeFigureOut">
              <a:rPr lang="fr-FR" smtClean="0"/>
              <a:t>10/11/2024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3D15FF-B52A-42C9-A8F8-50CA25AFE5B9}" type="slidenum">
              <a:rPr lang="fr-FR" smtClean="0"/>
              <a:t>‹N°›</a:t>
            </a:fld>
            <a:endParaRPr lang="fr-FR"/>
          </a:p>
        </p:txBody>
      </p:sp>
    </p:spTree>
    <p:extLst>
      <p:ext uri="{BB962C8B-B14F-4D97-AF65-F5344CB8AC3E}">
        <p14:creationId xmlns:p14="http://schemas.microsoft.com/office/powerpoint/2010/main" val="230885171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fr-FR" smtClean="0"/>
              <a:t>Modifiez le style du titre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947B028-F8BE-42DA-B0F7-9CE61E9AF74B}" type="datetimeFigureOut">
              <a:rPr lang="fr-FR" smtClean="0"/>
              <a:t>10/11/2024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3D15FF-B52A-42C9-A8F8-50CA25AFE5B9}" type="slidenum">
              <a:rPr lang="fr-FR" smtClean="0"/>
              <a:t>‹N°›</a:t>
            </a:fld>
            <a:endParaRPr lang="fr-FR"/>
          </a:p>
        </p:txBody>
      </p:sp>
    </p:spTree>
    <p:extLst>
      <p:ext uri="{BB962C8B-B14F-4D97-AF65-F5344CB8AC3E}">
        <p14:creationId xmlns:p14="http://schemas.microsoft.com/office/powerpoint/2010/main" val="36312722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fr-FR" smtClean="0"/>
              <a:t>Modifiez le style du titre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10"/>
          </p:nvPr>
        </p:nvSpPr>
        <p:spPr/>
        <p:txBody>
          <a:bodyPr/>
          <a:lstStyle/>
          <a:p>
            <a:fld id="{0947B028-F8BE-42DA-B0F7-9CE61E9AF74B}" type="datetimeFigureOut">
              <a:rPr lang="fr-FR" smtClean="0"/>
              <a:t>10/11/2024</a:t>
            </a:fld>
            <a:endParaRPr lang="fr-FR"/>
          </a:p>
        </p:txBody>
      </p:sp>
      <p:sp>
        <p:nvSpPr>
          <p:cNvPr id="5" name="Footer Placeholder 4"/>
          <p:cNvSpPr>
            <a:spLocks noGrp="1"/>
          </p:cNvSpPr>
          <p:nvPr>
            <p:ph type="ftr" sz="quarter" idx="11"/>
          </p:nvPr>
        </p:nvSpPr>
        <p:spPr/>
        <p:txBody>
          <a:bodyPr/>
          <a:lstStyle/>
          <a:p>
            <a:endParaRPr lang="fr-F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E43D15FF-B52A-42C9-A8F8-50CA25AFE5B9}" type="slidenum">
              <a:rPr lang="fr-FR" smtClean="0"/>
              <a:t>‹N°›</a:t>
            </a:fld>
            <a:endParaRPr lang="fr-FR"/>
          </a:p>
        </p:txBody>
      </p:sp>
    </p:spTree>
    <p:extLst>
      <p:ext uri="{BB962C8B-B14F-4D97-AF65-F5344CB8AC3E}">
        <p14:creationId xmlns:p14="http://schemas.microsoft.com/office/powerpoint/2010/main" val="8406964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fr-FR" smtClean="0"/>
              <a:t>Modifiez le style du titre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Date Placeholder 3"/>
          <p:cNvSpPr>
            <a:spLocks noGrp="1"/>
          </p:cNvSpPr>
          <p:nvPr>
            <p:ph type="dt" sz="half" idx="10"/>
          </p:nvPr>
        </p:nvSpPr>
        <p:spPr/>
        <p:txBody>
          <a:bodyPr/>
          <a:lstStyle/>
          <a:p>
            <a:fld id="{0947B028-F8BE-42DA-B0F7-9CE61E9AF74B}" type="datetimeFigureOut">
              <a:rPr lang="fr-FR" smtClean="0"/>
              <a:t>10/11/2024</a:t>
            </a:fld>
            <a:endParaRPr lang="fr-FR"/>
          </a:p>
        </p:txBody>
      </p:sp>
      <p:sp>
        <p:nvSpPr>
          <p:cNvPr id="5" name="Footer Placeholder 4"/>
          <p:cNvSpPr>
            <a:spLocks noGrp="1"/>
          </p:cNvSpPr>
          <p:nvPr>
            <p:ph type="ftr" sz="quarter" idx="11"/>
          </p:nvPr>
        </p:nvSpPr>
        <p:spPr/>
        <p:txBody>
          <a:bodyPr/>
          <a:lstStyle/>
          <a:p>
            <a:endParaRPr lang="fr-F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E43D15FF-B52A-42C9-A8F8-50CA25AFE5B9}" type="slidenum">
              <a:rPr lang="fr-FR" smtClean="0"/>
              <a:t>‹N°›</a:t>
            </a:fld>
            <a:endParaRPr lang="fr-FR"/>
          </a:p>
        </p:txBody>
      </p:sp>
    </p:spTree>
    <p:extLst>
      <p:ext uri="{BB962C8B-B14F-4D97-AF65-F5344CB8AC3E}">
        <p14:creationId xmlns:p14="http://schemas.microsoft.com/office/powerpoint/2010/main" val="275742095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fr-FR" smtClean="0"/>
              <a:t>Modifiez le style du titre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Date Placeholder 4"/>
          <p:cNvSpPr>
            <a:spLocks noGrp="1"/>
          </p:cNvSpPr>
          <p:nvPr>
            <p:ph type="dt" sz="half" idx="10"/>
          </p:nvPr>
        </p:nvSpPr>
        <p:spPr/>
        <p:txBody>
          <a:bodyPr/>
          <a:lstStyle/>
          <a:p>
            <a:fld id="{0947B028-F8BE-42DA-B0F7-9CE61E9AF74B}" type="datetimeFigureOut">
              <a:rPr lang="fr-FR" smtClean="0"/>
              <a:t>10/11/2024</a:t>
            </a:fld>
            <a:endParaRPr lang="fr-FR"/>
          </a:p>
        </p:txBody>
      </p:sp>
      <p:sp>
        <p:nvSpPr>
          <p:cNvPr id="6" name="Footer Placeholder 5"/>
          <p:cNvSpPr>
            <a:spLocks noGrp="1"/>
          </p:cNvSpPr>
          <p:nvPr>
            <p:ph type="ftr" sz="quarter" idx="11"/>
          </p:nvPr>
        </p:nvSpPr>
        <p:spPr/>
        <p:txBody>
          <a:bodyPr/>
          <a:lstStyle/>
          <a:p>
            <a:endParaRPr lang="fr-F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E43D15FF-B52A-42C9-A8F8-50CA25AFE5B9}" type="slidenum">
              <a:rPr lang="fr-FR" smtClean="0"/>
              <a:t>‹N°›</a:t>
            </a:fld>
            <a:endParaRPr lang="fr-FR"/>
          </a:p>
        </p:txBody>
      </p:sp>
    </p:spTree>
    <p:extLst>
      <p:ext uri="{BB962C8B-B14F-4D97-AF65-F5344CB8AC3E}">
        <p14:creationId xmlns:p14="http://schemas.microsoft.com/office/powerpoint/2010/main" val="18854877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fr-FR" smtClean="0"/>
              <a:t>Modifiez le style du titre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7" name="Date Placeholder 6"/>
          <p:cNvSpPr>
            <a:spLocks noGrp="1"/>
          </p:cNvSpPr>
          <p:nvPr>
            <p:ph type="dt" sz="half" idx="10"/>
          </p:nvPr>
        </p:nvSpPr>
        <p:spPr/>
        <p:txBody>
          <a:bodyPr/>
          <a:lstStyle/>
          <a:p>
            <a:fld id="{0947B028-F8BE-42DA-B0F7-9CE61E9AF74B}" type="datetimeFigureOut">
              <a:rPr lang="fr-FR" smtClean="0"/>
              <a:t>10/11/2024</a:t>
            </a:fld>
            <a:endParaRPr lang="fr-FR"/>
          </a:p>
        </p:txBody>
      </p:sp>
      <p:sp>
        <p:nvSpPr>
          <p:cNvPr id="8" name="Footer Placeholder 7"/>
          <p:cNvSpPr>
            <a:spLocks noGrp="1"/>
          </p:cNvSpPr>
          <p:nvPr>
            <p:ph type="ftr" sz="quarter" idx="11"/>
          </p:nvPr>
        </p:nvSpPr>
        <p:spPr/>
        <p:txBody>
          <a:bodyPr/>
          <a:lstStyle/>
          <a:p>
            <a:endParaRPr lang="fr-F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E43D15FF-B52A-42C9-A8F8-50CA25AFE5B9}" type="slidenum">
              <a:rPr lang="fr-FR" smtClean="0"/>
              <a:t>‹N°›</a:t>
            </a:fld>
            <a:endParaRPr lang="fr-FR"/>
          </a:p>
        </p:txBody>
      </p:sp>
    </p:spTree>
    <p:extLst>
      <p:ext uri="{BB962C8B-B14F-4D97-AF65-F5344CB8AC3E}">
        <p14:creationId xmlns:p14="http://schemas.microsoft.com/office/powerpoint/2010/main" val="15742732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smtClean="0"/>
              <a:t>Modifiez le style du titre</a:t>
            </a:r>
            <a:endParaRPr lang="en-US" dirty="0"/>
          </a:p>
        </p:txBody>
      </p:sp>
      <p:sp>
        <p:nvSpPr>
          <p:cNvPr id="3" name="Date Placeholder 2"/>
          <p:cNvSpPr>
            <a:spLocks noGrp="1"/>
          </p:cNvSpPr>
          <p:nvPr>
            <p:ph type="dt" sz="half" idx="10"/>
          </p:nvPr>
        </p:nvSpPr>
        <p:spPr/>
        <p:txBody>
          <a:bodyPr/>
          <a:lstStyle/>
          <a:p>
            <a:fld id="{0947B028-F8BE-42DA-B0F7-9CE61E9AF74B}" type="datetimeFigureOut">
              <a:rPr lang="fr-FR" smtClean="0"/>
              <a:t>10/11/2024</a:t>
            </a:fld>
            <a:endParaRPr lang="fr-FR"/>
          </a:p>
        </p:txBody>
      </p:sp>
      <p:sp>
        <p:nvSpPr>
          <p:cNvPr id="4" name="Footer Placeholder 3"/>
          <p:cNvSpPr>
            <a:spLocks noGrp="1"/>
          </p:cNvSpPr>
          <p:nvPr>
            <p:ph type="ftr" sz="quarter" idx="11"/>
          </p:nvPr>
        </p:nvSpPr>
        <p:spPr/>
        <p:txBody>
          <a:bodyPr/>
          <a:lstStyle/>
          <a:p>
            <a:endParaRPr lang="fr-F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E43D15FF-B52A-42C9-A8F8-50CA25AFE5B9}" type="slidenum">
              <a:rPr lang="fr-FR" smtClean="0"/>
              <a:t>‹N°›</a:t>
            </a:fld>
            <a:endParaRPr lang="fr-FR"/>
          </a:p>
        </p:txBody>
      </p:sp>
    </p:spTree>
    <p:extLst>
      <p:ext uri="{BB962C8B-B14F-4D97-AF65-F5344CB8AC3E}">
        <p14:creationId xmlns:p14="http://schemas.microsoft.com/office/powerpoint/2010/main" val="2590406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947B028-F8BE-42DA-B0F7-9CE61E9AF74B}" type="datetimeFigureOut">
              <a:rPr lang="fr-FR" smtClean="0"/>
              <a:t>10/11/2024</a:t>
            </a:fld>
            <a:endParaRPr lang="fr-FR"/>
          </a:p>
        </p:txBody>
      </p:sp>
      <p:sp>
        <p:nvSpPr>
          <p:cNvPr id="3" name="Footer Placeholder 2"/>
          <p:cNvSpPr>
            <a:spLocks noGrp="1"/>
          </p:cNvSpPr>
          <p:nvPr>
            <p:ph type="ftr" sz="quarter" idx="11"/>
          </p:nvPr>
        </p:nvSpPr>
        <p:spPr/>
        <p:txBody>
          <a:bodyPr/>
          <a:lstStyle/>
          <a:p>
            <a:endParaRPr lang="fr-F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E43D15FF-B52A-42C9-A8F8-50CA25AFE5B9}" type="slidenum">
              <a:rPr lang="fr-FR" smtClean="0"/>
              <a:t>‹N°›</a:t>
            </a:fld>
            <a:endParaRPr lang="fr-FR"/>
          </a:p>
        </p:txBody>
      </p:sp>
    </p:spTree>
    <p:extLst>
      <p:ext uri="{BB962C8B-B14F-4D97-AF65-F5344CB8AC3E}">
        <p14:creationId xmlns:p14="http://schemas.microsoft.com/office/powerpoint/2010/main" val="35927475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fr-FR" smtClean="0"/>
              <a:t>Modifiez le style du titre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947B028-F8BE-42DA-B0F7-9CE61E9AF74B}" type="datetimeFigureOut">
              <a:rPr lang="fr-FR" smtClean="0"/>
              <a:t>10/11/2024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E43D15FF-B52A-42C9-A8F8-50CA25AFE5B9}" type="slidenum">
              <a:rPr lang="fr-FR" smtClean="0"/>
              <a:t>‹N°›</a:t>
            </a:fld>
            <a:endParaRPr lang="fr-FR"/>
          </a:p>
        </p:txBody>
      </p:sp>
    </p:spTree>
    <p:extLst>
      <p:ext uri="{BB962C8B-B14F-4D97-AF65-F5344CB8AC3E}">
        <p14:creationId xmlns:p14="http://schemas.microsoft.com/office/powerpoint/2010/main" val="137390477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fr-FR" smtClean="0"/>
              <a:t>Modifiez le style du titre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smtClean="0"/>
              <a:t>Cliquez sur l'icône pour ajouter une image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Date Placeholder 4"/>
          <p:cNvSpPr>
            <a:spLocks noGrp="1"/>
          </p:cNvSpPr>
          <p:nvPr>
            <p:ph type="dt" sz="half" idx="10"/>
          </p:nvPr>
        </p:nvSpPr>
        <p:spPr/>
        <p:txBody>
          <a:bodyPr/>
          <a:lstStyle/>
          <a:p>
            <a:fld id="{0947B028-F8BE-42DA-B0F7-9CE61E9AF74B}" type="datetimeFigureOut">
              <a:rPr lang="fr-FR" smtClean="0"/>
              <a:t>10/11/2024</a:t>
            </a:fld>
            <a:endParaRPr lang="fr-FR"/>
          </a:p>
        </p:txBody>
      </p:sp>
      <p:sp>
        <p:nvSpPr>
          <p:cNvPr id="6" name="Footer Placeholder 5"/>
          <p:cNvSpPr>
            <a:spLocks noGrp="1"/>
          </p:cNvSpPr>
          <p:nvPr>
            <p:ph type="ftr" sz="quarter" idx="11"/>
          </p:nvPr>
        </p:nvSpPr>
        <p:spPr/>
        <p:txBody>
          <a:bodyPr/>
          <a:lstStyle/>
          <a:p>
            <a:endParaRPr lang="fr-F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E43D15FF-B52A-42C9-A8F8-50CA25AFE5B9}" type="slidenum">
              <a:rPr lang="fr-FR" smtClean="0"/>
              <a:t>‹N°›</a:t>
            </a:fld>
            <a:endParaRPr lang="fr-FR"/>
          </a:p>
        </p:txBody>
      </p:sp>
    </p:spTree>
    <p:extLst>
      <p:ext uri="{BB962C8B-B14F-4D97-AF65-F5344CB8AC3E}">
        <p14:creationId xmlns:p14="http://schemas.microsoft.com/office/powerpoint/2010/main" val="112295845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fr-FR" smtClean="0"/>
              <a:t>Modifiez le style du titre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0947B028-F8BE-42DA-B0F7-9CE61E9AF74B}" type="datetimeFigureOut">
              <a:rPr lang="fr-FR" smtClean="0"/>
              <a:t>10/11/2024</a:t>
            </a:fld>
            <a:endParaRPr lang="fr-F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fr-F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E43D15FF-B52A-42C9-A8F8-50CA25AFE5B9}" type="slidenum">
              <a:rPr lang="fr-FR" smtClean="0"/>
              <a:t>‹N°›</a:t>
            </a:fld>
            <a:endParaRPr lang="fr-FR"/>
          </a:p>
        </p:txBody>
      </p:sp>
    </p:spTree>
    <p:extLst>
      <p:ext uri="{BB962C8B-B14F-4D97-AF65-F5344CB8AC3E}">
        <p14:creationId xmlns:p14="http://schemas.microsoft.com/office/powerpoint/2010/main" val="395634490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4.jpg"/><Relationship Id="rId2" Type="http://schemas.openxmlformats.org/officeDocument/2006/relationships/diagramData" Target="../diagrams/data5.xml"/><Relationship Id="rId1" Type="http://schemas.openxmlformats.org/officeDocument/2006/relationships/slideLayout" Target="../slideLayouts/slideLayout7.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5.jpg"/><Relationship Id="rId2" Type="http://schemas.openxmlformats.org/officeDocument/2006/relationships/diagramData" Target="../diagrams/data6.xml"/><Relationship Id="rId1" Type="http://schemas.openxmlformats.org/officeDocument/2006/relationships/slideLayout" Target="../slideLayouts/slideLayout7.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7.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7.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7.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7" Type="http://schemas.openxmlformats.org/officeDocument/2006/relationships/image" Target="../media/image2.jpg"/><Relationship Id="rId2" Type="http://schemas.openxmlformats.org/officeDocument/2006/relationships/diagramData" Target="../diagrams/data3.xml"/><Relationship Id="rId1" Type="http://schemas.openxmlformats.org/officeDocument/2006/relationships/slideLayout" Target="../slideLayouts/slideLayout7.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3.jpg"/><Relationship Id="rId2" Type="http://schemas.openxmlformats.org/officeDocument/2006/relationships/diagramData" Target="../diagrams/data4.xml"/><Relationship Id="rId1" Type="http://schemas.openxmlformats.org/officeDocument/2006/relationships/slideLayout" Target="../slideLayouts/slideLayout7.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Image 3"/>
          <p:cNvPicPr>
            <a:picLocks noChangeAspect="1"/>
          </p:cNvPicPr>
          <p:nvPr/>
        </p:nvPicPr>
        <p:blipFill>
          <a:blip r:embed="rId2"/>
          <a:stretch>
            <a:fillRect/>
          </a:stretch>
        </p:blipFill>
        <p:spPr>
          <a:xfrm>
            <a:off x="713232" y="169023"/>
            <a:ext cx="10405872" cy="6688977"/>
          </a:xfrm>
          <a:prstGeom prst="rect">
            <a:avLst/>
          </a:prstGeom>
        </p:spPr>
      </p:pic>
    </p:spTree>
    <p:extLst>
      <p:ext uri="{BB962C8B-B14F-4D97-AF65-F5344CB8AC3E}">
        <p14:creationId xmlns:p14="http://schemas.microsoft.com/office/powerpoint/2010/main" val="34118825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8924544" y="201168"/>
            <a:ext cx="2999232"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ar-DZ" dirty="0" smtClean="0"/>
              <a:t>أثر القيادة الرقمية على بيئة العمل والثقافة التنظيمية</a:t>
            </a:r>
            <a:endParaRPr lang="ar-DZ" dirty="0"/>
          </a:p>
        </p:txBody>
      </p:sp>
      <p:graphicFrame>
        <p:nvGraphicFramePr>
          <p:cNvPr id="3" name="Diagramme 2"/>
          <p:cNvGraphicFramePr/>
          <p:nvPr>
            <p:extLst>
              <p:ext uri="{D42A27DB-BD31-4B8C-83A1-F6EECF244321}">
                <p14:modId xmlns:p14="http://schemas.microsoft.com/office/powerpoint/2010/main" val="14647299"/>
              </p:ext>
            </p:extLst>
          </p:nvPr>
        </p:nvGraphicFramePr>
        <p:xfrm>
          <a:off x="485648" y="749808"/>
          <a:ext cx="8018272" cy="37974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ag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541256" y="3346704"/>
            <a:ext cx="4071624" cy="3130105"/>
          </a:xfrm>
          <a:prstGeom prst="roundRect">
            <a:avLst>
              <a:gd name="adj" fmla="val 16667"/>
            </a:avLst>
          </a:prstGeom>
          <a:ln>
            <a:noFill/>
          </a:ln>
          <a:effectLst>
            <a:outerShdw blurRad="152400" dist="12000" dir="900000" sy="98000" kx="110000" ky="200000" algn="tl" rotWithShape="0">
              <a:srgbClr val="000000">
                <a:alpha val="30000"/>
              </a:srgbClr>
            </a:outerShdw>
          </a:effectLst>
          <a:scene3d>
            <a:camera prst="perspectiveRelaxed">
              <a:rot lat="19800000" lon="1200000" rev="20820000"/>
            </a:camera>
            <a:lightRig rig="threePt" dir="t"/>
          </a:scene3d>
          <a:sp3d contourW="6350" prstMaterial="matte">
            <a:bevelT w="101600" h="101600"/>
            <a:contourClr>
              <a:srgbClr val="969696"/>
            </a:contourClr>
          </a:sp3d>
        </p:spPr>
      </p:pic>
    </p:spTree>
    <p:extLst>
      <p:ext uri="{BB962C8B-B14F-4D97-AF65-F5344CB8AC3E}">
        <p14:creationId xmlns:p14="http://schemas.microsoft.com/office/powerpoint/2010/main" val="40959778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8613648" y="475488"/>
            <a:ext cx="3145536" cy="9144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mtClean="0"/>
              <a:t>الاستراتيجيات لتطوير القيادة الرقمية في المؤسسات</a:t>
            </a:r>
            <a:endParaRPr lang="ar-DZ"/>
          </a:p>
        </p:txBody>
      </p:sp>
      <p:graphicFrame>
        <p:nvGraphicFramePr>
          <p:cNvPr id="3" name="Diagramme 2"/>
          <p:cNvGraphicFramePr/>
          <p:nvPr>
            <p:extLst>
              <p:ext uri="{D42A27DB-BD31-4B8C-83A1-F6EECF244321}">
                <p14:modId xmlns:p14="http://schemas.microsoft.com/office/powerpoint/2010/main" val="3887859042"/>
              </p:ext>
            </p:extLst>
          </p:nvPr>
        </p:nvGraphicFramePr>
        <p:xfrm>
          <a:off x="-766064" y="676656"/>
          <a:ext cx="8128000" cy="436439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4" name="Image 3"/>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417183" y="4002024"/>
            <a:ext cx="5207127" cy="263652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39010223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9137904" y="306211"/>
            <a:ext cx="3054096" cy="9144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dirty="0" smtClean="0"/>
              <a:t>نماذج وأمثلة عن القيادة الرقمية الناجحة</a:t>
            </a:r>
            <a:endParaRPr lang="ar-DZ" dirty="0"/>
          </a:p>
        </p:txBody>
      </p:sp>
      <p:sp>
        <p:nvSpPr>
          <p:cNvPr id="3" name="Rectangle 2"/>
          <p:cNvSpPr/>
          <p:nvPr/>
        </p:nvSpPr>
        <p:spPr>
          <a:xfrm>
            <a:off x="1060704" y="563356"/>
            <a:ext cx="7607808" cy="400110"/>
          </a:xfrm>
          <a:prstGeom prst="rect">
            <a:avLst/>
          </a:prstGeom>
        </p:spPr>
        <p:txBody>
          <a:bodyPr wrap="square">
            <a:spAutoFit/>
          </a:bodyPr>
          <a:lstStyle/>
          <a:p>
            <a:pPr algn="r" rtl="1"/>
            <a:r>
              <a:rPr lang="ar-DZ" sz="2000" dirty="0" smtClean="0"/>
              <a:t>من أبرز المؤسسات التي اعتمدت على القيادة الرقمية لتحقيق النجاح:</a:t>
            </a:r>
            <a:endParaRPr lang="ar-DZ" sz="2000" dirty="0"/>
          </a:p>
        </p:txBody>
      </p:sp>
      <p:graphicFrame>
        <p:nvGraphicFramePr>
          <p:cNvPr id="4" name="Diagramme 3"/>
          <p:cNvGraphicFramePr/>
          <p:nvPr>
            <p:extLst>
              <p:ext uri="{D42A27DB-BD31-4B8C-83A1-F6EECF244321}">
                <p14:modId xmlns:p14="http://schemas.microsoft.com/office/powerpoint/2010/main" val="1628345608"/>
              </p:ext>
            </p:extLst>
          </p:nvPr>
        </p:nvGraphicFramePr>
        <p:xfrm>
          <a:off x="2032000" y="2176272"/>
          <a:ext cx="8128000" cy="396206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307225499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143000" y="2267712"/>
            <a:ext cx="8988552" cy="3456432"/>
          </a:xfrm>
          <a:prstGeom prst="round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ar-DZ" dirty="0" smtClean="0"/>
              <a:t>في الختام، تعتبر القيادة الرقمية مفتاحًا أساسيًا للنهوض بالمؤسسات وتوجيهها نحو مستقبل مليء بالفرص. من خلال القيادة الرقمية، يمكن للمؤسسات تحسين الأداء، تعزيز التعاون، وتقديم حلول مبتكرة تلبي احتياجات المجتمع الرقمي الحديث. على القادة أن يدركوا أهمية التحول الرقمي ليس فقط كأداة للتقدم، بل كعامل استراتيجي للنمو والتكيف مع متطلبات العصر الجديد.</a:t>
            </a:r>
            <a:endParaRPr lang="ar-DZ" dirty="0"/>
          </a:p>
        </p:txBody>
      </p:sp>
      <p:sp>
        <p:nvSpPr>
          <p:cNvPr id="5" name="Ellipse 4"/>
          <p:cNvSpPr/>
          <p:nvPr/>
        </p:nvSpPr>
        <p:spPr>
          <a:xfrm>
            <a:off x="4096512" y="640080"/>
            <a:ext cx="2542032" cy="914400"/>
          </a:xfrm>
          <a:prstGeom prst="ellipse">
            <a:avLst/>
          </a:prstGeom>
        </p:spPr>
        <p:style>
          <a:lnRef idx="2">
            <a:schemeClr val="dk1"/>
          </a:lnRef>
          <a:fillRef idx="1">
            <a:schemeClr val="lt1"/>
          </a:fillRef>
          <a:effectRef idx="0">
            <a:schemeClr val="dk1"/>
          </a:effectRef>
          <a:fontRef idx="minor">
            <a:schemeClr val="dk1"/>
          </a:fontRef>
        </p:style>
        <p:txBody>
          <a:bodyPr rtlCol="0" anchor="ctr"/>
          <a:lstStyle/>
          <a:p>
            <a:pPr algn="ctr"/>
            <a:r>
              <a:rPr lang="ar-DZ" sz="2000" b="1" dirty="0" smtClean="0"/>
              <a:t>الخاتمة</a:t>
            </a:r>
            <a:endParaRPr lang="fr-FR" sz="2000" b="1" dirty="0"/>
          </a:p>
        </p:txBody>
      </p:sp>
    </p:spTree>
    <p:extLst>
      <p:ext uri="{BB962C8B-B14F-4D97-AF65-F5344CB8AC3E}">
        <p14:creationId xmlns:p14="http://schemas.microsoft.com/office/powerpoint/2010/main" val="19597322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8650224" y="164592"/>
            <a:ext cx="3273552" cy="9144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000" b="1" dirty="0" smtClean="0"/>
              <a:t>خطة البحث</a:t>
            </a:r>
            <a:endParaRPr lang="fr-FR" sz="2000" b="1" dirty="0"/>
          </a:p>
        </p:txBody>
      </p:sp>
      <p:sp>
        <p:nvSpPr>
          <p:cNvPr id="3" name="Rectangle à coins arrondis 2"/>
          <p:cNvSpPr/>
          <p:nvPr/>
        </p:nvSpPr>
        <p:spPr>
          <a:xfrm>
            <a:off x="1719072" y="621792"/>
            <a:ext cx="6437376" cy="6016752"/>
          </a:xfrm>
          <a:prstGeom prst="round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lnSpc>
                <a:spcPct val="150000"/>
              </a:lnSpc>
            </a:pPr>
            <a:r>
              <a:rPr lang="ar-DZ" sz="2000" dirty="0" smtClean="0"/>
              <a:t>المقدمة </a:t>
            </a:r>
          </a:p>
          <a:p>
            <a:pPr algn="ctr">
              <a:lnSpc>
                <a:spcPct val="150000"/>
              </a:lnSpc>
            </a:pPr>
            <a:r>
              <a:rPr lang="ar-DZ" sz="2000" b="1" dirty="0" smtClean="0"/>
              <a:t>أولا : </a:t>
            </a:r>
            <a:r>
              <a:rPr lang="ar-DZ" sz="2000" b="1" dirty="0" err="1" smtClean="0"/>
              <a:t>الايطار</a:t>
            </a:r>
            <a:r>
              <a:rPr lang="ar-DZ" sz="2000" b="1" dirty="0" smtClean="0"/>
              <a:t> النظري للقيادة الرقمية </a:t>
            </a:r>
          </a:p>
          <a:p>
            <a:pPr algn="ctr">
              <a:lnSpc>
                <a:spcPct val="150000"/>
              </a:lnSpc>
            </a:pPr>
            <a:r>
              <a:rPr lang="ar-DZ" sz="2000" dirty="0" smtClean="0"/>
              <a:t>تعريف القيادة الرقمية</a:t>
            </a:r>
          </a:p>
          <a:p>
            <a:pPr algn="ctr">
              <a:lnSpc>
                <a:spcPct val="150000"/>
              </a:lnSpc>
            </a:pPr>
            <a:r>
              <a:rPr lang="ar-DZ" sz="2000" dirty="0" smtClean="0"/>
              <a:t>خصائص القيادة الرقمية</a:t>
            </a:r>
          </a:p>
          <a:p>
            <a:pPr algn="ctr">
              <a:lnSpc>
                <a:spcPct val="150000"/>
              </a:lnSpc>
            </a:pPr>
            <a:r>
              <a:rPr lang="ar-DZ" sz="2000" dirty="0" smtClean="0"/>
              <a:t>أهمية القيادة الرقمية</a:t>
            </a:r>
          </a:p>
          <a:p>
            <a:pPr algn="ctr">
              <a:lnSpc>
                <a:spcPct val="150000"/>
              </a:lnSpc>
            </a:pPr>
            <a:r>
              <a:rPr lang="ar-DZ" sz="2000" dirty="0" smtClean="0"/>
              <a:t>أنماط القادة الرقميين</a:t>
            </a:r>
          </a:p>
          <a:p>
            <a:pPr algn="ctr">
              <a:lnSpc>
                <a:spcPct val="150000"/>
              </a:lnSpc>
            </a:pPr>
            <a:r>
              <a:rPr lang="ar-DZ" sz="2000" dirty="0" smtClean="0"/>
              <a:t>أدوات القيادة الرقمية</a:t>
            </a:r>
          </a:p>
          <a:p>
            <a:pPr algn="ctr">
              <a:lnSpc>
                <a:spcPct val="150000"/>
              </a:lnSpc>
            </a:pPr>
            <a:r>
              <a:rPr lang="ar-DZ" sz="2000" dirty="0" smtClean="0"/>
              <a:t>مهارات القيادة الرقمية</a:t>
            </a:r>
          </a:p>
          <a:p>
            <a:pPr algn="ctr" rtl="1">
              <a:lnSpc>
                <a:spcPct val="150000"/>
              </a:lnSpc>
            </a:pPr>
            <a:r>
              <a:rPr lang="ar-DZ" sz="2000" b="1" dirty="0" smtClean="0"/>
              <a:t>ثانيا : أثر القيادة الرقمية على بيئة العمل و ابراز أمثلة عنها</a:t>
            </a:r>
          </a:p>
          <a:p>
            <a:pPr algn="ctr">
              <a:lnSpc>
                <a:spcPct val="150000"/>
              </a:lnSpc>
            </a:pPr>
            <a:r>
              <a:rPr lang="ar-DZ" sz="2000" dirty="0" smtClean="0"/>
              <a:t>أثر القيادة الرقمية على بيئة العمل والثقافة التنظيمية</a:t>
            </a:r>
          </a:p>
          <a:p>
            <a:pPr algn="ctr">
              <a:lnSpc>
                <a:spcPct val="150000"/>
              </a:lnSpc>
            </a:pPr>
            <a:r>
              <a:rPr lang="ar-DZ" sz="2000" dirty="0" smtClean="0"/>
              <a:t>الاستراتيجيات لتطوير القيادة الرقمية في المؤسسات</a:t>
            </a:r>
          </a:p>
          <a:p>
            <a:pPr algn="ctr">
              <a:lnSpc>
                <a:spcPct val="150000"/>
              </a:lnSpc>
            </a:pPr>
            <a:r>
              <a:rPr lang="ar-DZ" sz="2000" dirty="0" smtClean="0"/>
              <a:t>نماذج وأمثلة عن القيادة الرقمية الناجحة</a:t>
            </a:r>
          </a:p>
          <a:p>
            <a:pPr algn="ctr">
              <a:lnSpc>
                <a:spcPct val="150000"/>
              </a:lnSpc>
            </a:pPr>
            <a:r>
              <a:rPr lang="ar-DZ" sz="2000" dirty="0" smtClean="0"/>
              <a:t>الخاتمة</a:t>
            </a:r>
          </a:p>
          <a:p>
            <a:pPr algn="ctr"/>
            <a:endParaRPr lang="ar-DZ" sz="2000" dirty="0" smtClean="0"/>
          </a:p>
        </p:txBody>
      </p:sp>
    </p:spTree>
    <p:extLst>
      <p:ext uri="{BB962C8B-B14F-4D97-AF65-F5344CB8AC3E}">
        <p14:creationId xmlns:p14="http://schemas.microsoft.com/office/powerpoint/2010/main" val="13766547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à coins arrondis 1"/>
          <p:cNvSpPr/>
          <p:nvPr/>
        </p:nvSpPr>
        <p:spPr>
          <a:xfrm>
            <a:off x="1289304" y="1901952"/>
            <a:ext cx="9948672" cy="3438144"/>
          </a:xfrm>
          <a:prstGeom prst="roundRect">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ar-DZ" dirty="0" smtClean="0"/>
              <a:t>في عصر التحول الرقمي السريع، أصبحت القيادة الرقمية أمرًا ضروريًا للنجاح والتطور في مختلف المجالات. تهدف القيادة الرقمية إلى تبني واستخدام التقنيات الحديثة لتمكين الأفراد والمؤسسات من تحقيق أهدافهم بشكل أكثر فعالية وابتكارًا. تتطلب هذه القيادة من القادة تطوير مهارات جديدة وتبني ثقافة الابتكار والتغيير السريع لمواكبة التطورات المستمرة. ومع تزايد أهمية التحول الرقمي، أصبح من الضروري على المؤسسات وقادتها التكيف مع هذا الواقع الرقمي لتعزيز تنافسيتهم وبناء مستقبل مستدام.</a:t>
            </a:r>
          </a:p>
          <a:p>
            <a:pPr algn="ctr"/>
            <a:r>
              <a:rPr lang="ar-DZ" b="1" dirty="0" smtClean="0"/>
              <a:t>و من خلال هذا نطرح الإشكالية : ماذا نقصد بالقيادة الرقمية ؟</a:t>
            </a:r>
            <a:endParaRPr lang="fr-FR" b="1" dirty="0"/>
          </a:p>
        </p:txBody>
      </p:sp>
      <p:sp>
        <p:nvSpPr>
          <p:cNvPr id="3" name="Ellipse 2"/>
          <p:cNvSpPr/>
          <p:nvPr/>
        </p:nvSpPr>
        <p:spPr>
          <a:xfrm>
            <a:off x="4828032" y="365760"/>
            <a:ext cx="2359152" cy="9144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z="2000" dirty="0" smtClean="0"/>
              <a:t>المقدمة </a:t>
            </a:r>
            <a:endParaRPr lang="fr-FR" sz="2000" dirty="0"/>
          </a:p>
        </p:txBody>
      </p:sp>
    </p:spTree>
    <p:extLst>
      <p:ext uri="{BB962C8B-B14F-4D97-AF65-F5344CB8AC3E}">
        <p14:creationId xmlns:p14="http://schemas.microsoft.com/office/powerpoint/2010/main" val="19993909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8924544" y="384048"/>
            <a:ext cx="250545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تعريف القيادة الرقمية</a:t>
            </a:r>
            <a:endParaRPr lang="fr-FR" dirty="0"/>
          </a:p>
        </p:txBody>
      </p:sp>
      <p:sp>
        <p:nvSpPr>
          <p:cNvPr id="3" name="Pensées 2"/>
          <p:cNvSpPr/>
          <p:nvPr/>
        </p:nvSpPr>
        <p:spPr>
          <a:xfrm>
            <a:off x="1170432" y="384048"/>
            <a:ext cx="6748272" cy="3108960"/>
          </a:xfrm>
          <a:prstGeom prst="cloudCallou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ar-DZ" smtClean="0"/>
              <a:t>القيادة الرقمية هي نهج جديد للقيادة يركز على استخدام التكنولوجيا الرقمية والبيانات لتحسين أداء المنظمات وتحقيق أهدافها، وتتضمن القيادة الرقمية استخدام البيانات والتحليلات لاتخاذ القرارات، وتعزيز التواصل والتعاون عبر الوسائط الرقمية، وتعزيز الابتكار وتطوير القدرة على التكيف مع التغيرات التكنولوجية.</a:t>
            </a:r>
          </a:p>
          <a:p>
            <a:pPr algn="ctr"/>
            <a:endParaRPr lang="ar-DZ"/>
          </a:p>
        </p:txBody>
      </p:sp>
      <p:sp>
        <p:nvSpPr>
          <p:cNvPr id="4" name="Double vague 3"/>
          <p:cNvSpPr/>
          <p:nvPr/>
        </p:nvSpPr>
        <p:spPr>
          <a:xfrm>
            <a:off x="5696712" y="3950208"/>
            <a:ext cx="5340096" cy="2377440"/>
          </a:xfrm>
          <a:prstGeom prst="doubleWav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smtClean="0"/>
              <a:t>من خلال القيادة الرقمية، يقوم القادة بالاستفادة من الأدوات والتقنيات الرقمية مثل الذكاء الاصطناعي، وتحليل البيانات الضخمة، والتحليل التنبؤي، والتحليل السلوكي للمستخدمين لتحسين عمليات الأعمال واتخاذ القرارات الاستراتيجية.</a:t>
            </a:r>
          </a:p>
          <a:p>
            <a:pPr algn="ctr"/>
            <a:endParaRPr lang="ar-DZ"/>
          </a:p>
        </p:txBody>
      </p:sp>
    </p:spTree>
    <p:extLst>
      <p:ext uri="{BB962C8B-B14F-4D97-AF65-F5344CB8AC3E}">
        <p14:creationId xmlns:p14="http://schemas.microsoft.com/office/powerpoint/2010/main" val="8883055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9089136" y="310896"/>
            <a:ext cx="287121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خصائص القيادة الرقمية</a:t>
            </a:r>
            <a:endParaRPr lang="ar-DZ" dirty="0"/>
          </a:p>
        </p:txBody>
      </p:sp>
      <p:sp>
        <p:nvSpPr>
          <p:cNvPr id="3" name="Rectangle 2"/>
          <p:cNvSpPr/>
          <p:nvPr/>
        </p:nvSpPr>
        <p:spPr>
          <a:xfrm>
            <a:off x="2121408" y="498455"/>
            <a:ext cx="6254496" cy="923330"/>
          </a:xfrm>
          <a:prstGeom prst="rect">
            <a:avLst/>
          </a:prstGeom>
        </p:spPr>
        <p:txBody>
          <a:bodyPr wrap="square">
            <a:spAutoFit/>
          </a:bodyPr>
          <a:lstStyle/>
          <a:p>
            <a:pPr algn="r" rtl="1"/>
            <a:r>
              <a:rPr lang="ar-DZ" dirty="0" smtClean="0"/>
              <a:t>القيادة الرقمية تتميز بعدة خصائص تميزها عن أشكال القيادة التقليدية، ومن أبرز هذه الخصائص:</a:t>
            </a:r>
          </a:p>
          <a:p>
            <a:pPr algn="r" rtl="1"/>
            <a:endParaRPr lang="ar-DZ" dirty="0"/>
          </a:p>
        </p:txBody>
      </p:sp>
      <p:graphicFrame>
        <p:nvGraphicFramePr>
          <p:cNvPr id="4" name="Diagramme 3"/>
          <p:cNvGraphicFramePr/>
          <p:nvPr>
            <p:extLst>
              <p:ext uri="{D42A27DB-BD31-4B8C-83A1-F6EECF244321}">
                <p14:modId xmlns:p14="http://schemas.microsoft.com/office/powerpoint/2010/main" val="2123284789"/>
              </p:ext>
            </p:extLst>
          </p:nvPr>
        </p:nvGraphicFramePr>
        <p:xfrm>
          <a:off x="1188720" y="1554480"/>
          <a:ext cx="10241280" cy="491947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1341131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9272016" y="329184"/>
            <a:ext cx="2578608"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أهمية القيادة الرقمية</a:t>
            </a:r>
            <a:endParaRPr lang="ar-DZ" dirty="0"/>
          </a:p>
        </p:txBody>
      </p:sp>
      <p:sp>
        <p:nvSpPr>
          <p:cNvPr id="3" name="Rectangle 2"/>
          <p:cNvSpPr/>
          <p:nvPr/>
        </p:nvSpPr>
        <p:spPr>
          <a:xfrm>
            <a:off x="274320" y="320254"/>
            <a:ext cx="8997696" cy="923330"/>
          </a:xfrm>
          <a:prstGeom prst="rect">
            <a:avLst/>
          </a:prstGeom>
        </p:spPr>
        <p:txBody>
          <a:bodyPr wrap="square">
            <a:spAutoFit/>
          </a:bodyPr>
          <a:lstStyle/>
          <a:p>
            <a:pPr algn="r" rtl="1"/>
            <a:r>
              <a:rPr lang="ar-DZ" dirty="0" smtClean="0"/>
              <a:t>تعد القيادة الرقمية ضرورية لنجاح المنظمات في العصر الرقمي، وتساهم في تحقيق العديد من الفوائد للمنظمة، ومنها:</a:t>
            </a:r>
          </a:p>
          <a:p>
            <a:pPr algn="r" rtl="1"/>
            <a:endParaRPr lang="ar-DZ" dirty="0"/>
          </a:p>
        </p:txBody>
      </p:sp>
      <p:graphicFrame>
        <p:nvGraphicFramePr>
          <p:cNvPr id="4" name="Diagramme 3"/>
          <p:cNvGraphicFramePr/>
          <p:nvPr>
            <p:extLst>
              <p:ext uri="{D42A27DB-BD31-4B8C-83A1-F6EECF244321}">
                <p14:modId xmlns:p14="http://schemas.microsoft.com/office/powerpoint/2010/main" val="2341811979"/>
              </p:ext>
            </p:extLst>
          </p:nvPr>
        </p:nvGraphicFramePr>
        <p:xfrm>
          <a:off x="1282192" y="1828800"/>
          <a:ext cx="8128000" cy="42912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261146373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9308592" y="329184"/>
            <a:ext cx="2231136" cy="914400"/>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أنماط القادة الرقميين</a:t>
            </a:r>
            <a:endParaRPr lang="ar-DZ" dirty="0"/>
          </a:p>
        </p:txBody>
      </p:sp>
      <p:sp>
        <p:nvSpPr>
          <p:cNvPr id="3" name="Rectangle 2"/>
          <p:cNvSpPr/>
          <p:nvPr/>
        </p:nvSpPr>
        <p:spPr>
          <a:xfrm>
            <a:off x="1042416" y="498455"/>
            <a:ext cx="7882128" cy="923330"/>
          </a:xfrm>
          <a:prstGeom prst="rect">
            <a:avLst/>
          </a:prstGeom>
        </p:spPr>
        <p:txBody>
          <a:bodyPr wrap="square">
            <a:spAutoFit/>
          </a:bodyPr>
          <a:lstStyle/>
          <a:p>
            <a:pPr algn="r" rtl="1"/>
            <a:r>
              <a:rPr lang="ar-DZ" dirty="0" smtClean="0"/>
              <a:t>هناك عدة أنماط للقادة الرقميين يمكن تحديدها </a:t>
            </a:r>
            <a:r>
              <a:rPr lang="ar-DZ" dirty="0" err="1" smtClean="0"/>
              <a:t>بناءًا</a:t>
            </a:r>
            <a:r>
              <a:rPr lang="ar-DZ" dirty="0" smtClean="0"/>
              <a:t> على أساليبهم وأساليب القيادة التي يتبعونها، ومن بين هذه الأنماط:</a:t>
            </a:r>
          </a:p>
          <a:p>
            <a:endParaRPr lang="ar-DZ" dirty="0"/>
          </a:p>
        </p:txBody>
      </p:sp>
      <p:graphicFrame>
        <p:nvGraphicFramePr>
          <p:cNvPr id="5" name="Diagramme 4"/>
          <p:cNvGraphicFramePr/>
          <p:nvPr>
            <p:extLst>
              <p:ext uri="{D42A27DB-BD31-4B8C-83A1-F6EECF244321}">
                <p14:modId xmlns:p14="http://schemas.microsoft.com/office/powerpoint/2010/main" val="1471084309"/>
              </p:ext>
            </p:extLst>
          </p:nvPr>
        </p:nvGraphicFramePr>
        <p:xfrm>
          <a:off x="4023360" y="2011680"/>
          <a:ext cx="8861552" cy="425466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1042416" y="2738815"/>
            <a:ext cx="4041648" cy="3698561"/>
          </a:xfrm>
          <a:prstGeom prst="rect">
            <a:avLst/>
          </a:prstGeom>
          <a:ln>
            <a:noFill/>
          </a:ln>
          <a:effectLst>
            <a:reflection blurRad="12700" stA="30000" endPos="30000" dist="5000" dir="5400000" sy="-100000" algn="bl" rotWithShape="0"/>
          </a:effectLst>
          <a:scene3d>
            <a:camera prst="perspectiveContrastingLeftFacing">
              <a:rot lat="300000" lon="19800000" rev="0"/>
            </a:camera>
            <a:lightRig rig="threePt" dir="t">
              <a:rot lat="0" lon="0" rev="2700000"/>
            </a:lightRig>
          </a:scene3d>
          <a:sp3d>
            <a:bevelT w="63500" h="50800"/>
          </a:sp3d>
        </p:spPr>
      </p:pic>
    </p:spTree>
    <p:extLst>
      <p:ext uri="{BB962C8B-B14F-4D97-AF65-F5344CB8AC3E}">
        <p14:creationId xmlns:p14="http://schemas.microsoft.com/office/powerpoint/2010/main" val="226575448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9198864" y="212598"/>
            <a:ext cx="2523744" cy="914400"/>
          </a:xfrm>
          <a:prstGeom prst="ellipse">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ar-DZ" dirty="0" smtClean="0"/>
              <a:t>أدوات القيادة الرقمية</a:t>
            </a:r>
            <a:endParaRPr lang="ar-DZ" dirty="0"/>
          </a:p>
        </p:txBody>
      </p:sp>
      <p:sp>
        <p:nvSpPr>
          <p:cNvPr id="3" name="Rectangle 2"/>
          <p:cNvSpPr/>
          <p:nvPr/>
        </p:nvSpPr>
        <p:spPr>
          <a:xfrm>
            <a:off x="1133856" y="1399032"/>
            <a:ext cx="8065008" cy="914400"/>
          </a:xfrm>
          <a:prstGeom prst="rect">
            <a:avLst/>
          </a:prstGeom>
        </p:spPr>
        <p:style>
          <a:lnRef idx="2">
            <a:schemeClr val="dk1">
              <a:shade val="50000"/>
            </a:schemeClr>
          </a:lnRef>
          <a:fillRef idx="1">
            <a:schemeClr val="dk1"/>
          </a:fillRef>
          <a:effectRef idx="0">
            <a:schemeClr val="dk1"/>
          </a:effectRef>
          <a:fontRef idx="minor">
            <a:schemeClr val="lt1"/>
          </a:fontRef>
        </p:style>
        <p:txBody>
          <a:bodyPr rtlCol="0" anchor="ctr"/>
          <a:lstStyle/>
          <a:p>
            <a:pPr algn="ctr"/>
            <a:r>
              <a:rPr lang="ar-DZ" smtClean="0"/>
              <a:t>تقنيات التواصل الرقمي: مثل تطبيقات الفيديو كونفرنس، والبريد الإلكتروني، ومنصات الدردشة الفورية.</a:t>
            </a:r>
            <a:endParaRPr lang="ar-DZ"/>
          </a:p>
        </p:txBody>
      </p:sp>
      <p:sp>
        <p:nvSpPr>
          <p:cNvPr id="4" name="Rectangle 3"/>
          <p:cNvSpPr/>
          <p:nvPr/>
        </p:nvSpPr>
        <p:spPr>
          <a:xfrm>
            <a:off x="1371600" y="4315968"/>
            <a:ext cx="7991856" cy="914400"/>
          </a:xfrm>
          <a:prstGeom prst="rect">
            <a:avLst/>
          </a:prstGeom>
        </p:spPr>
        <p:style>
          <a:lnRef idx="2">
            <a:schemeClr val="accent4">
              <a:shade val="50000"/>
            </a:schemeClr>
          </a:lnRef>
          <a:fillRef idx="1">
            <a:schemeClr val="accent4"/>
          </a:fillRef>
          <a:effectRef idx="0">
            <a:schemeClr val="accent4"/>
          </a:effectRef>
          <a:fontRef idx="minor">
            <a:schemeClr val="lt1"/>
          </a:fontRef>
        </p:style>
        <p:txBody>
          <a:bodyPr rtlCol="0" anchor="ctr"/>
          <a:lstStyle/>
          <a:p>
            <a:pPr algn="ctr"/>
            <a:r>
              <a:rPr lang="ar-DZ" smtClean="0"/>
              <a:t>تحليل البيانات الكبيرة: تستخدم لتحليل بيانات العملاء والسوق بشكل أعمق واتخاذ قرارات مستنيرة.</a:t>
            </a:r>
            <a:endParaRPr lang="ar-DZ"/>
          </a:p>
        </p:txBody>
      </p:sp>
      <p:sp>
        <p:nvSpPr>
          <p:cNvPr id="5" name="Rectangle 4"/>
          <p:cNvSpPr/>
          <p:nvPr/>
        </p:nvSpPr>
        <p:spPr>
          <a:xfrm>
            <a:off x="3639312" y="2857500"/>
            <a:ext cx="7187184" cy="914400"/>
          </a:xfrm>
          <a:prstGeom prst="rect">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ar-DZ" smtClean="0"/>
              <a:t>منصات إدارة المشاريع الرقمية: مثل "تريلو" و"أسانا" التي تساعد في تتبع تقدم المشاريع وتنظيم العمل.</a:t>
            </a:r>
            <a:endParaRPr lang="ar-DZ"/>
          </a:p>
        </p:txBody>
      </p:sp>
    </p:spTree>
    <p:extLst>
      <p:ext uri="{BB962C8B-B14F-4D97-AF65-F5344CB8AC3E}">
        <p14:creationId xmlns:p14="http://schemas.microsoft.com/office/powerpoint/2010/main" val="2661893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llipse 1"/>
          <p:cNvSpPr/>
          <p:nvPr/>
        </p:nvSpPr>
        <p:spPr>
          <a:xfrm>
            <a:off x="9046464" y="260497"/>
            <a:ext cx="3145536" cy="914400"/>
          </a:xfrm>
          <a:prstGeom prst="ellipse">
            <a:avLst/>
          </a:prstGeom>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r>
              <a:rPr lang="ar-DZ" dirty="0" smtClean="0"/>
              <a:t>مهارات القيادة الرقمية</a:t>
            </a:r>
            <a:endParaRPr lang="ar-DZ" dirty="0"/>
          </a:p>
        </p:txBody>
      </p:sp>
      <p:sp>
        <p:nvSpPr>
          <p:cNvPr id="3" name="Rectangle 2"/>
          <p:cNvSpPr/>
          <p:nvPr/>
        </p:nvSpPr>
        <p:spPr>
          <a:xfrm>
            <a:off x="1499616" y="548640"/>
            <a:ext cx="7114032" cy="923330"/>
          </a:xfrm>
          <a:prstGeom prst="rect">
            <a:avLst/>
          </a:prstGeom>
        </p:spPr>
        <p:txBody>
          <a:bodyPr wrap="square">
            <a:spAutoFit/>
          </a:bodyPr>
          <a:lstStyle/>
          <a:p>
            <a:pPr algn="r" rtl="1"/>
            <a:r>
              <a:rPr lang="ar-DZ" dirty="0" smtClean="0"/>
              <a:t>يتطلب العصر الرقمي مهارات قيادية جديدة لقيادة المنظمات نحو النجاح، ويتمتع القائد الرقمي بمهارات تميزه، وهي تشمل الآتي:</a:t>
            </a:r>
          </a:p>
          <a:p>
            <a:pPr algn="r" rtl="1"/>
            <a:endParaRPr lang="ar-DZ" dirty="0"/>
          </a:p>
        </p:txBody>
      </p:sp>
      <p:graphicFrame>
        <p:nvGraphicFramePr>
          <p:cNvPr id="5" name="Diagramme 4"/>
          <p:cNvGraphicFramePr/>
          <p:nvPr>
            <p:extLst>
              <p:ext uri="{D42A27DB-BD31-4B8C-83A1-F6EECF244321}">
                <p14:modId xmlns:p14="http://schemas.microsoft.com/office/powerpoint/2010/main" val="1850325387"/>
              </p:ext>
            </p:extLst>
          </p:nvPr>
        </p:nvGraphicFramePr>
        <p:xfrm>
          <a:off x="-254000" y="1865376"/>
          <a:ext cx="8128000" cy="410836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6" name="Image 5"/>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7999379" y="3362350"/>
            <a:ext cx="3741517" cy="2489809"/>
          </a:xfrm>
          <a:prstGeom prst="rect">
            <a:avLst/>
          </a:prstGeom>
          <a:ln w="88900" cap="sq" cmpd="thickThin">
            <a:solidFill>
              <a:srgbClr val="000000"/>
            </a:solidFill>
            <a:prstDash val="solid"/>
            <a:miter lim="800000"/>
          </a:ln>
          <a:effectLst>
            <a:innerShdw blurRad="76200">
              <a:srgbClr val="000000"/>
            </a:innerShdw>
          </a:effectLst>
        </p:spPr>
      </p:pic>
    </p:spTree>
    <p:extLst>
      <p:ext uri="{BB962C8B-B14F-4D97-AF65-F5344CB8AC3E}">
        <p14:creationId xmlns:p14="http://schemas.microsoft.com/office/powerpoint/2010/main" val="4275494799"/>
      </p:ext>
    </p:extLst>
  </p:cSld>
  <p:clrMapOvr>
    <a:masterClrMapping/>
  </p:clrMapOvr>
</p:sld>
</file>

<file path=ppt/theme/theme1.xml><?xml version="1.0" encoding="utf-8"?>
<a:theme xmlns:a="http://schemas.openxmlformats.org/drawingml/2006/main" name="Brin">
  <a:themeElements>
    <a:clrScheme name="Bri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Bri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Bri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156</TotalTime>
  <Words>720</Words>
  <Application>Microsoft Office PowerPoint</Application>
  <PresentationFormat>Grand écran</PresentationFormat>
  <Paragraphs>69</Paragraphs>
  <Slides>13</Slides>
  <Notes>0</Notes>
  <HiddenSlides>0</HiddenSlides>
  <MMClips>0</MMClips>
  <ScaleCrop>false</ScaleCrop>
  <HeadingPairs>
    <vt:vector size="6" baseType="variant">
      <vt:variant>
        <vt:lpstr>Polices utilisées</vt:lpstr>
      </vt:variant>
      <vt:variant>
        <vt:i4>4</vt:i4>
      </vt:variant>
      <vt:variant>
        <vt:lpstr>Thème</vt:lpstr>
      </vt:variant>
      <vt:variant>
        <vt:i4>1</vt:i4>
      </vt:variant>
      <vt:variant>
        <vt:lpstr>Titres des diapositives</vt:lpstr>
      </vt:variant>
      <vt:variant>
        <vt:i4>13</vt:i4>
      </vt:variant>
    </vt:vector>
  </HeadingPairs>
  <TitlesOfParts>
    <vt:vector size="18" baseType="lpstr">
      <vt:lpstr>Arial</vt:lpstr>
      <vt:lpstr>Century Gothic</vt:lpstr>
      <vt:lpstr>Tahoma</vt:lpstr>
      <vt:lpstr>Wingdings 3</vt:lpstr>
      <vt:lpstr>Brin</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pc</dc:creator>
  <cp:lastModifiedBy>pc</cp:lastModifiedBy>
  <cp:revision>34</cp:revision>
  <dcterms:created xsi:type="dcterms:W3CDTF">2024-11-10T19:52:35Z</dcterms:created>
  <dcterms:modified xsi:type="dcterms:W3CDTF">2024-11-10T22:29:21Z</dcterms:modified>
</cp:coreProperties>
</file>