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8" r:id="rId5"/>
    <p:sldId id="257" r:id="rId6"/>
    <p:sldId id="259" r:id="rId7"/>
    <p:sldId id="260" r:id="rId8"/>
    <p:sldId id="261" r:id="rId9"/>
    <p:sldId id="263" r:id="rId10"/>
    <p:sldId id="297" r:id="rId11"/>
    <p:sldId id="266" r:id="rId12"/>
    <p:sldId id="262" r:id="rId13"/>
    <p:sldId id="301" r:id="rId14"/>
    <p:sldId id="309" r:id="rId15"/>
    <p:sldId id="298" r:id="rId16"/>
    <p:sldId id="265" r:id="rId17"/>
    <p:sldId id="299" r:id="rId18"/>
    <p:sldId id="300" r:id="rId19"/>
    <p:sldId id="310" r:id="rId20"/>
    <p:sldId id="272" r:id="rId21"/>
    <p:sldId id="302" r:id="rId22"/>
    <p:sldId id="311" r:id="rId23"/>
    <p:sldId id="277" r:id="rId24"/>
    <p:sldId id="303" r:id="rId25"/>
    <p:sldId id="304" r:id="rId26"/>
    <p:sldId id="312" r:id="rId27"/>
    <p:sldId id="305" r:id="rId28"/>
    <p:sldId id="306" r:id="rId29"/>
    <p:sldId id="313" r:id="rId30"/>
    <p:sldId id="307" r:id="rId31"/>
    <p:sldId id="308" r:id="rId32"/>
    <p:sldId id="314" r:id="rId33"/>
    <p:sldId id="273" r:id="rId34"/>
  </p:sldIdLst>
  <p:sldSz cx="9144000" cy="5143500" type="screen16x9"/>
  <p:notesSz cx="6858000" cy="9144000"/>
  <p:embeddedFontLst>
    <p:embeddedFont>
      <p:font typeface="Kanit"/>
      <p:regular r:id="rId38"/>
    </p:embeddedFont>
    <p:embeddedFont>
      <p:font typeface="DM Sans"/>
      <p:regular r:id="rId39"/>
    </p:embeddedFont>
    <p:embeddedFont>
      <p:font typeface="Tahoma" panose="020B0604030504040204" pitchFamily="34" charset="0"/>
      <p:regular r:id="rId40"/>
    </p:embeddedFont>
    <p:embeddedFont>
      <p:font typeface="Arial Unicode MS" panose="020B0604020202020204" charset="-122"/>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747775"/>
          </p15:clr>
        </p15:guide>
        <p15:guide id="2" pos="288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04" d="100"/>
          <a:sy n="104" d="100"/>
        </p:scale>
        <p:origin x="557" y="5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font" Target="fonts/font4.fntdata"/><Relationship Id="rId40" Type="http://schemas.openxmlformats.org/officeDocument/2006/relationships/font" Target="fonts/font3.fntdata"/><Relationship Id="rId4" Type="http://schemas.openxmlformats.org/officeDocument/2006/relationships/notesMaster" Target="notesMasters/notesMaster1.xml"/><Relationship Id="rId39" Type="http://schemas.openxmlformats.org/officeDocument/2006/relationships/font" Target="fonts/font2.fntdata"/><Relationship Id="rId38" Type="http://schemas.openxmlformats.org/officeDocument/2006/relationships/font" Target="fonts/font1.fntdata"/><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fr-FR"/>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2"/>
        <p:cNvGrpSpPr/>
        <p:nvPr/>
      </p:nvGrpSpPr>
      <p:grpSpPr>
        <a:xfrm>
          <a:off x="0" y="0"/>
          <a:ext cx="0" cy="0"/>
          <a:chOff x="0" y="0"/>
          <a:chExt cx="0" cy="0"/>
        </a:xfrm>
      </p:grpSpPr>
      <p:sp>
        <p:nvSpPr>
          <p:cNvPr id="373" name="Google Shape;3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374" name="Google Shape;3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9"/>
        <p:cNvGrpSpPr/>
        <p:nvPr/>
      </p:nvGrpSpPr>
      <p:grpSpPr>
        <a:xfrm>
          <a:off x="0" y="0"/>
          <a:ext cx="0" cy="0"/>
          <a:chOff x="0" y="0"/>
          <a:chExt cx="0" cy="0"/>
        </a:xfrm>
      </p:grpSpPr>
      <p:sp>
        <p:nvSpPr>
          <p:cNvPr id="440" name="Google Shape;440;g277597015a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41" name="Google Shape;441;g277597015a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6"/>
        <p:cNvGrpSpPr/>
        <p:nvPr/>
      </p:nvGrpSpPr>
      <p:grpSpPr>
        <a:xfrm>
          <a:off x="0" y="0"/>
          <a:ext cx="0" cy="0"/>
          <a:chOff x="0" y="0"/>
          <a:chExt cx="0" cy="0"/>
        </a:xfrm>
      </p:grpSpPr>
      <p:sp>
        <p:nvSpPr>
          <p:cNvPr id="567" name="Google Shape;567;g275e7e7b69b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568" name="Google Shape;568;g275e7e7b69b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72"/>
        <p:cNvGrpSpPr/>
        <p:nvPr/>
      </p:nvGrpSpPr>
      <p:grpSpPr>
        <a:xfrm>
          <a:off x="0" y="0"/>
          <a:ext cx="0" cy="0"/>
          <a:chOff x="0" y="0"/>
          <a:chExt cx="0" cy="0"/>
        </a:xfrm>
      </p:grpSpPr>
      <p:sp>
        <p:nvSpPr>
          <p:cNvPr id="473" name="Google Shape;473;g275e7e7b69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74" name="Google Shape;474;g275e7e7b69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72"/>
        <p:cNvGrpSpPr/>
        <p:nvPr/>
      </p:nvGrpSpPr>
      <p:grpSpPr>
        <a:xfrm>
          <a:off x="0" y="0"/>
          <a:ext cx="0" cy="0"/>
          <a:chOff x="0" y="0"/>
          <a:chExt cx="0" cy="0"/>
        </a:xfrm>
      </p:grpSpPr>
      <p:sp>
        <p:nvSpPr>
          <p:cNvPr id="473" name="Google Shape;473;g275e7e7b69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74" name="Google Shape;474;g275e7e7b69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9"/>
        <p:cNvGrpSpPr/>
        <p:nvPr/>
      </p:nvGrpSpPr>
      <p:grpSpPr>
        <a:xfrm>
          <a:off x="0" y="0"/>
          <a:ext cx="0" cy="0"/>
          <a:chOff x="0" y="0"/>
          <a:chExt cx="0" cy="0"/>
        </a:xfrm>
      </p:grpSpPr>
      <p:sp>
        <p:nvSpPr>
          <p:cNvPr id="510" name="Google Shape;510;g275e7e7b69b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511" name="Google Shape;511;g275e7e7b69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9"/>
        <p:cNvGrpSpPr/>
        <p:nvPr/>
      </p:nvGrpSpPr>
      <p:grpSpPr>
        <a:xfrm>
          <a:off x="0" y="0"/>
          <a:ext cx="0" cy="0"/>
          <a:chOff x="0" y="0"/>
          <a:chExt cx="0" cy="0"/>
        </a:xfrm>
      </p:grpSpPr>
      <p:sp>
        <p:nvSpPr>
          <p:cNvPr id="510" name="Google Shape;510;g275e7e7b69b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511" name="Google Shape;511;g275e7e7b69b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6"/>
        <p:cNvGrpSpPr/>
        <p:nvPr/>
      </p:nvGrpSpPr>
      <p:grpSpPr>
        <a:xfrm>
          <a:off x="0" y="0"/>
          <a:ext cx="0" cy="0"/>
          <a:chOff x="0" y="0"/>
          <a:chExt cx="0" cy="0"/>
        </a:xfrm>
      </p:grpSpPr>
      <p:sp>
        <p:nvSpPr>
          <p:cNvPr id="567" name="Google Shape;567;g275e7e7b69b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568" name="Google Shape;568;g275e7e7b69b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5"/>
        <p:cNvGrpSpPr/>
        <p:nvPr/>
      </p:nvGrpSpPr>
      <p:grpSpPr>
        <a:xfrm>
          <a:off x="0" y="0"/>
          <a:ext cx="0" cy="0"/>
          <a:chOff x="0" y="0"/>
          <a:chExt cx="0" cy="0"/>
        </a:xfrm>
      </p:grpSpPr>
      <p:sp>
        <p:nvSpPr>
          <p:cNvPr id="576" name="Google Shape;576;g275e7e7b69b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577" name="Google Shape;577;g275e7e7b69b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5"/>
        <p:cNvGrpSpPr/>
        <p:nvPr/>
      </p:nvGrpSpPr>
      <p:grpSpPr>
        <a:xfrm>
          <a:off x="0" y="0"/>
          <a:ext cx="0" cy="0"/>
          <a:chOff x="0" y="0"/>
          <a:chExt cx="0" cy="0"/>
        </a:xfrm>
      </p:grpSpPr>
      <p:sp>
        <p:nvSpPr>
          <p:cNvPr id="576" name="Google Shape;576;g275e7e7b69b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577" name="Google Shape;577;g275e7e7b69b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6"/>
        <p:cNvGrpSpPr/>
        <p:nvPr/>
      </p:nvGrpSpPr>
      <p:grpSpPr>
        <a:xfrm>
          <a:off x="0" y="0"/>
          <a:ext cx="0" cy="0"/>
          <a:chOff x="0" y="0"/>
          <a:chExt cx="0" cy="0"/>
        </a:xfrm>
      </p:grpSpPr>
      <p:sp>
        <p:nvSpPr>
          <p:cNvPr id="567" name="Google Shape;567;g275e7e7b69b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568" name="Google Shape;568;g275e7e7b69b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7"/>
        <p:cNvGrpSpPr/>
        <p:nvPr/>
      </p:nvGrpSpPr>
      <p:grpSpPr>
        <a:xfrm>
          <a:off x="0" y="0"/>
          <a:ext cx="0" cy="0"/>
          <a:chOff x="0" y="0"/>
          <a:chExt cx="0" cy="0"/>
        </a:xfrm>
      </p:grpSpPr>
      <p:sp>
        <p:nvSpPr>
          <p:cNvPr id="398" name="Google Shape;398;g26da7de0563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399" name="Google Shape;399;g26da7de0563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80"/>
        <p:cNvGrpSpPr/>
        <p:nvPr/>
      </p:nvGrpSpPr>
      <p:grpSpPr>
        <a:xfrm>
          <a:off x="0" y="0"/>
          <a:ext cx="0" cy="0"/>
          <a:chOff x="0" y="0"/>
          <a:chExt cx="0" cy="0"/>
        </a:xfrm>
      </p:grpSpPr>
      <p:sp>
        <p:nvSpPr>
          <p:cNvPr id="681" name="Google Shape;681;g275e7e7b69b_0_277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682" name="Google Shape;682;g275e7e7b69b_0_277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0"/>
        <p:cNvGrpSpPr/>
        <p:nvPr/>
      </p:nvGrpSpPr>
      <p:grpSpPr>
        <a:xfrm>
          <a:off x="0" y="0"/>
          <a:ext cx="0" cy="0"/>
          <a:chOff x="0" y="0"/>
          <a:chExt cx="0" cy="0"/>
        </a:xfrm>
      </p:grpSpPr>
      <p:sp>
        <p:nvSpPr>
          <p:cNvPr id="431" name="Google Shape;431;g275e617cc5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32" name="Google Shape;432;g275e617cc5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0"/>
        <p:cNvGrpSpPr/>
        <p:nvPr/>
      </p:nvGrpSpPr>
      <p:grpSpPr>
        <a:xfrm>
          <a:off x="0" y="0"/>
          <a:ext cx="0" cy="0"/>
          <a:chOff x="0" y="0"/>
          <a:chExt cx="0" cy="0"/>
        </a:xfrm>
      </p:grpSpPr>
      <p:sp>
        <p:nvSpPr>
          <p:cNvPr id="431" name="Google Shape;431;g275e617cc5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32" name="Google Shape;432;g275e617cc5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6"/>
        <p:cNvGrpSpPr/>
        <p:nvPr/>
      </p:nvGrpSpPr>
      <p:grpSpPr>
        <a:xfrm>
          <a:off x="0" y="0"/>
          <a:ext cx="0" cy="0"/>
          <a:chOff x="0" y="0"/>
          <a:chExt cx="0" cy="0"/>
        </a:xfrm>
      </p:grpSpPr>
      <p:sp>
        <p:nvSpPr>
          <p:cNvPr id="567" name="Google Shape;567;g275e7e7b69b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568" name="Google Shape;568;g275e7e7b69b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0"/>
        <p:cNvGrpSpPr/>
        <p:nvPr/>
      </p:nvGrpSpPr>
      <p:grpSpPr>
        <a:xfrm>
          <a:off x="0" y="0"/>
          <a:ext cx="0" cy="0"/>
          <a:chOff x="0" y="0"/>
          <a:chExt cx="0" cy="0"/>
        </a:xfrm>
      </p:grpSpPr>
      <p:sp>
        <p:nvSpPr>
          <p:cNvPr id="431" name="Google Shape;431;g275e617cc5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32" name="Google Shape;432;g275e617cc5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0"/>
        <p:cNvGrpSpPr/>
        <p:nvPr/>
      </p:nvGrpSpPr>
      <p:grpSpPr>
        <a:xfrm>
          <a:off x="0" y="0"/>
          <a:ext cx="0" cy="0"/>
          <a:chOff x="0" y="0"/>
          <a:chExt cx="0" cy="0"/>
        </a:xfrm>
      </p:grpSpPr>
      <p:sp>
        <p:nvSpPr>
          <p:cNvPr id="431" name="Google Shape;431;g275e617cc5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32" name="Google Shape;432;g275e617cc5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6"/>
        <p:cNvGrpSpPr/>
        <p:nvPr/>
      </p:nvGrpSpPr>
      <p:grpSpPr>
        <a:xfrm>
          <a:off x="0" y="0"/>
          <a:ext cx="0" cy="0"/>
          <a:chOff x="0" y="0"/>
          <a:chExt cx="0" cy="0"/>
        </a:xfrm>
      </p:grpSpPr>
      <p:sp>
        <p:nvSpPr>
          <p:cNvPr id="567" name="Google Shape;567;g275e7e7b69b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568" name="Google Shape;568;g275e7e7b69b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0"/>
        <p:cNvGrpSpPr/>
        <p:nvPr/>
      </p:nvGrpSpPr>
      <p:grpSpPr>
        <a:xfrm>
          <a:off x="0" y="0"/>
          <a:ext cx="0" cy="0"/>
          <a:chOff x="0" y="0"/>
          <a:chExt cx="0" cy="0"/>
        </a:xfrm>
      </p:grpSpPr>
      <p:sp>
        <p:nvSpPr>
          <p:cNvPr id="431" name="Google Shape;431;g275e617cc5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32" name="Google Shape;432;g275e617cc5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0"/>
        <p:cNvGrpSpPr/>
        <p:nvPr/>
      </p:nvGrpSpPr>
      <p:grpSpPr>
        <a:xfrm>
          <a:off x="0" y="0"/>
          <a:ext cx="0" cy="0"/>
          <a:chOff x="0" y="0"/>
          <a:chExt cx="0" cy="0"/>
        </a:xfrm>
      </p:grpSpPr>
      <p:sp>
        <p:nvSpPr>
          <p:cNvPr id="431" name="Google Shape;431;g275e617cc5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32" name="Google Shape;432;g275e617cc5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66"/>
        <p:cNvGrpSpPr/>
        <p:nvPr/>
      </p:nvGrpSpPr>
      <p:grpSpPr>
        <a:xfrm>
          <a:off x="0" y="0"/>
          <a:ext cx="0" cy="0"/>
          <a:chOff x="0" y="0"/>
          <a:chExt cx="0" cy="0"/>
        </a:xfrm>
      </p:grpSpPr>
      <p:sp>
        <p:nvSpPr>
          <p:cNvPr id="567" name="Google Shape;567;g275e7e7b69b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568" name="Google Shape;568;g275e7e7b69b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8"/>
        <p:cNvGrpSpPr/>
        <p:nvPr/>
      </p:nvGrpSpPr>
      <p:grpSpPr>
        <a:xfrm>
          <a:off x="0" y="0"/>
          <a:ext cx="0" cy="0"/>
          <a:chOff x="0" y="0"/>
          <a:chExt cx="0" cy="0"/>
        </a:xfrm>
      </p:grpSpPr>
      <p:sp>
        <p:nvSpPr>
          <p:cNvPr id="389" name="Google Shape;389;g26da7de0563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390" name="Google Shape;390;g26da7de0563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97"/>
        <p:cNvGrpSpPr/>
        <p:nvPr/>
      </p:nvGrpSpPr>
      <p:grpSpPr>
        <a:xfrm>
          <a:off x="0" y="0"/>
          <a:ext cx="0" cy="0"/>
          <a:chOff x="0" y="0"/>
          <a:chExt cx="0" cy="0"/>
        </a:xfrm>
      </p:grpSpPr>
      <p:sp>
        <p:nvSpPr>
          <p:cNvPr id="598" name="Google Shape;598;g275e7e7b69b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599" name="Google Shape;599;g275e7e7b69b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4"/>
        <p:cNvGrpSpPr/>
        <p:nvPr/>
      </p:nvGrpSpPr>
      <p:grpSpPr>
        <a:xfrm>
          <a:off x="0" y="0"/>
          <a:ext cx="0" cy="0"/>
          <a:chOff x="0" y="0"/>
          <a:chExt cx="0" cy="0"/>
        </a:xfrm>
      </p:grpSpPr>
      <p:sp>
        <p:nvSpPr>
          <p:cNvPr id="415" name="Google Shape;415;g26da7de0563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16" name="Google Shape;416;g26da7de0563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3"/>
        <p:cNvGrpSpPr/>
        <p:nvPr/>
      </p:nvGrpSpPr>
      <p:grpSpPr>
        <a:xfrm>
          <a:off x="0" y="0"/>
          <a:ext cx="0" cy="0"/>
          <a:chOff x="0" y="0"/>
          <a:chExt cx="0" cy="0"/>
        </a:xfrm>
      </p:grpSpPr>
      <p:sp>
        <p:nvSpPr>
          <p:cNvPr id="424" name="Google Shape;424;g26da7de0563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25" name="Google Shape;425;g26da7de0563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0"/>
        <p:cNvGrpSpPr/>
        <p:nvPr/>
      </p:nvGrpSpPr>
      <p:grpSpPr>
        <a:xfrm>
          <a:off x="0" y="0"/>
          <a:ext cx="0" cy="0"/>
          <a:chOff x="0" y="0"/>
          <a:chExt cx="0" cy="0"/>
        </a:xfrm>
      </p:grpSpPr>
      <p:sp>
        <p:nvSpPr>
          <p:cNvPr id="431" name="Google Shape;431;g275e617cc5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32" name="Google Shape;432;g275e617cc5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8"/>
        <p:cNvGrpSpPr/>
        <p:nvPr/>
      </p:nvGrpSpPr>
      <p:grpSpPr>
        <a:xfrm>
          <a:off x="0" y="0"/>
          <a:ext cx="0" cy="0"/>
          <a:chOff x="0" y="0"/>
          <a:chExt cx="0" cy="0"/>
        </a:xfrm>
      </p:grpSpPr>
      <p:sp>
        <p:nvSpPr>
          <p:cNvPr id="449" name="Google Shape;449;g275e7e7b6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50" name="Google Shape;450;g275e7e7b6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89"/>
        <p:cNvGrpSpPr/>
        <p:nvPr/>
      </p:nvGrpSpPr>
      <p:grpSpPr>
        <a:xfrm>
          <a:off x="0" y="0"/>
          <a:ext cx="0" cy="0"/>
          <a:chOff x="0" y="0"/>
          <a:chExt cx="0" cy="0"/>
        </a:xfrm>
      </p:grpSpPr>
      <p:sp>
        <p:nvSpPr>
          <p:cNvPr id="490" name="Google Shape;490;g275e7e7b69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91" name="Google Shape;491;g275e7e7b69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9"/>
        <p:cNvGrpSpPr/>
        <p:nvPr/>
      </p:nvGrpSpPr>
      <p:grpSpPr>
        <a:xfrm>
          <a:off x="0" y="0"/>
          <a:ext cx="0" cy="0"/>
          <a:chOff x="0" y="0"/>
          <a:chExt cx="0" cy="0"/>
        </a:xfrm>
      </p:grpSpPr>
      <p:sp>
        <p:nvSpPr>
          <p:cNvPr id="440" name="Google Shape;440;g277597015a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441" name="Google Shape;441;g277597015a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60000"/>
          </a:blip>
          <a:stretch>
            <a:fillRect/>
          </a:stretch>
        </p:blipFill>
        <p:spPr>
          <a:xfrm>
            <a:off x="1850" y="0"/>
            <a:ext cx="9140300" cy="5143501"/>
          </a:xfrm>
          <a:prstGeom prst="rect">
            <a:avLst/>
          </a:prstGeom>
          <a:noFill/>
          <a:ln>
            <a:noFill/>
          </a:ln>
        </p:spPr>
      </p:pic>
      <p:pic>
        <p:nvPicPr>
          <p:cNvPr id="10" name="Google Shape;10;p2"/>
          <p:cNvPicPr preferRelativeResize="0"/>
          <p:nvPr/>
        </p:nvPicPr>
        <p:blipFill>
          <a:blip r:embed="rId3">
            <a:alphaModFix amt="60000"/>
          </a:blip>
          <a:stretch>
            <a:fillRect/>
          </a:stretch>
        </p:blipFill>
        <p:spPr>
          <a:xfrm>
            <a:off x="0" y="0"/>
            <a:ext cx="9144003" cy="5143501"/>
          </a:xfrm>
          <a:prstGeom prst="rect">
            <a:avLst/>
          </a:prstGeom>
          <a:noFill/>
          <a:ln>
            <a:noFill/>
          </a:ln>
        </p:spPr>
      </p:pic>
      <p:sp>
        <p:nvSpPr>
          <p:cNvPr id="11" name="Google Shape;11;p2"/>
          <p:cNvSpPr txBox="1">
            <a:spLocks noGrp="1"/>
          </p:cNvSpPr>
          <p:nvPr>
            <p:ph type="ctrTitle"/>
          </p:nvPr>
        </p:nvSpPr>
        <p:spPr>
          <a:xfrm>
            <a:off x="2061450" y="1238850"/>
            <a:ext cx="5021100" cy="2180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5200"/>
              <a:buNone/>
              <a:defRPr sz="4500">
                <a:latin typeface="Kanit"/>
                <a:ea typeface="Kanit"/>
                <a:cs typeface="Kanit"/>
                <a:sym typeface="Kanit"/>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p:txBody>
      </p:sp>
      <p:sp>
        <p:nvSpPr>
          <p:cNvPr id="12" name="Google Shape;12;p2"/>
          <p:cNvSpPr txBox="1">
            <a:spLocks noGrp="1"/>
          </p:cNvSpPr>
          <p:nvPr>
            <p:ph type="subTitle" idx="1"/>
          </p:nvPr>
        </p:nvSpPr>
        <p:spPr>
          <a:xfrm>
            <a:off x="2061450" y="3495150"/>
            <a:ext cx="4396500" cy="40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p:txBody>
      </p:sp>
      <p:pic>
        <p:nvPicPr>
          <p:cNvPr id="13" name="Google Shape;13;p2"/>
          <p:cNvPicPr preferRelativeResize="0"/>
          <p:nvPr/>
        </p:nvPicPr>
        <p:blipFill>
          <a:blip r:embed="rId4"/>
          <a:stretch>
            <a:fillRect/>
          </a:stretch>
        </p:blipFill>
        <p:spPr>
          <a:xfrm>
            <a:off x="-129850" y="4092150"/>
            <a:ext cx="3735552" cy="3409051"/>
          </a:xfrm>
          <a:prstGeom prst="rect">
            <a:avLst/>
          </a:prstGeom>
          <a:noFill/>
          <a:ln>
            <a:noFill/>
          </a:ln>
        </p:spPr>
      </p:pic>
      <p:grpSp>
        <p:nvGrpSpPr>
          <p:cNvPr id="14" name="Google Shape;14;p2"/>
          <p:cNvGrpSpPr/>
          <p:nvPr/>
        </p:nvGrpSpPr>
        <p:grpSpPr>
          <a:xfrm rot="5400000">
            <a:off x="-267234" y="495836"/>
            <a:ext cx="1348030" cy="584982"/>
            <a:chOff x="407575" y="1938150"/>
            <a:chExt cx="2049300" cy="889300"/>
          </a:xfrm>
        </p:grpSpPr>
        <p:sp>
          <p:nvSpPr>
            <p:cNvPr id="15" name="Google Shape;15;p2"/>
            <p:cNvSpPr/>
            <p:nvPr/>
          </p:nvSpPr>
          <p:spPr>
            <a:xfrm>
              <a:off x="407575" y="24563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407575" y="22054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 name="Google Shape;17;p2"/>
            <p:cNvSpPr/>
            <p:nvPr/>
          </p:nvSpPr>
          <p:spPr>
            <a:xfrm>
              <a:off x="407575" y="19381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 name="Google Shape;18;p2"/>
          <p:cNvGrpSpPr/>
          <p:nvPr/>
        </p:nvGrpSpPr>
        <p:grpSpPr>
          <a:xfrm>
            <a:off x="347150" y="4214300"/>
            <a:ext cx="8301875" cy="711400"/>
            <a:chOff x="347150" y="4214300"/>
            <a:chExt cx="8301875" cy="711400"/>
          </a:xfrm>
        </p:grpSpPr>
        <p:sp>
          <p:nvSpPr>
            <p:cNvPr id="19" name="Google Shape;19;p2"/>
            <p:cNvSpPr/>
            <p:nvPr/>
          </p:nvSpPr>
          <p:spPr>
            <a:xfrm>
              <a:off x="347150" y="42143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2"/>
            <p:cNvSpPr/>
            <p:nvPr/>
          </p:nvSpPr>
          <p:spPr>
            <a:xfrm>
              <a:off x="8208625" y="4388225"/>
              <a:ext cx="440400" cy="440400"/>
            </a:xfrm>
            <a:prstGeom prst="star4">
              <a:avLst>
                <a:gd name="adj" fmla="val 725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 name="Google Shape;21;p2"/>
            <p:cNvSpPr/>
            <p:nvPr/>
          </p:nvSpPr>
          <p:spPr>
            <a:xfrm>
              <a:off x="7877000" y="46470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161"/>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62"/>
        <p:cNvGrpSpPr/>
        <p:nvPr/>
      </p:nvGrpSpPr>
      <p:grpSpPr>
        <a:xfrm>
          <a:off x="0" y="0"/>
          <a:ext cx="0" cy="0"/>
          <a:chOff x="0" y="0"/>
          <a:chExt cx="0" cy="0"/>
        </a:xfrm>
      </p:grpSpPr>
      <p:pic>
        <p:nvPicPr>
          <p:cNvPr id="163" name="Google Shape;163;p13"/>
          <p:cNvPicPr preferRelativeResize="0"/>
          <p:nvPr/>
        </p:nvPicPr>
        <p:blipFill>
          <a:blip r:embed="rId2">
            <a:alphaModFix amt="60000"/>
          </a:blip>
          <a:stretch>
            <a:fillRect/>
          </a:stretch>
        </p:blipFill>
        <p:spPr>
          <a:xfrm>
            <a:off x="1850" y="0"/>
            <a:ext cx="9140300" cy="5143501"/>
          </a:xfrm>
          <a:prstGeom prst="rect">
            <a:avLst/>
          </a:prstGeom>
          <a:noFill/>
          <a:ln>
            <a:noFill/>
          </a:ln>
        </p:spPr>
      </p:pic>
      <p:sp>
        <p:nvSpPr>
          <p:cNvPr id="164" name="Google Shape;164;p13"/>
          <p:cNvSpPr txBox="1">
            <a:spLocks noGrp="1"/>
          </p:cNvSpPr>
          <p:nvPr>
            <p:ph type="title" hasCustomPrompt="1"/>
          </p:nvPr>
        </p:nvSpPr>
        <p:spPr>
          <a:xfrm>
            <a:off x="1646350" y="1378200"/>
            <a:ext cx="7836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5" name="Google Shape;165;p13"/>
          <p:cNvSpPr txBox="1">
            <a:spLocks noGrp="1"/>
          </p:cNvSpPr>
          <p:nvPr>
            <p:ph type="title" idx="2" hasCustomPrompt="1"/>
          </p:nvPr>
        </p:nvSpPr>
        <p:spPr>
          <a:xfrm>
            <a:off x="4180200" y="1378200"/>
            <a:ext cx="7836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6" name="Google Shape;166;p13"/>
          <p:cNvSpPr txBox="1">
            <a:spLocks noGrp="1"/>
          </p:cNvSpPr>
          <p:nvPr>
            <p:ph type="title" idx="3" hasCustomPrompt="1"/>
          </p:nvPr>
        </p:nvSpPr>
        <p:spPr>
          <a:xfrm>
            <a:off x="6714050" y="1378200"/>
            <a:ext cx="7836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7" name="Google Shape;167;p13"/>
          <p:cNvSpPr txBox="1">
            <a:spLocks noGrp="1"/>
          </p:cNvSpPr>
          <p:nvPr>
            <p:ph type="title" idx="4" hasCustomPrompt="1"/>
          </p:nvPr>
        </p:nvSpPr>
        <p:spPr>
          <a:xfrm>
            <a:off x="1646350" y="2862800"/>
            <a:ext cx="7836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8" name="Google Shape;168;p13"/>
          <p:cNvSpPr txBox="1">
            <a:spLocks noGrp="1"/>
          </p:cNvSpPr>
          <p:nvPr>
            <p:ph type="title" idx="5" hasCustomPrompt="1"/>
          </p:nvPr>
        </p:nvSpPr>
        <p:spPr>
          <a:xfrm>
            <a:off x="4180200" y="2862800"/>
            <a:ext cx="7836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9" name="Google Shape;169;p13"/>
          <p:cNvSpPr txBox="1">
            <a:spLocks noGrp="1"/>
          </p:cNvSpPr>
          <p:nvPr>
            <p:ph type="title" idx="6" hasCustomPrompt="1"/>
          </p:nvPr>
        </p:nvSpPr>
        <p:spPr>
          <a:xfrm>
            <a:off x="6714050" y="2862800"/>
            <a:ext cx="783600" cy="593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0" name="Google Shape;170;p13"/>
          <p:cNvSpPr txBox="1">
            <a:spLocks noGrp="1"/>
          </p:cNvSpPr>
          <p:nvPr>
            <p:ph type="title" idx="7"/>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1" name="Google Shape;171;p13"/>
          <p:cNvSpPr txBox="1">
            <a:spLocks noGrp="1"/>
          </p:cNvSpPr>
          <p:nvPr>
            <p:ph type="subTitle" idx="1"/>
          </p:nvPr>
        </p:nvSpPr>
        <p:spPr>
          <a:xfrm>
            <a:off x="869950" y="1899950"/>
            <a:ext cx="2336400" cy="821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sp>
        <p:nvSpPr>
          <p:cNvPr id="172" name="Google Shape;172;p13"/>
          <p:cNvSpPr txBox="1">
            <a:spLocks noGrp="1"/>
          </p:cNvSpPr>
          <p:nvPr>
            <p:ph type="subTitle" idx="8"/>
          </p:nvPr>
        </p:nvSpPr>
        <p:spPr>
          <a:xfrm>
            <a:off x="3403800" y="1899950"/>
            <a:ext cx="2336400" cy="821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sp>
        <p:nvSpPr>
          <p:cNvPr id="173" name="Google Shape;173;p13"/>
          <p:cNvSpPr txBox="1">
            <a:spLocks noGrp="1"/>
          </p:cNvSpPr>
          <p:nvPr>
            <p:ph type="subTitle" idx="9"/>
          </p:nvPr>
        </p:nvSpPr>
        <p:spPr>
          <a:xfrm>
            <a:off x="5937650" y="1899950"/>
            <a:ext cx="2336400" cy="821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sp>
        <p:nvSpPr>
          <p:cNvPr id="174" name="Google Shape;174;p13"/>
          <p:cNvSpPr txBox="1">
            <a:spLocks noGrp="1"/>
          </p:cNvSpPr>
          <p:nvPr>
            <p:ph type="subTitle" idx="13"/>
          </p:nvPr>
        </p:nvSpPr>
        <p:spPr>
          <a:xfrm>
            <a:off x="869950" y="3382775"/>
            <a:ext cx="2336400" cy="821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sp>
        <p:nvSpPr>
          <p:cNvPr id="175" name="Google Shape;175;p13"/>
          <p:cNvSpPr txBox="1">
            <a:spLocks noGrp="1"/>
          </p:cNvSpPr>
          <p:nvPr>
            <p:ph type="subTitle" idx="14"/>
          </p:nvPr>
        </p:nvSpPr>
        <p:spPr>
          <a:xfrm>
            <a:off x="3403800" y="3382775"/>
            <a:ext cx="2336400" cy="821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sp>
        <p:nvSpPr>
          <p:cNvPr id="176" name="Google Shape;176;p13"/>
          <p:cNvSpPr txBox="1">
            <a:spLocks noGrp="1"/>
          </p:cNvSpPr>
          <p:nvPr>
            <p:ph type="subTitle" idx="15"/>
          </p:nvPr>
        </p:nvSpPr>
        <p:spPr>
          <a:xfrm>
            <a:off x="5937650" y="3382775"/>
            <a:ext cx="2336400" cy="821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grpSp>
        <p:nvGrpSpPr>
          <p:cNvPr id="177" name="Google Shape;177;p13"/>
          <p:cNvGrpSpPr/>
          <p:nvPr/>
        </p:nvGrpSpPr>
        <p:grpSpPr>
          <a:xfrm rot="5400000">
            <a:off x="-267234" y="4020261"/>
            <a:ext cx="1348030" cy="584982"/>
            <a:chOff x="407575" y="1938150"/>
            <a:chExt cx="2049300" cy="889300"/>
          </a:xfrm>
        </p:grpSpPr>
        <p:sp>
          <p:nvSpPr>
            <p:cNvPr id="178" name="Google Shape;178;p13"/>
            <p:cNvSpPr/>
            <p:nvPr/>
          </p:nvSpPr>
          <p:spPr>
            <a:xfrm>
              <a:off x="407575" y="24563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13"/>
            <p:cNvSpPr/>
            <p:nvPr/>
          </p:nvSpPr>
          <p:spPr>
            <a:xfrm>
              <a:off x="407575" y="22054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13"/>
            <p:cNvSpPr/>
            <p:nvPr/>
          </p:nvSpPr>
          <p:spPr>
            <a:xfrm>
              <a:off x="407575" y="19381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1" name="Google Shape;181;p13"/>
          <p:cNvGrpSpPr/>
          <p:nvPr/>
        </p:nvGrpSpPr>
        <p:grpSpPr>
          <a:xfrm>
            <a:off x="340600" y="218850"/>
            <a:ext cx="8523800" cy="4735813"/>
            <a:chOff x="340600" y="218850"/>
            <a:chExt cx="8523800" cy="4735813"/>
          </a:xfrm>
        </p:grpSpPr>
        <p:sp>
          <p:nvSpPr>
            <p:cNvPr id="182" name="Google Shape;182;p13"/>
            <p:cNvSpPr/>
            <p:nvPr/>
          </p:nvSpPr>
          <p:spPr>
            <a:xfrm>
              <a:off x="340600" y="21885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13"/>
            <p:cNvSpPr/>
            <p:nvPr/>
          </p:nvSpPr>
          <p:spPr>
            <a:xfrm>
              <a:off x="8424000" y="4262338"/>
              <a:ext cx="440400" cy="440400"/>
            </a:xfrm>
            <a:prstGeom prst="star4">
              <a:avLst>
                <a:gd name="adj" fmla="val 725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13"/>
            <p:cNvSpPr/>
            <p:nvPr/>
          </p:nvSpPr>
          <p:spPr>
            <a:xfrm>
              <a:off x="8289475" y="4675963"/>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85" name="Google Shape;185;p13"/>
          <p:cNvGrpSpPr/>
          <p:nvPr/>
        </p:nvGrpSpPr>
        <p:grpSpPr>
          <a:xfrm>
            <a:off x="-2655400" y="218850"/>
            <a:ext cx="12246333" cy="3808852"/>
            <a:chOff x="-2655400" y="218850"/>
            <a:chExt cx="12246333" cy="3808852"/>
          </a:xfrm>
        </p:grpSpPr>
        <p:pic>
          <p:nvPicPr>
            <p:cNvPr id="186" name="Google Shape;186;p13"/>
            <p:cNvPicPr preferRelativeResize="0"/>
            <p:nvPr/>
          </p:nvPicPr>
          <p:blipFill>
            <a:blip r:embed="rId3"/>
            <a:stretch>
              <a:fillRect/>
            </a:stretch>
          </p:blipFill>
          <p:spPr>
            <a:xfrm>
              <a:off x="-2655400" y="218850"/>
              <a:ext cx="3735552" cy="3409051"/>
            </a:xfrm>
            <a:prstGeom prst="rect">
              <a:avLst/>
            </a:prstGeom>
            <a:noFill/>
            <a:ln>
              <a:noFill/>
            </a:ln>
          </p:spPr>
        </p:pic>
        <p:pic>
          <p:nvPicPr>
            <p:cNvPr id="187" name="Google Shape;187;p13"/>
            <p:cNvPicPr preferRelativeResize="0"/>
            <p:nvPr/>
          </p:nvPicPr>
          <p:blipFill>
            <a:blip r:embed="rId3"/>
            <a:stretch>
              <a:fillRect/>
            </a:stretch>
          </p:blipFill>
          <p:spPr>
            <a:xfrm>
              <a:off x="8159468" y="2721351"/>
              <a:ext cx="1431465" cy="1306352"/>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88"/>
        <p:cNvGrpSpPr/>
        <p:nvPr/>
      </p:nvGrpSpPr>
      <p:grpSpPr>
        <a:xfrm>
          <a:off x="0" y="0"/>
          <a:ext cx="0" cy="0"/>
          <a:chOff x="0" y="0"/>
          <a:chExt cx="0" cy="0"/>
        </a:xfrm>
      </p:grpSpPr>
      <p:pic>
        <p:nvPicPr>
          <p:cNvPr id="189" name="Google Shape;189;p14"/>
          <p:cNvPicPr preferRelativeResize="0"/>
          <p:nvPr/>
        </p:nvPicPr>
        <p:blipFill>
          <a:blip r:embed="rId2">
            <a:alphaModFix amt="60000"/>
          </a:blip>
          <a:stretch>
            <a:fillRect/>
          </a:stretch>
        </p:blipFill>
        <p:spPr>
          <a:xfrm rot="10800000" flipH="1">
            <a:off x="1850" y="0"/>
            <a:ext cx="9140300" cy="5143501"/>
          </a:xfrm>
          <a:prstGeom prst="rect">
            <a:avLst/>
          </a:prstGeom>
          <a:noFill/>
          <a:ln>
            <a:noFill/>
          </a:ln>
        </p:spPr>
      </p:pic>
      <p:sp>
        <p:nvSpPr>
          <p:cNvPr id="190" name="Google Shape;190;p1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191" name="Google Shape;191;p14"/>
          <p:cNvPicPr preferRelativeResize="0"/>
          <p:nvPr/>
        </p:nvPicPr>
        <p:blipFill>
          <a:blip r:embed="rId3"/>
          <a:stretch>
            <a:fillRect/>
          </a:stretch>
        </p:blipFill>
        <p:spPr>
          <a:xfrm>
            <a:off x="8114400" y="1123250"/>
            <a:ext cx="3735552" cy="3409051"/>
          </a:xfrm>
          <a:prstGeom prst="rect">
            <a:avLst/>
          </a:prstGeom>
          <a:noFill/>
          <a:ln>
            <a:noFill/>
          </a:ln>
        </p:spPr>
      </p:pic>
      <p:grpSp>
        <p:nvGrpSpPr>
          <p:cNvPr id="192" name="Google Shape;192;p14"/>
          <p:cNvGrpSpPr/>
          <p:nvPr/>
        </p:nvGrpSpPr>
        <p:grpSpPr>
          <a:xfrm rot="-5400000">
            <a:off x="-305322" y="3235586"/>
            <a:ext cx="1348030" cy="584982"/>
            <a:chOff x="407575" y="1938150"/>
            <a:chExt cx="2049300" cy="889300"/>
          </a:xfrm>
        </p:grpSpPr>
        <p:sp>
          <p:nvSpPr>
            <p:cNvPr id="193" name="Google Shape;193;p14"/>
            <p:cNvSpPr/>
            <p:nvPr/>
          </p:nvSpPr>
          <p:spPr>
            <a:xfrm>
              <a:off x="407575" y="24563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14"/>
            <p:cNvSpPr/>
            <p:nvPr/>
          </p:nvSpPr>
          <p:spPr>
            <a:xfrm>
              <a:off x="407575" y="22054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14"/>
            <p:cNvSpPr/>
            <p:nvPr/>
          </p:nvSpPr>
          <p:spPr>
            <a:xfrm>
              <a:off x="407575" y="19381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96" name="Google Shape;196;p14"/>
          <p:cNvGrpSpPr/>
          <p:nvPr/>
        </p:nvGrpSpPr>
        <p:grpSpPr>
          <a:xfrm flipH="1">
            <a:off x="152400" y="720625"/>
            <a:ext cx="8859500" cy="1597000"/>
            <a:chOff x="-286675" y="4755625"/>
            <a:chExt cx="8859500" cy="1597000"/>
          </a:xfrm>
        </p:grpSpPr>
        <p:sp>
          <p:nvSpPr>
            <p:cNvPr id="197" name="Google Shape;197;p14"/>
            <p:cNvSpPr/>
            <p:nvPr/>
          </p:nvSpPr>
          <p:spPr>
            <a:xfrm>
              <a:off x="-286675" y="4755625"/>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14"/>
            <p:cNvSpPr/>
            <p:nvPr/>
          </p:nvSpPr>
          <p:spPr>
            <a:xfrm>
              <a:off x="8132425" y="5912225"/>
              <a:ext cx="440400" cy="440400"/>
            </a:xfrm>
            <a:prstGeom prst="star4">
              <a:avLst>
                <a:gd name="adj" fmla="val 725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212"/>
        <p:cNvGrpSpPr/>
        <p:nvPr/>
      </p:nvGrpSpPr>
      <p:grpSpPr>
        <a:xfrm>
          <a:off x="0" y="0"/>
          <a:ext cx="0" cy="0"/>
          <a:chOff x="0" y="0"/>
          <a:chExt cx="0" cy="0"/>
        </a:xfrm>
      </p:grpSpPr>
      <p:pic>
        <p:nvPicPr>
          <p:cNvPr id="213" name="Google Shape;213;p16"/>
          <p:cNvPicPr preferRelativeResize="0"/>
          <p:nvPr/>
        </p:nvPicPr>
        <p:blipFill>
          <a:blip r:embed="rId2">
            <a:alphaModFix amt="60000"/>
          </a:blip>
          <a:stretch>
            <a:fillRect/>
          </a:stretch>
        </p:blipFill>
        <p:spPr>
          <a:xfrm rot="10800000">
            <a:off x="1" y="1"/>
            <a:ext cx="9127824" cy="5136474"/>
          </a:xfrm>
          <a:prstGeom prst="rect">
            <a:avLst/>
          </a:prstGeom>
          <a:noFill/>
          <a:ln>
            <a:noFill/>
          </a:ln>
        </p:spPr>
      </p:pic>
      <p:sp>
        <p:nvSpPr>
          <p:cNvPr id="214" name="Google Shape;214;p16"/>
          <p:cNvSpPr txBox="1">
            <a:spLocks noGrp="1"/>
          </p:cNvSpPr>
          <p:nvPr>
            <p:ph type="subTitle" idx="1"/>
          </p:nvPr>
        </p:nvSpPr>
        <p:spPr>
          <a:xfrm>
            <a:off x="3230500" y="4033700"/>
            <a:ext cx="5198400" cy="5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p:txBody>
      </p:sp>
      <p:sp>
        <p:nvSpPr>
          <p:cNvPr id="215" name="Google Shape;215;p16"/>
          <p:cNvSpPr txBox="1">
            <a:spLocks noGrp="1"/>
          </p:cNvSpPr>
          <p:nvPr>
            <p:ph type="title"/>
          </p:nvPr>
        </p:nvSpPr>
        <p:spPr>
          <a:xfrm>
            <a:off x="3230500" y="3381200"/>
            <a:ext cx="5198400" cy="652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216" name="Google Shape;216;p16"/>
          <p:cNvPicPr preferRelativeResize="0"/>
          <p:nvPr/>
        </p:nvPicPr>
        <p:blipFill>
          <a:blip r:embed="rId3"/>
          <a:stretch>
            <a:fillRect/>
          </a:stretch>
        </p:blipFill>
        <p:spPr>
          <a:xfrm>
            <a:off x="-2754425" y="18275"/>
            <a:ext cx="3735552" cy="3409051"/>
          </a:xfrm>
          <a:prstGeom prst="rect">
            <a:avLst/>
          </a:prstGeom>
          <a:noFill/>
          <a:ln>
            <a:noFill/>
          </a:ln>
        </p:spPr>
      </p:pic>
      <p:grpSp>
        <p:nvGrpSpPr>
          <p:cNvPr id="217" name="Google Shape;217;p16"/>
          <p:cNvGrpSpPr/>
          <p:nvPr/>
        </p:nvGrpSpPr>
        <p:grpSpPr>
          <a:xfrm rot="5400000">
            <a:off x="-381534" y="3999311"/>
            <a:ext cx="1348030" cy="584982"/>
            <a:chOff x="407575" y="1938150"/>
            <a:chExt cx="2049300" cy="889300"/>
          </a:xfrm>
        </p:grpSpPr>
        <p:sp>
          <p:nvSpPr>
            <p:cNvPr id="218" name="Google Shape;218;p16"/>
            <p:cNvSpPr/>
            <p:nvPr/>
          </p:nvSpPr>
          <p:spPr>
            <a:xfrm>
              <a:off x="407575" y="24563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219;p16"/>
            <p:cNvSpPr/>
            <p:nvPr/>
          </p:nvSpPr>
          <p:spPr>
            <a:xfrm>
              <a:off x="407575" y="22054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16"/>
            <p:cNvSpPr/>
            <p:nvPr/>
          </p:nvSpPr>
          <p:spPr>
            <a:xfrm>
              <a:off x="407575" y="19381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1" name="Google Shape;221;p16"/>
          <p:cNvGrpSpPr/>
          <p:nvPr/>
        </p:nvGrpSpPr>
        <p:grpSpPr>
          <a:xfrm flipH="1">
            <a:off x="8506725" y="170663"/>
            <a:ext cx="621100" cy="4795150"/>
            <a:chOff x="8208625" y="219875"/>
            <a:chExt cx="621100" cy="4795150"/>
          </a:xfrm>
        </p:grpSpPr>
        <p:sp>
          <p:nvSpPr>
            <p:cNvPr id="222" name="Google Shape;222;p16"/>
            <p:cNvSpPr/>
            <p:nvPr/>
          </p:nvSpPr>
          <p:spPr>
            <a:xfrm>
              <a:off x="8494175" y="219875"/>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16"/>
            <p:cNvSpPr/>
            <p:nvPr/>
          </p:nvSpPr>
          <p:spPr>
            <a:xfrm>
              <a:off x="8208625" y="4388225"/>
              <a:ext cx="440400" cy="440400"/>
            </a:xfrm>
            <a:prstGeom prst="star4">
              <a:avLst>
                <a:gd name="adj" fmla="val 725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224;p16"/>
            <p:cNvSpPr/>
            <p:nvPr/>
          </p:nvSpPr>
          <p:spPr>
            <a:xfrm>
              <a:off x="8551025" y="4736325"/>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5" name="Google Shape;225;p16"/>
          <p:cNvSpPr>
            <a:spLocks noGrp="1"/>
          </p:cNvSpPr>
          <p:nvPr>
            <p:ph type="pic" idx="2"/>
          </p:nvPr>
        </p:nvSpPr>
        <p:spPr>
          <a:xfrm>
            <a:off x="829873" y="654750"/>
            <a:ext cx="2039100" cy="3834000"/>
          </a:xfrm>
          <a:prstGeom prst="roundRect">
            <a:avLst>
              <a:gd name="adj" fmla="val 16667"/>
            </a:avLst>
          </a:prstGeom>
          <a:noFill/>
          <a:ln>
            <a:noFill/>
          </a:ln>
        </p:spPr>
        <p:txBody>
          <a:bodyPr/>
          <a:lstStyle/>
          <a:p>
            <a:endParaRPr lang="fr-FR"/>
          </a:p>
        </p:txBody>
      </p:sp>
      <p:sp>
        <p:nvSpPr>
          <p:cNvPr id="226" name="Google Shape;226;p16"/>
          <p:cNvSpPr>
            <a:spLocks noGrp="1"/>
          </p:cNvSpPr>
          <p:nvPr>
            <p:ph type="pic" idx="3"/>
          </p:nvPr>
        </p:nvSpPr>
        <p:spPr>
          <a:xfrm>
            <a:off x="3126750" y="654750"/>
            <a:ext cx="2464800" cy="2669700"/>
          </a:xfrm>
          <a:prstGeom prst="roundRect">
            <a:avLst>
              <a:gd name="adj" fmla="val 16667"/>
            </a:avLst>
          </a:prstGeom>
          <a:noFill/>
          <a:ln>
            <a:noFill/>
          </a:ln>
        </p:spPr>
        <p:txBody>
          <a:bodyPr/>
          <a:lstStyle/>
          <a:p>
            <a:endParaRPr lang="fr-FR"/>
          </a:p>
        </p:txBody>
      </p:sp>
      <p:sp>
        <p:nvSpPr>
          <p:cNvPr id="227" name="Google Shape;227;p16"/>
          <p:cNvSpPr>
            <a:spLocks noGrp="1"/>
          </p:cNvSpPr>
          <p:nvPr>
            <p:ph type="pic" idx="4"/>
          </p:nvPr>
        </p:nvSpPr>
        <p:spPr>
          <a:xfrm>
            <a:off x="5849327" y="654750"/>
            <a:ext cx="2464800" cy="2669700"/>
          </a:xfrm>
          <a:prstGeom prst="roundRect">
            <a:avLst>
              <a:gd name="adj" fmla="val 16667"/>
            </a:avLst>
          </a:prstGeom>
          <a:noFill/>
          <a:ln>
            <a:noFill/>
          </a:ln>
        </p:spPr>
        <p:txBody>
          <a:bodyPr/>
          <a:lstStyle/>
          <a:p>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2">
    <p:spTree>
      <p:nvGrpSpPr>
        <p:cNvPr id="1" name="Shape 228"/>
        <p:cNvGrpSpPr/>
        <p:nvPr/>
      </p:nvGrpSpPr>
      <p:grpSpPr>
        <a:xfrm>
          <a:off x="0" y="0"/>
          <a:ext cx="0" cy="0"/>
          <a:chOff x="0" y="0"/>
          <a:chExt cx="0" cy="0"/>
        </a:xfrm>
      </p:grpSpPr>
      <p:pic>
        <p:nvPicPr>
          <p:cNvPr id="229" name="Google Shape;229;p17"/>
          <p:cNvPicPr preferRelativeResize="0"/>
          <p:nvPr/>
        </p:nvPicPr>
        <p:blipFill>
          <a:blip r:embed="rId2">
            <a:alphaModFix amt="60000"/>
          </a:blip>
          <a:stretch>
            <a:fillRect/>
          </a:stretch>
        </p:blipFill>
        <p:spPr>
          <a:xfrm rot="10800000">
            <a:off x="1" y="1"/>
            <a:ext cx="9127824" cy="5136474"/>
          </a:xfrm>
          <a:prstGeom prst="rect">
            <a:avLst/>
          </a:prstGeom>
          <a:noFill/>
          <a:ln>
            <a:noFill/>
          </a:ln>
        </p:spPr>
      </p:pic>
      <p:sp>
        <p:nvSpPr>
          <p:cNvPr id="230" name="Google Shape;230;p17"/>
          <p:cNvSpPr txBox="1">
            <a:spLocks noGrp="1"/>
          </p:cNvSpPr>
          <p:nvPr>
            <p:ph type="subTitle" idx="1"/>
          </p:nvPr>
        </p:nvSpPr>
        <p:spPr>
          <a:xfrm>
            <a:off x="720000" y="1212525"/>
            <a:ext cx="7704000" cy="94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a:lvl1pPr>
            <a:lvl2pPr lvl="1" algn="ctr" rtl="0">
              <a:lnSpc>
                <a:spcPct val="100000"/>
              </a:lnSpc>
              <a:spcBef>
                <a:spcPts val="0"/>
              </a:spcBef>
              <a:spcAft>
                <a:spcPts val="0"/>
              </a:spcAft>
              <a:buSzPts val="1200"/>
              <a:buChar char="○"/>
              <a:defRPr/>
            </a:lvl2pPr>
            <a:lvl3pPr lvl="2" algn="ctr" rtl="0">
              <a:lnSpc>
                <a:spcPct val="100000"/>
              </a:lnSpc>
              <a:spcBef>
                <a:spcPts val="0"/>
              </a:spcBef>
              <a:spcAft>
                <a:spcPts val="0"/>
              </a:spcAft>
              <a:buSzPts val="1200"/>
              <a:buChar char="■"/>
              <a:defRPr/>
            </a:lvl3pPr>
            <a:lvl4pPr lvl="3" algn="ctr" rtl="0">
              <a:lnSpc>
                <a:spcPct val="100000"/>
              </a:lnSpc>
              <a:spcBef>
                <a:spcPts val="0"/>
              </a:spcBef>
              <a:spcAft>
                <a:spcPts val="0"/>
              </a:spcAft>
              <a:buSzPts val="1200"/>
              <a:buChar char="●"/>
              <a:defRPr/>
            </a:lvl4pPr>
            <a:lvl5pPr lvl="4" algn="ctr" rtl="0">
              <a:lnSpc>
                <a:spcPct val="100000"/>
              </a:lnSpc>
              <a:spcBef>
                <a:spcPts val="0"/>
              </a:spcBef>
              <a:spcAft>
                <a:spcPts val="0"/>
              </a:spcAft>
              <a:buSzPts val="1200"/>
              <a:buChar char="○"/>
              <a:defRPr/>
            </a:lvl5pPr>
            <a:lvl6pPr lvl="5" algn="ctr" rtl="0">
              <a:lnSpc>
                <a:spcPct val="100000"/>
              </a:lnSpc>
              <a:spcBef>
                <a:spcPts val="0"/>
              </a:spcBef>
              <a:spcAft>
                <a:spcPts val="0"/>
              </a:spcAft>
              <a:buSzPts val="1200"/>
              <a:buChar char="■"/>
              <a:defRPr/>
            </a:lvl6pPr>
            <a:lvl7pPr lvl="6" algn="ctr" rtl="0">
              <a:lnSpc>
                <a:spcPct val="100000"/>
              </a:lnSpc>
              <a:spcBef>
                <a:spcPts val="0"/>
              </a:spcBef>
              <a:spcAft>
                <a:spcPts val="0"/>
              </a:spcAft>
              <a:buSzPts val="1200"/>
              <a:buChar char="●"/>
              <a:defRPr/>
            </a:lvl7pPr>
            <a:lvl8pPr lvl="7" algn="ctr" rtl="0">
              <a:lnSpc>
                <a:spcPct val="100000"/>
              </a:lnSpc>
              <a:spcBef>
                <a:spcPts val="0"/>
              </a:spcBef>
              <a:spcAft>
                <a:spcPts val="0"/>
              </a:spcAft>
              <a:buSzPts val="1200"/>
              <a:buChar char="○"/>
              <a:defRPr/>
            </a:lvl8pPr>
            <a:lvl9pPr lvl="8" algn="ctr" rtl="0">
              <a:lnSpc>
                <a:spcPct val="100000"/>
              </a:lnSpc>
              <a:spcBef>
                <a:spcPts val="0"/>
              </a:spcBef>
              <a:spcAft>
                <a:spcPts val="0"/>
              </a:spcAft>
              <a:buSzPts val="1200"/>
              <a:buChar char="■"/>
              <a:defRPr/>
            </a:lvl9pPr>
          </a:lstStyle>
          <a:p/>
        </p:txBody>
      </p:sp>
      <p:sp>
        <p:nvSpPr>
          <p:cNvPr id="231" name="Google Shape;231;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232"/>
        <p:cNvGrpSpPr/>
        <p:nvPr/>
      </p:nvGrpSpPr>
      <p:grpSpPr>
        <a:xfrm>
          <a:off x="0" y="0"/>
          <a:ext cx="0" cy="0"/>
          <a:chOff x="0" y="0"/>
          <a:chExt cx="0" cy="0"/>
        </a:xfrm>
      </p:grpSpPr>
      <p:pic>
        <p:nvPicPr>
          <p:cNvPr id="233" name="Google Shape;233;p18"/>
          <p:cNvPicPr preferRelativeResize="0"/>
          <p:nvPr/>
        </p:nvPicPr>
        <p:blipFill>
          <a:blip r:embed="rId2">
            <a:alphaModFix amt="60000"/>
          </a:blip>
          <a:stretch>
            <a:fillRect/>
          </a:stretch>
        </p:blipFill>
        <p:spPr>
          <a:xfrm>
            <a:off x="1850" y="0"/>
            <a:ext cx="9140300" cy="5143501"/>
          </a:xfrm>
          <a:prstGeom prst="rect">
            <a:avLst/>
          </a:prstGeom>
          <a:noFill/>
          <a:ln>
            <a:noFill/>
          </a:ln>
        </p:spPr>
      </p:pic>
      <p:sp>
        <p:nvSpPr>
          <p:cNvPr id="234" name="Google Shape;234;p18"/>
          <p:cNvSpPr txBox="1">
            <a:spLocks noGrp="1"/>
          </p:cNvSpPr>
          <p:nvPr>
            <p:ph type="subTitle" idx="1"/>
          </p:nvPr>
        </p:nvSpPr>
        <p:spPr>
          <a:xfrm>
            <a:off x="720000" y="1567650"/>
            <a:ext cx="2323500" cy="768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sp>
        <p:nvSpPr>
          <p:cNvPr id="235" name="Google Shape;235;p18"/>
          <p:cNvSpPr txBox="1">
            <a:spLocks noGrp="1"/>
          </p:cNvSpPr>
          <p:nvPr>
            <p:ph type="subTitle" idx="2"/>
          </p:nvPr>
        </p:nvSpPr>
        <p:spPr>
          <a:xfrm>
            <a:off x="720000" y="2301950"/>
            <a:ext cx="2323500" cy="181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36" name="Google Shape;236;p18"/>
          <p:cNvSpPr txBox="1">
            <a:spLocks noGrp="1"/>
          </p:cNvSpPr>
          <p:nvPr>
            <p:ph type="subTitle" idx="3"/>
          </p:nvPr>
        </p:nvSpPr>
        <p:spPr>
          <a:xfrm>
            <a:off x="3399792" y="2301950"/>
            <a:ext cx="2323500" cy="181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37" name="Google Shape;237;p18"/>
          <p:cNvSpPr txBox="1">
            <a:spLocks noGrp="1"/>
          </p:cNvSpPr>
          <p:nvPr>
            <p:ph type="subTitle" idx="4"/>
          </p:nvPr>
        </p:nvSpPr>
        <p:spPr>
          <a:xfrm>
            <a:off x="6079582" y="2301950"/>
            <a:ext cx="2323500" cy="1813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38" name="Google Shape;238;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39" name="Google Shape;239;p18"/>
          <p:cNvSpPr txBox="1">
            <a:spLocks noGrp="1"/>
          </p:cNvSpPr>
          <p:nvPr>
            <p:ph type="subTitle" idx="5"/>
          </p:nvPr>
        </p:nvSpPr>
        <p:spPr>
          <a:xfrm>
            <a:off x="3399792" y="1567650"/>
            <a:ext cx="2323500" cy="768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sp>
        <p:nvSpPr>
          <p:cNvPr id="240" name="Google Shape;240;p18"/>
          <p:cNvSpPr txBox="1">
            <a:spLocks noGrp="1"/>
          </p:cNvSpPr>
          <p:nvPr>
            <p:ph type="subTitle" idx="6"/>
          </p:nvPr>
        </p:nvSpPr>
        <p:spPr>
          <a:xfrm>
            <a:off x="6079584" y="1567650"/>
            <a:ext cx="2323500" cy="7683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pic>
        <p:nvPicPr>
          <p:cNvPr id="241" name="Google Shape;241;p18"/>
          <p:cNvPicPr preferRelativeResize="0"/>
          <p:nvPr/>
        </p:nvPicPr>
        <p:blipFill>
          <a:blip r:embed="rId3"/>
          <a:stretch>
            <a:fillRect/>
          </a:stretch>
        </p:blipFill>
        <p:spPr>
          <a:xfrm>
            <a:off x="-1418999" y="-259825"/>
            <a:ext cx="2172252" cy="1982402"/>
          </a:xfrm>
          <a:prstGeom prst="rect">
            <a:avLst/>
          </a:prstGeom>
          <a:noFill/>
          <a:ln>
            <a:noFill/>
          </a:ln>
        </p:spPr>
      </p:pic>
      <p:grpSp>
        <p:nvGrpSpPr>
          <p:cNvPr id="242" name="Google Shape;242;p18"/>
          <p:cNvGrpSpPr/>
          <p:nvPr/>
        </p:nvGrpSpPr>
        <p:grpSpPr>
          <a:xfrm>
            <a:off x="3897978" y="4356636"/>
            <a:ext cx="1348030" cy="584982"/>
            <a:chOff x="407575" y="1938150"/>
            <a:chExt cx="2049300" cy="889300"/>
          </a:xfrm>
        </p:grpSpPr>
        <p:sp>
          <p:nvSpPr>
            <p:cNvPr id="243" name="Google Shape;243;p18"/>
            <p:cNvSpPr/>
            <p:nvPr/>
          </p:nvSpPr>
          <p:spPr>
            <a:xfrm>
              <a:off x="407575" y="24563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4" name="Google Shape;244;p18"/>
            <p:cNvSpPr/>
            <p:nvPr/>
          </p:nvSpPr>
          <p:spPr>
            <a:xfrm>
              <a:off x="407575" y="22054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5" name="Google Shape;245;p18"/>
            <p:cNvSpPr/>
            <p:nvPr/>
          </p:nvSpPr>
          <p:spPr>
            <a:xfrm>
              <a:off x="407575" y="19381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46" name="Google Shape;246;p18"/>
          <p:cNvGrpSpPr/>
          <p:nvPr/>
        </p:nvGrpSpPr>
        <p:grpSpPr>
          <a:xfrm>
            <a:off x="200975" y="2192225"/>
            <a:ext cx="8815525" cy="2694975"/>
            <a:chOff x="200975" y="2192225"/>
            <a:chExt cx="8815525" cy="2694975"/>
          </a:xfrm>
        </p:grpSpPr>
        <p:sp>
          <p:nvSpPr>
            <p:cNvPr id="247" name="Google Shape;247;p18"/>
            <p:cNvSpPr/>
            <p:nvPr/>
          </p:nvSpPr>
          <p:spPr>
            <a:xfrm>
              <a:off x="200975" y="2192225"/>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8" name="Google Shape;248;p18"/>
            <p:cNvSpPr/>
            <p:nvPr/>
          </p:nvSpPr>
          <p:spPr>
            <a:xfrm>
              <a:off x="8428900" y="4096775"/>
              <a:ext cx="440400" cy="440400"/>
            </a:xfrm>
            <a:prstGeom prst="star4">
              <a:avLst>
                <a:gd name="adj" fmla="val 725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9" name="Google Shape;249;p18"/>
            <p:cNvSpPr/>
            <p:nvPr/>
          </p:nvSpPr>
          <p:spPr>
            <a:xfrm>
              <a:off x="8737800" y="46085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250"/>
        <p:cNvGrpSpPr/>
        <p:nvPr/>
      </p:nvGrpSpPr>
      <p:grpSpPr>
        <a:xfrm>
          <a:off x="0" y="0"/>
          <a:ext cx="0" cy="0"/>
          <a:chOff x="0" y="0"/>
          <a:chExt cx="0" cy="0"/>
        </a:xfrm>
      </p:grpSpPr>
      <p:pic>
        <p:nvPicPr>
          <p:cNvPr id="251" name="Google Shape;251;p19"/>
          <p:cNvPicPr preferRelativeResize="0"/>
          <p:nvPr/>
        </p:nvPicPr>
        <p:blipFill>
          <a:blip r:embed="rId2">
            <a:alphaModFix amt="60000"/>
          </a:blip>
          <a:stretch>
            <a:fillRect/>
          </a:stretch>
        </p:blipFill>
        <p:spPr>
          <a:xfrm rot="10800000">
            <a:off x="1850" y="0"/>
            <a:ext cx="9140300" cy="5143501"/>
          </a:xfrm>
          <a:prstGeom prst="rect">
            <a:avLst/>
          </a:prstGeom>
          <a:noFill/>
          <a:ln>
            <a:noFill/>
          </a:ln>
        </p:spPr>
      </p:pic>
      <p:sp>
        <p:nvSpPr>
          <p:cNvPr id="252" name="Google Shape;252;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53" name="Google Shape;253;p19"/>
          <p:cNvSpPr txBox="1">
            <a:spLocks noGrp="1"/>
          </p:cNvSpPr>
          <p:nvPr>
            <p:ph type="subTitle" idx="1"/>
          </p:nvPr>
        </p:nvSpPr>
        <p:spPr>
          <a:xfrm>
            <a:off x="1433512" y="1597836"/>
            <a:ext cx="5152800" cy="5016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sp>
        <p:nvSpPr>
          <p:cNvPr id="254" name="Google Shape;254;p19"/>
          <p:cNvSpPr txBox="1">
            <a:spLocks noGrp="1"/>
          </p:cNvSpPr>
          <p:nvPr>
            <p:ph type="subTitle" idx="2"/>
          </p:nvPr>
        </p:nvSpPr>
        <p:spPr>
          <a:xfrm>
            <a:off x="1433512" y="1214763"/>
            <a:ext cx="5152800" cy="4593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55" name="Google Shape;255;p19"/>
          <p:cNvSpPr txBox="1">
            <a:spLocks noGrp="1"/>
          </p:cNvSpPr>
          <p:nvPr>
            <p:ph type="subTitle" idx="3"/>
          </p:nvPr>
        </p:nvSpPr>
        <p:spPr>
          <a:xfrm>
            <a:off x="1433512" y="2432163"/>
            <a:ext cx="5152800" cy="4593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56" name="Google Shape;256;p19"/>
          <p:cNvSpPr txBox="1">
            <a:spLocks noGrp="1"/>
          </p:cNvSpPr>
          <p:nvPr>
            <p:ph type="subTitle" idx="4"/>
          </p:nvPr>
        </p:nvSpPr>
        <p:spPr>
          <a:xfrm>
            <a:off x="1433512" y="3649564"/>
            <a:ext cx="5152800" cy="4593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57" name="Google Shape;257;p19"/>
          <p:cNvSpPr txBox="1">
            <a:spLocks noGrp="1"/>
          </p:cNvSpPr>
          <p:nvPr>
            <p:ph type="subTitle" idx="5"/>
          </p:nvPr>
        </p:nvSpPr>
        <p:spPr>
          <a:xfrm>
            <a:off x="1433512" y="2815237"/>
            <a:ext cx="5152800" cy="5016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sp>
        <p:nvSpPr>
          <p:cNvPr id="258" name="Google Shape;258;p19"/>
          <p:cNvSpPr txBox="1">
            <a:spLocks noGrp="1"/>
          </p:cNvSpPr>
          <p:nvPr>
            <p:ph type="subTitle" idx="6"/>
          </p:nvPr>
        </p:nvSpPr>
        <p:spPr>
          <a:xfrm>
            <a:off x="1433512" y="4032637"/>
            <a:ext cx="5152800" cy="5016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pic>
        <p:nvPicPr>
          <p:cNvPr id="259" name="Google Shape;259;p19"/>
          <p:cNvPicPr preferRelativeResize="0"/>
          <p:nvPr/>
        </p:nvPicPr>
        <p:blipFill>
          <a:blip r:embed="rId3"/>
          <a:stretch>
            <a:fillRect/>
          </a:stretch>
        </p:blipFill>
        <p:spPr>
          <a:xfrm>
            <a:off x="8210175" y="713900"/>
            <a:ext cx="3735552" cy="3409051"/>
          </a:xfrm>
          <a:prstGeom prst="rect">
            <a:avLst/>
          </a:prstGeom>
          <a:noFill/>
          <a:ln>
            <a:noFill/>
          </a:ln>
        </p:spPr>
      </p:pic>
      <p:grpSp>
        <p:nvGrpSpPr>
          <p:cNvPr id="260" name="Google Shape;260;p19"/>
          <p:cNvGrpSpPr/>
          <p:nvPr/>
        </p:nvGrpSpPr>
        <p:grpSpPr>
          <a:xfrm rot="5400000">
            <a:off x="-267234" y="495836"/>
            <a:ext cx="1348030" cy="584982"/>
            <a:chOff x="407575" y="1938150"/>
            <a:chExt cx="2049300" cy="889300"/>
          </a:xfrm>
        </p:grpSpPr>
        <p:sp>
          <p:nvSpPr>
            <p:cNvPr id="261" name="Google Shape;261;p19"/>
            <p:cNvSpPr/>
            <p:nvPr/>
          </p:nvSpPr>
          <p:spPr>
            <a:xfrm>
              <a:off x="407575" y="24563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2" name="Google Shape;262;p19"/>
            <p:cNvSpPr/>
            <p:nvPr/>
          </p:nvSpPr>
          <p:spPr>
            <a:xfrm>
              <a:off x="407575" y="22054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3" name="Google Shape;263;p19"/>
            <p:cNvSpPr/>
            <p:nvPr/>
          </p:nvSpPr>
          <p:spPr>
            <a:xfrm>
              <a:off x="407575" y="19381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4" name="Google Shape;264;p19"/>
          <p:cNvGrpSpPr/>
          <p:nvPr/>
        </p:nvGrpSpPr>
        <p:grpSpPr>
          <a:xfrm>
            <a:off x="209100" y="4388225"/>
            <a:ext cx="8439925" cy="537475"/>
            <a:chOff x="209100" y="4388225"/>
            <a:chExt cx="8439925" cy="537475"/>
          </a:xfrm>
        </p:grpSpPr>
        <p:sp>
          <p:nvSpPr>
            <p:cNvPr id="265" name="Google Shape;265;p19"/>
            <p:cNvSpPr/>
            <p:nvPr/>
          </p:nvSpPr>
          <p:spPr>
            <a:xfrm>
              <a:off x="209100" y="46470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6" name="Google Shape;266;p19"/>
            <p:cNvSpPr/>
            <p:nvPr/>
          </p:nvSpPr>
          <p:spPr>
            <a:xfrm>
              <a:off x="8208625" y="4388225"/>
              <a:ext cx="440400" cy="440400"/>
            </a:xfrm>
            <a:prstGeom prst="star4">
              <a:avLst>
                <a:gd name="adj" fmla="val 725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19"/>
            <p:cNvSpPr/>
            <p:nvPr/>
          </p:nvSpPr>
          <p:spPr>
            <a:xfrm>
              <a:off x="7877000" y="46470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88"/>
        <p:cNvGrpSpPr/>
        <p:nvPr/>
      </p:nvGrpSpPr>
      <p:grpSpPr>
        <a:xfrm>
          <a:off x="0" y="0"/>
          <a:ext cx="0" cy="0"/>
          <a:chOff x="0" y="0"/>
          <a:chExt cx="0" cy="0"/>
        </a:xfrm>
      </p:grpSpPr>
      <p:pic>
        <p:nvPicPr>
          <p:cNvPr id="289" name="Google Shape;289;p21"/>
          <p:cNvPicPr preferRelativeResize="0"/>
          <p:nvPr/>
        </p:nvPicPr>
        <p:blipFill>
          <a:blip r:embed="rId2">
            <a:alphaModFix amt="60000"/>
          </a:blip>
          <a:stretch>
            <a:fillRect/>
          </a:stretch>
        </p:blipFill>
        <p:spPr>
          <a:xfrm>
            <a:off x="1850" y="0"/>
            <a:ext cx="9140300" cy="5143501"/>
          </a:xfrm>
          <a:prstGeom prst="rect">
            <a:avLst/>
          </a:prstGeom>
          <a:noFill/>
          <a:ln>
            <a:noFill/>
          </a:ln>
        </p:spPr>
      </p:pic>
      <p:sp>
        <p:nvSpPr>
          <p:cNvPr id="290" name="Google Shape;29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91" name="Google Shape;291;p21"/>
          <p:cNvSpPr txBox="1">
            <a:spLocks noGrp="1"/>
          </p:cNvSpPr>
          <p:nvPr>
            <p:ph type="subTitle" idx="1"/>
          </p:nvPr>
        </p:nvSpPr>
        <p:spPr>
          <a:xfrm>
            <a:off x="720412" y="1741727"/>
            <a:ext cx="2521500" cy="10125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92" name="Google Shape;292;p21"/>
          <p:cNvSpPr txBox="1">
            <a:spLocks noGrp="1"/>
          </p:cNvSpPr>
          <p:nvPr>
            <p:ph type="subTitle" idx="2"/>
          </p:nvPr>
        </p:nvSpPr>
        <p:spPr>
          <a:xfrm>
            <a:off x="3311246" y="1741727"/>
            <a:ext cx="2521500" cy="10125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93" name="Google Shape;293;p21"/>
          <p:cNvSpPr txBox="1">
            <a:spLocks noGrp="1"/>
          </p:cNvSpPr>
          <p:nvPr>
            <p:ph type="subTitle" idx="3"/>
          </p:nvPr>
        </p:nvSpPr>
        <p:spPr>
          <a:xfrm>
            <a:off x="5902081" y="1741727"/>
            <a:ext cx="2521500" cy="10125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94" name="Google Shape;294;p21"/>
          <p:cNvSpPr txBox="1">
            <a:spLocks noGrp="1"/>
          </p:cNvSpPr>
          <p:nvPr>
            <p:ph type="subTitle" idx="4"/>
          </p:nvPr>
        </p:nvSpPr>
        <p:spPr>
          <a:xfrm>
            <a:off x="720412" y="3472500"/>
            <a:ext cx="2521500" cy="10125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95" name="Google Shape;295;p21"/>
          <p:cNvSpPr txBox="1">
            <a:spLocks noGrp="1"/>
          </p:cNvSpPr>
          <p:nvPr>
            <p:ph type="subTitle" idx="5"/>
          </p:nvPr>
        </p:nvSpPr>
        <p:spPr>
          <a:xfrm>
            <a:off x="3311246" y="3472500"/>
            <a:ext cx="2521500" cy="10125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96" name="Google Shape;296;p21"/>
          <p:cNvSpPr txBox="1">
            <a:spLocks noGrp="1"/>
          </p:cNvSpPr>
          <p:nvPr>
            <p:ph type="subTitle" idx="6"/>
          </p:nvPr>
        </p:nvSpPr>
        <p:spPr>
          <a:xfrm>
            <a:off x="5902081" y="3472500"/>
            <a:ext cx="2521500" cy="10125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297" name="Google Shape;297;p21"/>
          <p:cNvSpPr txBox="1">
            <a:spLocks noGrp="1"/>
          </p:cNvSpPr>
          <p:nvPr>
            <p:ph type="subTitle" idx="7"/>
          </p:nvPr>
        </p:nvSpPr>
        <p:spPr>
          <a:xfrm>
            <a:off x="715137" y="1256925"/>
            <a:ext cx="25215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sp>
        <p:nvSpPr>
          <p:cNvPr id="298" name="Google Shape;298;p21"/>
          <p:cNvSpPr txBox="1">
            <a:spLocks noGrp="1"/>
          </p:cNvSpPr>
          <p:nvPr>
            <p:ph type="subTitle" idx="8"/>
          </p:nvPr>
        </p:nvSpPr>
        <p:spPr>
          <a:xfrm>
            <a:off x="3311250" y="1256925"/>
            <a:ext cx="25215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sp>
        <p:nvSpPr>
          <p:cNvPr id="299" name="Google Shape;299;p21"/>
          <p:cNvSpPr txBox="1">
            <a:spLocks noGrp="1"/>
          </p:cNvSpPr>
          <p:nvPr>
            <p:ph type="subTitle" idx="9"/>
          </p:nvPr>
        </p:nvSpPr>
        <p:spPr>
          <a:xfrm>
            <a:off x="5907363" y="1256925"/>
            <a:ext cx="25215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sp>
        <p:nvSpPr>
          <p:cNvPr id="300" name="Google Shape;300;p21"/>
          <p:cNvSpPr txBox="1">
            <a:spLocks noGrp="1"/>
          </p:cNvSpPr>
          <p:nvPr>
            <p:ph type="subTitle" idx="13"/>
          </p:nvPr>
        </p:nvSpPr>
        <p:spPr>
          <a:xfrm>
            <a:off x="715137" y="2983200"/>
            <a:ext cx="25215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sp>
        <p:nvSpPr>
          <p:cNvPr id="301" name="Google Shape;301;p21"/>
          <p:cNvSpPr txBox="1">
            <a:spLocks noGrp="1"/>
          </p:cNvSpPr>
          <p:nvPr>
            <p:ph type="subTitle" idx="14"/>
          </p:nvPr>
        </p:nvSpPr>
        <p:spPr>
          <a:xfrm>
            <a:off x="3311250" y="2983200"/>
            <a:ext cx="25215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sp>
        <p:nvSpPr>
          <p:cNvPr id="302" name="Google Shape;302;p21"/>
          <p:cNvSpPr txBox="1">
            <a:spLocks noGrp="1"/>
          </p:cNvSpPr>
          <p:nvPr>
            <p:ph type="subTitle" idx="15"/>
          </p:nvPr>
        </p:nvSpPr>
        <p:spPr>
          <a:xfrm>
            <a:off x="5907363" y="2983200"/>
            <a:ext cx="25215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pic>
        <p:nvPicPr>
          <p:cNvPr id="303" name="Google Shape;303;p21"/>
          <p:cNvPicPr preferRelativeResize="0"/>
          <p:nvPr/>
        </p:nvPicPr>
        <p:blipFill>
          <a:blip r:embed="rId3"/>
          <a:stretch>
            <a:fillRect/>
          </a:stretch>
        </p:blipFill>
        <p:spPr>
          <a:xfrm>
            <a:off x="-2639150" y="1546650"/>
            <a:ext cx="3735552" cy="3409051"/>
          </a:xfrm>
          <a:prstGeom prst="rect">
            <a:avLst/>
          </a:prstGeom>
          <a:noFill/>
          <a:ln>
            <a:noFill/>
          </a:ln>
        </p:spPr>
      </p:pic>
      <p:grpSp>
        <p:nvGrpSpPr>
          <p:cNvPr id="304" name="Google Shape;304;p21"/>
          <p:cNvGrpSpPr/>
          <p:nvPr/>
        </p:nvGrpSpPr>
        <p:grpSpPr>
          <a:xfrm rot="5400000">
            <a:off x="8027191" y="580156"/>
            <a:ext cx="1348030" cy="584982"/>
            <a:chOff x="407575" y="1938150"/>
            <a:chExt cx="2049300" cy="889300"/>
          </a:xfrm>
        </p:grpSpPr>
        <p:sp>
          <p:nvSpPr>
            <p:cNvPr id="305" name="Google Shape;305;p21"/>
            <p:cNvSpPr/>
            <p:nvPr/>
          </p:nvSpPr>
          <p:spPr>
            <a:xfrm>
              <a:off x="407575" y="24563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6" name="Google Shape;306;p21"/>
            <p:cNvSpPr/>
            <p:nvPr/>
          </p:nvSpPr>
          <p:spPr>
            <a:xfrm>
              <a:off x="407575" y="22054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7" name="Google Shape;307;p21"/>
            <p:cNvSpPr/>
            <p:nvPr/>
          </p:nvSpPr>
          <p:spPr>
            <a:xfrm>
              <a:off x="407575" y="19381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08" name="Google Shape;308;p21"/>
          <p:cNvGrpSpPr/>
          <p:nvPr/>
        </p:nvGrpSpPr>
        <p:grpSpPr>
          <a:xfrm>
            <a:off x="347150" y="4057200"/>
            <a:ext cx="8580575" cy="866200"/>
            <a:chOff x="347150" y="4057200"/>
            <a:chExt cx="8580575" cy="866200"/>
          </a:xfrm>
        </p:grpSpPr>
        <p:sp>
          <p:nvSpPr>
            <p:cNvPr id="309" name="Google Shape;309;p21"/>
            <p:cNvSpPr/>
            <p:nvPr/>
          </p:nvSpPr>
          <p:spPr>
            <a:xfrm>
              <a:off x="347150" y="46447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0" name="Google Shape;310;p21"/>
            <p:cNvSpPr/>
            <p:nvPr/>
          </p:nvSpPr>
          <p:spPr>
            <a:xfrm>
              <a:off x="8481013" y="4428850"/>
              <a:ext cx="440400" cy="440400"/>
            </a:xfrm>
            <a:prstGeom prst="star4">
              <a:avLst>
                <a:gd name="adj" fmla="val 725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1" name="Google Shape;311;p21"/>
            <p:cNvSpPr/>
            <p:nvPr/>
          </p:nvSpPr>
          <p:spPr>
            <a:xfrm>
              <a:off x="8649025" y="40572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27"/>
        <p:cNvGrpSpPr/>
        <p:nvPr/>
      </p:nvGrpSpPr>
      <p:grpSpPr>
        <a:xfrm>
          <a:off x="0" y="0"/>
          <a:ext cx="0" cy="0"/>
          <a:chOff x="0" y="0"/>
          <a:chExt cx="0" cy="0"/>
        </a:xfrm>
      </p:grpSpPr>
      <p:pic>
        <p:nvPicPr>
          <p:cNvPr id="328" name="Google Shape;328;p23"/>
          <p:cNvPicPr preferRelativeResize="0"/>
          <p:nvPr/>
        </p:nvPicPr>
        <p:blipFill>
          <a:blip r:embed="rId2">
            <a:alphaModFix amt="60000"/>
          </a:blip>
          <a:stretch>
            <a:fillRect/>
          </a:stretch>
        </p:blipFill>
        <p:spPr>
          <a:xfrm>
            <a:off x="1850" y="0"/>
            <a:ext cx="9140300" cy="5143501"/>
          </a:xfrm>
          <a:prstGeom prst="rect">
            <a:avLst/>
          </a:prstGeom>
          <a:noFill/>
          <a:ln>
            <a:noFill/>
          </a:ln>
        </p:spPr>
      </p:pic>
      <p:pic>
        <p:nvPicPr>
          <p:cNvPr id="329" name="Google Shape;329;p23"/>
          <p:cNvPicPr preferRelativeResize="0"/>
          <p:nvPr/>
        </p:nvPicPr>
        <p:blipFill>
          <a:blip r:embed="rId3">
            <a:alphaModFix amt="60000"/>
          </a:blip>
          <a:stretch>
            <a:fillRect/>
          </a:stretch>
        </p:blipFill>
        <p:spPr>
          <a:xfrm>
            <a:off x="0" y="0"/>
            <a:ext cx="9144003" cy="5143501"/>
          </a:xfrm>
          <a:prstGeom prst="rect">
            <a:avLst/>
          </a:prstGeom>
          <a:noFill/>
          <a:ln>
            <a:noFill/>
          </a:ln>
        </p:spPr>
      </p:pic>
      <p:pic>
        <p:nvPicPr>
          <p:cNvPr id="330" name="Google Shape;330;p23"/>
          <p:cNvPicPr preferRelativeResize="0"/>
          <p:nvPr/>
        </p:nvPicPr>
        <p:blipFill>
          <a:blip r:embed="rId4"/>
          <a:stretch>
            <a:fillRect/>
          </a:stretch>
        </p:blipFill>
        <p:spPr>
          <a:xfrm>
            <a:off x="-129850" y="4092150"/>
            <a:ext cx="3735552" cy="3409051"/>
          </a:xfrm>
          <a:prstGeom prst="rect">
            <a:avLst/>
          </a:prstGeom>
          <a:noFill/>
          <a:ln>
            <a:noFill/>
          </a:ln>
        </p:spPr>
      </p:pic>
      <p:grpSp>
        <p:nvGrpSpPr>
          <p:cNvPr id="331" name="Google Shape;331;p23"/>
          <p:cNvGrpSpPr/>
          <p:nvPr/>
        </p:nvGrpSpPr>
        <p:grpSpPr>
          <a:xfrm rot="5400000">
            <a:off x="-267234" y="495836"/>
            <a:ext cx="1348030" cy="584982"/>
            <a:chOff x="407575" y="1938150"/>
            <a:chExt cx="2049300" cy="889300"/>
          </a:xfrm>
        </p:grpSpPr>
        <p:sp>
          <p:nvSpPr>
            <p:cNvPr id="332" name="Google Shape;332;p23"/>
            <p:cNvSpPr/>
            <p:nvPr/>
          </p:nvSpPr>
          <p:spPr>
            <a:xfrm>
              <a:off x="407575" y="24563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3" name="Google Shape;333;p23"/>
            <p:cNvSpPr/>
            <p:nvPr/>
          </p:nvSpPr>
          <p:spPr>
            <a:xfrm>
              <a:off x="407575" y="22054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4" name="Google Shape;334;p23"/>
            <p:cNvSpPr/>
            <p:nvPr/>
          </p:nvSpPr>
          <p:spPr>
            <a:xfrm>
              <a:off x="407575" y="19381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5" name="Google Shape;335;p23"/>
          <p:cNvGrpSpPr/>
          <p:nvPr/>
        </p:nvGrpSpPr>
        <p:grpSpPr>
          <a:xfrm>
            <a:off x="347150" y="4214300"/>
            <a:ext cx="8301875" cy="711400"/>
            <a:chOff x="347150" y="4214300"/>
            <a:chExt cx="8301875" cy="711400"/>
          </a:xfrm>
        </p:grpSpPr>
        <p:sp>
          <p:nvSpPr>
            <p:cNvPr id="336" name="Google Shape;336;p23"/>
            <p:cNvSpPr/>
            <p:nvPr/>
          </p:nvSpPr>
          <p:spPr>
            <a:xfrm>
              <a:off x="347150" y="42143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7" name="Google Shape;337;p23"/>
            <p:cNvSpPr/>
            <p:nvPr/>
          </p:nvSpPr>
          <p:spPr>
            <a:xfrm>
              <a:off x="8208625" y="4388225"/>
              <a:ext cx="440400" cy="440400"/>
            </a:xfrm>
            <a:prstGeom prst="star4">
              <a:avLst>
                <a:gd name="adj" fmla="val 725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338;p23"/>
            <p:cNvSpPr/>
            <p:nvPr/>
          </p:nvSpPr>
          <p:spPr>
            <a:xfrm>
              <a:off x="7877000" y="46470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9" name="Google Shape;339;p23"/>
          <p:cNvGrpSpPr/>
          <p:nvPr/>
        </p:nvGrpSpPr>
        <p:grpSpPr>
          <a:xfrm>
            <a:off x="7606066" y="451648"/>
            <a:ext cx="2993464" cy="2993464"/>
            <a:chOff x="4813700" y="-1616200"/>
            <a:chExt cx="4079400" cy="4079400"/>
          </a:xfrm>
        </p:grpSpPr>
        <p:sp>
          <p:nvSpPr>
            <p:cNvPr id="340" name="Google Shape;340;p23"/>
            <p:cNvSpPr/>
            <p:nvPr/>
          </p:nvSpPr>
          <p:spPr>
            <a:xfrm>
              <a:off x="4813700" y="-1616200"/>
              <a:ext cx="4079400" cy="4079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41" name="Google Shape;341;p23"/>
            <p:cNvSpPr/>
            <p:nvPr/>
          </p:nvSpPr>
          <p:spPr>
            <a:xfrm>
              <a:off x="4813700" y="-1063300"/>
              <a:ext cx="4079400" cy="2973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42" name="Google Shape;342;p23"/>
            <p:cNvSpPr/>
            <p:nvPr/>
          </p:nvSpPr>
          <p:spPr>
            <a:xfrm>
              <a:off x="4813700" y="-514750"/>
              <a:ext cx="4079400" cy="1876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43" name="Google Shape;343;p23"/>
            <p:cNvSpPr/>
            <p:nvPr/>
          </p:nvSpPr>
          <p:spPr>
            <a:xfrm>
              <a:off x="4813700" y="-24700"/>
              <a:ext cx="4079400" cy="896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44" name="Google Shape;344;p23"/>
            <p:cNvSpPr/>
            <p:nvPr/>
          </p:nvSpPr>
          <p:spPr>
            <a:xfrm rot="5400000">
              <a:off x="4813700" y="-1192300"/>
              <a:ext cx="4079400" cy="3231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45" name="Google Shape;345;p23"/>
            <p:cNvSpPr/>
            <p:nvPr/>
          </p:nvSpPr>
          <p:spPr>
            <a:xfrm rot="5400000">
              <a:off x="4813643" y="-596200"/>
              <a:ext cx="4079400" cy="2039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46" name="Google Shape;346;p23"/>
            <p:cNvSpPr/>
            <p:nvPr/>
          </p:nvSpPr>
          <p:spPr>
            <a:xfrm rot="5400000">
              <a:off x="4813563" y="-63700"/>
              <a:ext cx="4079400" cy="974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47"/>
        <p:cNvGrpSpPr/>
        <p:nvPr/>
      </p:nvGrpSpPr>
      <p:grpSpPr>
        <a:xfrm>
          <a:off x="0" y="0"/>
          <a:ext cx="0" cy="0"/>
          <a:chOff x="0" y="0"/>
          <a:chExt cx="0" cy="0"/>
        </a:xfrm>
      </p:grpSpPr>
      <p:pic>
        <p:nvPicPr>
          <p:cNvPr id="348" name="Google Shape;348;p24"/>
          <p:cNvPicPr preferRelativeResize="0"/>
          <p:nvPr/>
        </p:nvPicPr>
        <p:blipFill>
          <a:blip r:embed="rId2">
            <a:alphaModFix amt="60000"/>
          </a:blip>
          <a:stretch>
            <a:fillRect/>
          </a:stretch>
        </p:blipFill>
        <p:spPr>
          <a:xfrm flipH="1">
            <a:off x="1852" y="0"/>
            <a:ext cx="9140300" cy="5143501"/>
          </a:xfrm>
          <a:prstGeom prst="rect">
            <a:avLst/>
          </a:prstGeom>
          <a:noFill/>
          <a:ln>
            <a:noFill/>
          </a:ln>
        </p:spPr>
      </p:pic>
      <p:pic>
        <p:nvPicPr>
          <p:cNvPr id="349" name="Google Shape;349;p24"/>
          <p:cNvPicPr preferRelativeResize="0"/>
          <p:nvPr/>
        </p:nvPicPr>
        <p:blipFill>
          <a:blip r:embed="rId3"/>
          <a:stretch>
            <a:fillRect/>
          </a:stretch>
        </p:blipFill>
        <p:spPr>
          <a:xfrm>
            <a:off x="-129850" y="-2136500"/>
            <a:ext cx="3735552" cy="3409051"/>
          </a:xfrm>
          <a:prstGeom prst="rect">
            <a:avLst/>
          </a:prstGeom>
          <a:noFill/>
          <a:ln>
            <a:noFill/>
          </a:ln>
        </p:spPr>
      </p:pic>
      <p:grpSp>
        <p:nvGrpSpPr>
          <p:cNvPr id="350" name="Google Shape;350;p24"/>
          <p:cNvGrpSpPr/>
          <p:nvPr/>
        </p:nvGrpSpPr>
        <p:grpSpPr>
          <a:xfrm rot="10800000">
            <a:off x="188994" y="547012"/>
            <a:ext cx="8580575" cy="2858800"/>
            <a:chOff x="347150" y="1634200"/>
            <a:chExt cx="8580575" cy="2858800"/>
          </a:xfrm>
        </p:grpSpPr>
        <p:sp>
          <p:nvSpPr>
            <p:cNvPr id="351" name="Google Shape;351;p24"/>
            <p:cNvSpPr/>
            <p:nvPr/>
          </p:nvSpPr>
          <p:spPr>
            <a:xfrm>
              <a:off x="347150" y="42143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2" name="Google Shape;352;p24"/>
            <p:cNvSpPr/>
            <p:nvPr/>
          </p:nvSpPr>
          <p:spPr>
            <a:xfrm>
              <a:off x="8649025" y="16342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53" name="Google Shape;353;p24"/>
          <p:cNvGrpSpPr/>
          <p:nvPr/>
        </p:nvGrpSpPr>
        <p:grpSpPr>
          <a:xfrm>
            <a:off x="-1458435" y="3577670"/>
            <a:ext cx="10460865" cy="3040893"/>
            <a:chOff x="-1458435" y="3577670"/>
            <a:chExt cx="10460865" cy="3040893"/>
          </a:xfrm>
        </p:grpSpPr>
        <p:grpSp>
          <p:nvGrpSpPr>
            <p:cNvPr id="354" name="Google Shape;354;p24"/>
            <p:cNvGrpSpPr/>
            <p:nvPr/>
          </p:nvGrpSpPr>
          <p:grpSpPr>
            <a:xfrm rot="-5400000">
              <a:off x="8035924" y="3959194"/>
              <a:ext cx="1348030" cy="584982"/>
              <a:chOff x="407575" y="1938150"/>
              <a:chExt cx="2049300" cy="889300"/>
            </a:xfrm>
          </p:grpSpPr>
          <p:sp>
            <p:nvSpPr>
              <p:cNvPr id="355" name="Google Shape;355;p24"/>
              <p:cNvSpPr/>
              <p:nvPr/>
            </p:nvSpPr>
            <p:spPr>
              <a:xfrm>
                <a:off x="407575" y="24563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24"/>
              <p:cNvSpPr/>
              <p:nvPr/>
            </p:nvSpPr>
            <p:spPr>
              <a:xfrm>
                <a:off x="407575" y="22054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24"/>
              <p:cNvSpPr/>
              <p:nvPr/>
            </p:nvSpPr>
            <p:spPr>
              <a:xfrm>
                <a:off x="407575" y="19381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58" name="Google Shape;358;p24"/>
            <p:cNvGrpSpPr/>
            <p:nvPr/>
          </p:nvGrpSpPr>
          <p:grpSpPr>
            <a:xfrm rot="10800000">
              <a:off x="-1458435" y="3625100"/>
              <a:ext cx="2993464" cy="2993464"/>
              <a:chOff x="4813700" y="-1616200"/>
              <a:chExt cx="4079400" cy="4079400"/>
            </a:xfrm>
          </p:grpSpPr>
          <p:sp>
            <p:nvSpPr>
              <p:cNvPr id="359" name="Google Shape;359;p24"/>
              <p:cNvSpPr/>
              <p:nvPr/>
            </p:nvSpPr>
            <p:spPr>
              <a:xfrm>
                <a:off x="4813700" y="-1616200"/>
                <a:ext cx="4079400" cy="4079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60" name="Google Shape;360;p24"/>
              <p:cNvSpPr/>
              <p:nvPr/>
            </p:nvSpPr>
            <p:spPr>
              <a:xfrm>
                <a:off x="4813700" y="-1063300"/>
                <a:ext cx="4079400" cy="2973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61" name="Google Shape;361;p24"/>
              <p:cNvSpPr/>
              <p:nvPr/>
            </p:nvSpPr>
            <p:spPr>
              <a:xfrm>
                <a:off x="4813700" y="-514750"/>
                <a:ext cx="4079400" cy="1876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62" name="Google Shape;362;p24"/>
              <p:cNvSpPr/>
              <p:nvPr/>
            </p:nvSpPr>
            <p:spPr>
              <a:xfrm>
                <a:off x="4813700" y="-24700"/>
                <a:ext cx="4079400" cy="896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63" name="Google Shape;363;p24"/>
              <p:cNvSpPr/>
              <p:nvPr/>
            </p:nvSpPr>
            <p:spPr>
              <a:xfrm rot="5400000">
                <a:off x="4813700" y="-1192300"/>
                <a:ext cx="4079400" cy="3231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64" name="Google Shape;364;p24"/>
              <p:cNvSpPr/>
              <p:nvPr/>
            </p:nvSpPr>
            <p:spPr>
              <a:xfrm rot="5400000">
                <a:off x="4813643" y="-596200"/>
                <a:ext cx="4079400" cy="2039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65" name="Google Shape;365;p24"/>
              <p:cNvSpPr/>
              <p:nvPr/>
            </p:nvSpPr>
            <p:spPr>
              <a:xfrm rot="5400000">
                <a:off x="4813563" y="-63700"/>
                <a:ext cx="4079400" cy="974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22"/>
        <p:cNvGrpSpPr/>
        <p:nvPr/>
      </p:nvGrpSpPr>
      <p:grpSpPr>
        <a:xfrm>
          <a:off x="0" y="0"/>
          <a:ext cx="0" cy="0"/>
          <a:chOff x="0" y="0"/>
          <a:chExt cx="0" cy="0"/>
        </a:xfrm>
      </p:grpSpPr>
      <p:pic>
        <p:nvPicPr>
          <p:cNvPr id="23" name="Google Shape;23;p3"/>
          <p:cNvPicPr preferRelativeResize="0"/>
          <p:nvPr/>
        </p:nvPicPr>
        <p:blipFill>
          <a:blip r:embed="rId2">
            <a:alphaModFix amt="60000"/>
          </a:blip>
          <a:stretch>
            <a:fillRect/>
          </a:stretch>
        </p:blipFill>
        <p:spPr>
          <a:xfrm>
            <a:off x="1850" y="0"/>
            <a:ext cx="9140300" cy="5143501"/>
          </a:xfrm>
          <a:prstGeom prst="rect">
            <a:avLst/>
          </a:prstGeom>
          <a:noFill/>
          <a:ln>
            <a:noFill/>
          </a:ln>
        </p:spPr>
      </p:pic>
      <p:pic>
        <p:nvPicPr>
          <p:cNvPr id="24" name="Google Shape;24;p3"/>
          <p:cNvPicPr preferRelativeResize="0"/>
          <p:nvPr/>
        </p:nvPicPr>
        <p:blipFill>
          <a:blip r:embed="rId3">
            <a:alphaModFix amt="60000"/>
          </a:blip>
          <a:stretch>
            <a:fillRect/>
          </a:stretch>
        </p:blipFill>
        <p:spPr>
          <a:xfrm>
            <a:off x="0" y="0"/>
            <a:ext cx="9144003" cy="5143501"/>
          </a:xfrm>
          <a:prstGeom prst="rect">
            <a:avLst/>
          </a:prstGeom>
          <a:noFill/>
          <a:ln>
            <a:noFill/>
          </a:ln>
        </p:spPr>
      </p:pic>
      <p:sp>
        <p:nvSpPr>
          <p:cNvPr id="25" name="Google Shape;25;p3"/>
          <p:cNvSpPr txBox="1">
            <a:spLocks noGrp="1"/>
          </p:cNvSpPr>
          <p:nvPr>
            <p:ph type="title"/>
          </p:nvPr>
        </p:nvSpPr>
        <p:spPr>
          <a:xfrm>
            <a:off x="754300" y="2773525"/>
            <a:ext cx="3817800" cy="708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26" name="Google Shape;26;p3"/>
          <p:cNvSpPr txBox="1">
            <a:spLocks noGrp="1"/>
          </p:cNvSpPr>
          <p:nvPr>
            <p:ph type="title" idx="2" hasCustomPrompt="1"/>
          </p:nvPr>
        </p:nvSpPr>
        <p:spPr>
          <a:xfrm>
            <a:off x="1904350" y="1661975"/>
            <a:ext cx="1517700" cy="11115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pic>
        <p:nvPicPr>
          <p:cNvPr id="27" name="Google Shape;27;p3"/>
          <p:cNvPicPr preferRelativeResize="0"/>
          <p:nvPr/>
        </p:nvPicPr>
        <p:blipFill>
          <a:blip r:embed="rId4"/>
          <a:stretch>
            <a:fillRect/>
          </a:stretch>
        </p:blipFill>
        <p:spPr>
          <a:xfrm>
            <a:off x="2858600" y="-2366550"/>
            <a:ext cx="3735552" cy="3409051"/>
          </a:xfrm>
          <a:prstGeom prst="rect">
            <a:avLst/>
          </a:prstGeom>
          <a:noFill/>
          <a:ln>
            <a:noFill/>
          </a:ln>
        </p:spPr>
      </p:pic>
      <p:grpSp>
        <p:nvGrpSpPr>
          <p:cNvPr id="28" name="Google Shape;28;p3"/>
          <p:cNvGrpSpPr/>
          <p:nvPr/>
        </p:nvGrpSpPr>
        <p:grpSpPr>
          <a:xfrm>
            <a:off x="347150" y="4388225"/>
            <a:ext cx="7808550" cy="537475"/>
            <a:chOff x="347150" y="4388225"/>
            <a:chExt cx="7808550" cy="537475"/>
          </a:xfrm>
        </p:grpSpPr>
        <p:sp>
          <p:nvSpPr>
            <p:cNvPr id="29" name="Google Shape;29;p3"/>
            <p:cNvSpPr/>
            <p:nvPr/>
          </p:nvSpPr>
          <p:spPr>
            <a:xfrm>
              <a:off x="347150" y="46085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3"/>
            <p:cNvSpPr/>
            <p:nvPr/>
          </p:nvSpPr>
          <p:spPr>
            <a:xfrm>
              <a:off x="566975" y="4388225"/>
              <a:ext cx="440400" cy="440400"/>
            </a:xfrm>
            <a:prstGeom prst="star4">
              <a:avLst>
                <a:gd name="adj" fmla="val 725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3"/>
            <p:cNvSpPr/>
            <p:nvPr/>
          </p:nvSpPr>
          <p:spPr>
            <a:xfrm>
              <a:off x="7877000" y="46470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2" name="Google Shape;32;p3"/>
          <p:cNvGrpSpPr/>
          <p:nvPr/>
        </p:nvGrpSpPr>
        <p:grpSpPr>
          <a:xfrm>
            <a:off x="-1643509" y="-1636877"/>
            <a:ext cx="10657381" cy="6562568"/>
            <a:chOff x="-1643509" y="-1636877"/>
            <a:chExt cx="10657381" cy="6562568"/>
          </a:xfrm>
        </p:grpSpPr>
        <p:grpSp>
          <p:nvGrpSpPr>
            <p:cNvPr id="33" name="Google Shape;33;p3"/>
            <p:cNvGrpSpPr/>
            <p:nvPr/>
          </p:nvGrpSpPr>
          <p:grpSpPr>
            <a:xfrm rot="5400000">
              <a:off x="8047366" y="3959186"/>
              <a:ext cx="1348030" cy="584982"/>
              <a:chOff x="407575" y="1938150"/>
              <a:chExt cx="2049300" cy="889300"/>
            </a:xfrm>
          </p:grpSpPr>
          <p:sp>
            <p:nvSpPr>
              <p:cNvPr id="34" name="Google Shape;34;p3"/>
              <p:cNvSpPr/>
              <p:nvPr/>
            </p:nvSpPr>
            <p:spPr>
              <a:xfrm>
                <a:off x="407575" y="24563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3"/>
              <p:cNvSpPr/>
              <p:nvPr/>
            </p:nvSpPr>
            <p:spPr>
              <a:xfrm>
                <a:off x="407575" y="22054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3"/>
              <p:cNvSpPr/>
              <p:nvPr/>
            </p:nvSpPr>
            <p:spPr>
              <a:xfrm>
                <a:off x="407575" y="19381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7" name="Google Shape;37;p3"/>
            <p:cNvGrpSpPr/>
            <p:nvPr/>
          </p:nvGrpSpPr>
          <p:grpSpPr>
            <a:xfrm>
              <a:off x="-1643509" y="-1636877"/>
              <a:ext cx="2993464" cy="2993464"/>
              <a:chOff x="4813700" y="-1616200"/>
              <a:chExt cx="4079400" cy="4079400"/>
            </a:xfrm>
          </p:grpSpPr>
          <p:sp>
            <p:nvSpPr>
              <p:cNvPr id="38" name="Google Shape;38;p3"/>
              <p:cNvSpPr/>
              <p:nvPr/>
            </p:nvSpPr>
            <p:spPr>
              <a:xfrm>
                <a:off x="4813700" y="-1616200"/>
                <a:ext cx="4079400" cy="4079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9" name="Google Shape;39;p3"/>
              <p:cNvSpPr/>
              <p:nvPr/>
            </p:nvSpPr>
            <p:spPr>
              <a:xfrm>
                <a:off x="4813700" y="-1063300"/>
                <a:ext cx="4079400" cy="2973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40" name="Google Shape;40;p3"/>
              <p:cNvSpPr/>
              <p:nvPr/>
            </p:nvSpPr>
            <p:spPr>
              <a:xfrm>
                <a:off x="4813700" y="-514750"/>
                <a:ext cx="4079400" cy="1876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41" name="Google Shape;41;p3"/>
              <p:cNvSpPr/>
              <p:nvPr/>
            </p:nvSpPr>
            <p:spPr>
              <a:xfrm>
                <a:off x="4813700" y="-24700"/>
                <a:ext cx="4079400" cy="896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42" name="Google Shape;42;p3"/>
              <p:cNvSpPr/>
              <p:nvPr/>
            </p:nvSpPr>
            <p:spPr>
              <a:xfrm rot="5400000">
                <a:off x="4813700" y="-1192300"/>
                <a:ext cx="4079400" cy="3231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43" name="Google Shape;43;p3"/>
              <p:cNvSpPr/>
              <p:nvPr/>
            </p:nvSpPr>
            <p:spPr>
              <a:xfrm rot="5400000">
                <a:off x="4813643" y="-596200"/>
                <a:ext cx="4079400" cy="2039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44" name="Google Shape;44;p3"/>
              <p:cNvSpPr/>
              <p:nvPr/>
            </p:nvSpPr>
            <p:spPr>
              <a:xfrm rot="5400000">
                <a:off x="4813563" y="-63700"/>
                <a:ext cx="4079400" cy="974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45"/>
        <p:cNvGrpSpPr/>
        <p:nvPr/>
      </p:nvGrpSpPr>
      <p:grpSpPr>
        <a:xfrm>
          <a:off x="0" y="0"/>
          <a:ext cx="0" cy="0"/>
          <a:chOff x="0" y="0"/>
          <a:chExt cx="0" cy="0"/>
        </a:xfrm>
      </p:grpSpPr>
      <p:pic>
        <p:nvPicPr>
          <p:cNvPr id="46" name="Google Shape;46;p4"/>
          <p:cNvPicPr preferRelativeResize="0"/>
          <p:nvPr/>
        </p:nvPicPr>
        <p:blipFill>
          <a:blip r:embed="rId2">
            <a:alphaModFix amt="60000"/>
          </a:blip>
          <a:stretch>
            <a:fillRect/>
          </a:stretch>
        </p:blipFill>
        <p:spPr>
          <a:xfrm>
            <a:off x="1850" y="0"/>
            <a:ext cx="9140300" cy="5143501"/>
          </a:xfrm>
          <a:prstGeom prst="rect">
            <a:avLst/>
          </a:prstGeom>
          <a:noFill/>
          <a:ln>
            <a:noFill/>
          </a:ln>
        </p:spPr>
      </p:pic>
      <p:sp>
        <p:nvSpPr>
          <p:cNvPr id="47" name="Google Shape;47;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8" name="Google Shape;48;p4"/>
          <p:cNvSpPr txBox="1">
            <a:spLocks noGrp="1"/>
          </p:cNvSpPr>
          <p:nvPr>
            <p:ph type="body" idx="1"/>
          </p:nvPr>
        </p:nvSpPr>
        <p:spPr>
          <a:xfrm>
            <a:off x="720000" y="1152475"/>
            <a:ext cx="7704000" cy="335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dk1"/>
              </a:buClr>
              <a:buSzPts val="1400"/>
              <a:buChar char="●"/>
              <a:defRPr>
                <a:solidFill>
                  <a:schemeClr val="dk1"/>
                </a:solidFill>
              </a:defRPr>
            </a:lvl1pPr>
            <a:lvl2pPr marL="914400" lvl="1" indent="-304800" rtl="0">
              <a:lnSpc>
                <a:spcPct val="115000"/>
              </a:lnSpc>
              <a:spcBef>
                <a:spcPts val="0"/>
              </a:spcBef>
              <a:spcAft>
                <a:spcPts val="0"/>
              </a:spcAft>
              <a:buClr>
                <a:schemeClr val="dk1"/>
              </a:buClr>
              <a:buSzPts val="1200"/>
              <a:buChar char="○"/>
              <a:defRPr>
                <a:solidFill>
                  <a:schemeClr val="dk1"/>
                </a:solidFill>
              </a:defRPr>
            </a:lvl2pPr>
            <a:lvl3pPr marL="1371600" lvl="2" indent="-304800" rtl="0">
              <a:lnSpc>
                <a:spcPct val="115000"/>
              </a:lnSpc>
              <a:spcBef>
                <a:spcPts val="0"/>
              </a:spcBef>
              <a:spcAft>
                <a:spcPts val="0"/>
              </a:spcAft>
              <a:buClr>
                <a:schemeClr val="dk1"/>
              </a:buClr>
              <a:buSzPts val="1200"/>
              <a:buChar char="■"/>
              <a:defRPr>
                <a:solidFill>
                  <a:schemeClr val="dk1"/>
                </a:solidFill>
              </a:defRPr>
            </a:lvl3pPr>
            <a:lvl4pPr marL="1828800" lvl="3" indent="-304800" rtl="0">
              <a:lnSpc>
                <a:spcPct val="115000"/>
              </a:lnSpc>
              <a:spcBef>
                <a:spcPts val="0"/>
              </a:spcBef>
              <a:spcAft>
                <a:spcPts val="0"/>
              </a:spcAft>
              <a:buClr>
                <a:schemeClr val="dk1"/>
              </a:buClr>
              <a:buSzPts val="1200"/>
              <a:buChar char="●"/>
              <a:defRPr>
                <a:solidFill>
                  <a:schemeClr val="dk1"/>
                </a:solidFill>
              </a:defRPr>
            </a:lvl4pPr>
            <a:lvl5pPr marL="2286000" lvl="4" indent="-304800" rtl="0">
              <a:lnSpc>
                <a:spcPct val="115000"/>
              </a:lnSpc>
              <a:spcBef>
                <a:spcPts val="0"/>
              </a:spcBef>
              <a:spcAft>
                <a:spcPts val="0"/>
              </a:spcAft>
              <a:buClr>
                <a:schemeClr val="dk1"/>
              </a:buClr>
              <a:buSzPts val="1200"/>
              <a:buChar char="○"/>
              <a:defRPr>
                <a:solidFill>
                  <a:schemeClr val="dk1"/>
                </a:solidFill>
              </a:defRPr>
            </a:lvl5pPr>
            <a:lvl6pPr marL="2743200" lvl="5" indent="-304800" rtl="0">
              <a:lnSpc>
                <a:spcPct val="115000"/>
              </a:lnSpc>
              <a:spcBef>
                <a:spcPts val="0"/>
              </a:spcBef>
              <a:spcAft>
                <a:spcPts val="0"/>
              </a:spcAft>
              <a:buClr>
                <a:schemeClr val="dk1"/>
              </a:buClr>
              <a:buSzPts val="1200"/>
              <a:buChar char="■"/>
              <a:defRPr>
                <a:solidFill>
                  <a:schemeClr val="dk1"/>
                </a:solidFill>
              </a:defRPr>
            </a:lvl6pPr>
            <a:lvl7pPr marL="3200400" lvl="6" indent="-304800" rtl="0">
              <a:lnSpc>
                <a:spcPct val="115000"/>
              </a:lnSpc>
              <a:spcBef>
                <a:spcPts val="0"/>
              </a:spcBef>
              <a:spcAft>
                <a:spcPts val="0"/>
              </a:spcAft>
              <a:buClr>
                <a:schemeClr val="dk1"/>
              </a:buClr>
              <a:buSzPts val="1200"/>
              <a:buChar char="●"/>
              <a:defRPr>
                <a:solidFill>
                  <a:schemeClr val="dk1"/>
                </a:solidFill>
              </a:defRPr>
            </a:lvl7pPr>
            <a:lvl8pPr marL="3657600" lvl="7" indent="-304800" rtl="0">
              <a:lnSpc>
                <a:spcPct val="115000"/>
              </a:lnSpc>
              <a:spcBef>
                <a:spcPts val="0"/>
              </a:spcBef>
              <a:spcAft>
                <a:spcPts val="0"/>
              </a:spcAft>
              <a:buClr>
                <a:schemeClr val="dk1"/>
              </a:buClr>
              <a:buSzPts val="1200"/>
              <a:buChar char="○"/>
              <a:defRPr>
                <a:solidFill>
                  <a:schemeClr val="dk1"/>
                </a:solidFill>
              </a:defRPr>
            </a:lvl8pPr>
            <a:lvl9pPr marL="4114800" lvl="8" indent="-304800" rtl="0">
              <a:lnSpc>
                <a:spcPct val="115000"/>
              </a:lnSpc>
              <a:spcBef>
                <a:spcPts val="0"/>
              </a:spcBef>
              <a:spcAft>
                <a:spcPts val="0"/>
              </a:spcAft>
              <a:buClr>
                <a:schemeClr val="dk1"/>
              </a:buClr>
              <a:buSzPts val="1200"/>
              <a:buChar char="■"/>
              <a:defRPr>
                <a:solidFill>
                  <a:schemeClr val="dk1"/>
                </a:solidFill>
              </a:defRPr>
            </a:lvl9pPr>
          </a:lstStyle>
          <a:p/>
        </p:txBody>
      </p:sp>
      <p:pic>
        <p:nvPicPr>
          <p:cNvPr id="49" name="Google Shape;49;p4"/>
          <p:cNvPicPr preferRelativeResize="0"/>
          <p:nvPr/>
        </p:nvPicPr>
        <p:blipFill>
          <a:blip r:embed="rId3"/>
          <a:stretch>
            <a:fillRect/>
          </a:stretch>
        </p:blipFill>
        <p:spPr>
          <a:xfrm>
            <a:off x="7162575" y="3783525"/>
            <a:ext cx="3735552" cy="3409051"/>
          </a:xfrm>
          <a:prstGeom prst="rect">
            <a:avLst/>
          </a:prstGeom>
          <a:noFill/>
          <a:ln>
            <a:noFill/>
          </a:ln>
        </p:spPr>
      </p:pic>
      <p:grpSp>
        <p:nvGrpSpPr>
          <p:cNvPr id="50" name="Google Shape;50;p4"/>
          <p:cNvGrpSpPr/>
          <p:nvPr/>
        </p:nvGrpSpPr>
        <p:grpSpPr>
          <a:xfrm rot="5400000">
            <a:off x="8042466" y="572036"/>
            <a:ext cx="1348030" cy="584982"/>
            <a:chOff x="407575" y="1938150"/>
            <a:chExt cx="2049300" cy="889300"/>
          </a:xfrm>
        </p:grpSpPr>
        <p:sp>
          <p:nvSpPr>
            <p:cNvPr id="51" name="Google Shape;51;p4"/>
            <p:cNvSpPr/>
            <p:nvPr/>
          </p:nvSpPr>
          <p:spPr>
            <a:xfrm>
              <a:off x="407575" y="24563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4"/>
            <p:cNvSpPr/>
            <p:nvPr/>
          </p:nvSpPr>
          <p:spPr>
            <a:xfrm>
              <a:off x="407575" y="22054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4"/>
            <p:cNvSpPr/>
            <p:nvPr/>
          </p:nvSpPr>
          <p:spPr>
            <a:xfrm>
              <a:off x="407575" y="19381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4" name="Google Shape;54;p4"/>
          <p:cNvGrpSpPr/>
          <p:nvPr/>
        </p:nvGrpSpPr>
        <p:grpSpPr>
          <a:xfrm>
            <a:off x="233450" y="332550"/>
            <a:ext cx="8622388" cy="4496075"/>
            <a:chOff x="233450" y="332550"/>
            <a:chExt cx="8622388" cy="4496075"/>
          </a:xfrm>
        </p:grpSpPr>
        <p:sp>
          <p:nvSpPr>
            <p:cNvPr id="55" name="Google Shape;55;p4"/>
            <p:cNvSpPr/>
            <p:nvPr/>
          </p:nvSpPr>
          <p:spPr>
            <a:xfrm>
              <a:off x="233450" y="33255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4"/>
            <p:cNvSpPr/>
            <p:nvPr/>
          </p:nvSpPr>
          <p:spPr>
            <a:xfrm>
              <a:off x="233450" y="4388225"/>
              <a:ext cx="440400" cy="440400"/>
            </a:xfrm>
            <a:prstGeom prst="star4">
              <a:avLst>
                <a:gd name="adj" fmla="val 725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4"/>
            <p:cNvSpPr/>
            <p:nvPr/>
          </p:nvSpPr>
          <p:spPr>
            <a:xfrm>
              <a:off x="8577138" y="364815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58"/>
        <p:cNvGrpSpPr/>
        <p:nvPr/>
      </p:nvGrpSpPr>
      <p:grpSpPr>
        <a:xfrm>
          <a:off x="0" y="0"/>
          <a:ext cx="0" cy="0"/>
          <a:chOff x="0" y="0"/>
          <a:chExt cx="0" cy="0"/>
        </a:xfrm>
      </p:grpSpPr>
      <p:pic>
        <p:nvPicPr>
          <p:cNvPr id="59" name="Google Shape;59;p5"/>
          <p:cNvPicPr preferRelativeResize="0"/>
          <p:nvPr/>
        </p:nvPicPr>
        <p:blipFill>
          <a:blip r:embed="rId2">
            <a:alphaModFix amt="60000"/>
          </a:blip>
          <a:stretch>
            <a:fillRect/>
          </a:stretch>
        </p:blipFill>
        <p:spPr>
          <a:xfrm>
            <a:off x="1850" y="0"/>
            <a:ext cx="9140300" cy="5143501"/>
          </a:xfrm>
          <a:prstGeom prst="rect">
            <a:avLst/>
          </a:prstGeom>
          <a:noFill/>
          <a:ln>
            <a:noFill/>
          </a:ln>
        </p:spPr>
      </p:pic>
      <p:sp>
        <p:nvSpPr>
          <p:cNvPr id="60" name="Google Shape;60;p5"/>
          <p:cNvSpPr txBox="1">
            <a:spLocks noGrp="1"/>
          </p:cNvSpPr>
          <p:nvPr>
            <p:ph type="subTitle" idx="1"/>
          </p:nvPr>
        </p:nvSpPr>
        <p:spPr>
          <a:xfrm>
            <a:off x="1950752" y="1404950"/>
            <a:ext cx="5242500" cy="486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sp>
        <p:nvSpPr>
          <p:cNvPr id="61" name="Google Shape;61;p5"/>
          <p:cNvSpPr txBox="1">
            <a:spLocks noGrp="1"/>
          </p:cNvSpPr>
          <p:nvPr>
            <p:ph type="subTitle" idx="2"/>
          </p:nvPr>
        </p:nvSpPr>
        <p:spPr>
          <a:xfrm>
            <a:off x="1950749" y="2785371"/>
            <a:ext cx="5242500" cy="486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Kanit"/>
              <a:buNone/>
              <a:defRPr sz="2000">
                <a:solidFill>
                  <a:schemeClr val="dk1"/>
                </a:solidFill>
                <a:latin typeface="Kanit"/>
                <a:ea typeface="Kanit"/>
                <a:cs typeface="Kanit"/>
                <a:sym typeface="Kanit"/>
              </a:defRPr>
            </a:lvl1pPr>
            <a:lvl2pPr lvl="1"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2pPr>
            <a:lvl3pPr lvl="2"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3pPr>
            <a:lvl4pPr lvl="3"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4pPr>
            <a:lvl5pPr lvl="4"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5pPr>
            <a:lvl6pPr lvl="5"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6pPr>
            <a:lvl7pPr lvl="6"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7pPr>
            <a:lvl8pPr lvl="7"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8pPr>
            <a:lvl9pPr lvl="8" algn="ctr" rtl="0">
              <a:lnSpc>
                <a:spcPct val="100000"/>
              </a:lnSpc>
              <a:spcBef>
                <a:spcPts val="0"/>
              </a:spcBef>
              <a:spcAft>
                <a:spcPts val="0"/>
              </a:spcAft>
              <a:buClr>
                <a:schemeClr val="dk1"/>
              </a:buClr>
              <a:buSzPts val="2400"/>
              <a:buFont typeface="Kanit"/>
              <a:buNone/>
              <a:defRPr sz="2400">
                <a:solidFill>
                  <a:schemeClr val="dk1"/>
                </a:solidFill>
                <a:latin typeface="Kanit"/>
                <a:ea typeface="Kanit"/>
                <a:cs typeface="Kanit"/>
                <a:sym typeface="Kanit"/>
              </a:defRPr>
            </a:lvl9pPr>
          </a:lstStyle>
          <a:p/>
        </p:txBody>
      </p:sp>
      <p:sp>
        <p:nvSpPr>
          <p:cNvPr id="62" name="Google Shape;62;p5"/>
          <p:cNvSpPr txBox="1">
            <a:spLocks noGrp="1"/>
          </p:cNvSpPr>
          <p:nvPr>
            <p:ph type="subTitle" idx="3"/>
          </p:nvPr>
        </p:nvSpPr>
        <p:spPr>
          <a:xfrm>
            <a:off x="1950748" y="1815176"/>
            <a:ext cx="5242500" cy="75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63" name="Google Shape;63;p5"/>
          <p:cNvSpPr txBox="1">
            <a:spLocks noGrp="1"/>
          </p:cNvSpPr>
          <p:nvPr>
            <p:ph type="subTitle" idx="4"/>
          </p:nvPr>
        </p:nvSpPr>
        <p:spPr>
          <a:xfrm>
            <a:off x="1950748" y="3195601"/>
            <a:ext cx="5242500" cy="75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sp>
        <p:nvSpPr>
          <p:cNvPr id="64" name="Google Shape;64;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65" name="Google Shape;65;p5"/>
          <p:cNvPicPr preferRelativeResize="0"/>
          <p:nvPr/>
        </p:nvPicPr>
        <p:blipFill>
          <a:blip r:embed="rId3"/>
          <a:stretch>
            <a:fillRect/>
          </a:stretch>
        </p:blipFill>
        <p:spPr>
          <a:xfrm>
            <a:off x="1713550" y="4092150"/>
            <a:ext cx="3735552" cy="3409051"/>
          </a:xfrm>
          <a:prstGeom prst="rect">
            <a:avLst/>
          </a:prstGeom>
          <a:noFill/>
          <a:ln>
            <a:noFill/>
          </a:ln>
        </p:spPr>
      </p:pic>
      <p:grpSp>
        <p:nvGrpSpPr>
          <p:cNvPr id="66" name="Google Shape;66;p5"/>
          <p:cNvGrpSpPr/>
          <p:nvPr/>
        </p:nvGrpSpPr>
        <p:grpSpPr>
          <a:xfrm rot="5400000">
            <a:off x="-267234" y="4012086"/>
            <a:ext cx="1348030" cy="584982"/>
            <a:chOff x="407575" y="1938150"/>
            <a:chExt cx="2049300" cy="889300"/>
          </a:xfrm>
        </p:grpSpPr>
        <p:sp>
          <p:nvSpPr>
            <p:cNvPr id="67" name="Google Shape;67;p5"/>
            <p:cNvSpPr/>
            <p:nvPr/>
          </p:nvSpPr>
          <p:spPr>
            <a:xfrm>
              <a:off x="407575" y="24563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5"/>
            <p:cNvSpPr/>
            <p:nvPr/>
          </p:nvSpPr>
          <p:spPr>
            <a:xfrm>
              <a:off x="407575" y="22054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5"/>
            <p:cNvSpPr/>
            <p:nvPr/>
          </p:nvSpPr>
          <p:spPr>
            <a:xfrm>
              <a:off x="407575" y="19381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0" name="Google Shape;70;p5"/>
          <p:cNvGrpSpPr/>
          <p:nvPr/>
        </p:nvGrpSpPr>
        <p:grpSpPr>
          <a:xfrm>
            <a:off x="7877000" y="256300"/>
            <a:ext cx="934600" cy="4669400"/>
            <a:chOff x="7877000" y="256300"/>
            <a:chExt cx="934600" cy="4669400"/>
          </a:xfrm>
        </p:grpSpPr>
        <p:sp>
          <p:nvSpPr>
            <p:cNvPr id="71" name="Google Shape;71;p5"/>
            <p:cNvSpPr/>
            <p:nvPr/>
          </p:nvSpPr>
          <p:spPr>
            <a:xfrm>
              <a:off x="8532900" y="2563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5"/>
            <p:cNvSpPr/>
            <p:nvPr/>
          </p:nvSpPr>
          <p:spPr>
            <a:xfrm>
              <a:off x="8208625" y="4388225"/>
              <a:ext cx="440400" cy="440400"/>
            </a:xfrm>
            <a:prstGeom prst="star4">
              <a:avLst>
                <a:gd name="adj" fmla="val 725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5"/>
            <p:cNvSpPr/>
            <p:nvPr/>
          </p:nvSpPr>
          <p:spPr>
            <a:xfrm>
              <a:off x="7877000" y="46470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74"/>
        <p:cNvGrpSpPr/>
        <p:nvPr/>
      </p:nvGrpSpPr>
      <p:grpSpPr>
        <a:xfrm>
          <a:off x="0" y="0"/>
          <a:ext cx="0" cy="0"/>
          <a:chOff x="0" y="0"/>
          <a:chExt cx="0" cy="0"/>
        </a:xfrm>
      </p:grpSpPr>
      <p:pic>
        <p:nvPicPr>
          <p:cNvPr id="75" name="Google Shape;75;p6"/>
          <p:cNvPicPr preferRelativeResize="0"/>
          <p:nvPr/>
        </p:nvPicPr>
        <p:blipFill>
          <a:blip r:embed="rId2">
            <a:alphaModFix amt="60000"/>
          </a:blip>
          <a:stretch>
            <a:fillRect/>
          </a:stretch>
        </p:blipFill>
        <p:spPr>
          <a:xfrm rot="10800000" flipH="1">
            <a:off x="1850" y="0"/>
            <a:ext cx="9140300" cy="5143501"/>
          </a:xfrm>
          <a:prstGeom prst="rect">
            <a:avLst/>
          </a:prstGeom>
          <a:noFill/>
          <a:ln>
            <a:noFill/>
          </a:ln>
        </p:spPr>
      </p:pic>
      <p:sp>
        <p:nvSpPr>
          <p:cNvPr id="76" name="Google Shape;7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77" name="Google Shape;77;p6"/>
          <p:cNvPicPr preferRelativeResize="0"/>
          <p:nvPr/>
        </p:nvPicPr>
        <p:blipFill>
          <a:blip r:embed="rId3"/>
          <a:stretch>
            <a:fillRect/>
          </a:stretch>
        </p:blipFill>
        <p:spPr>
          <a:xfrm>
            <a:off x="1485025" y="4497500"/>
            <a:ext cx="3735552" cy="3409051"/>
          </a:xfrm>
          <a:prstGeom prst="rect">
            <a:avLst/>
          </a:prstGeom>
          <a:noFill/>
          <a:ln>
            <a:noFill/>
          </a:ln>
        </p:spPr>
      </p:pic>
      <p:grpSp>
        <p:nvGrpSpPr>
          <p:cNvPr id="78" name="Google Shape;78;p6"/>
          <p:cNvGrpSpPr/>
          <p:nvPr/>
        </p:nvGrpSpPr>
        <p:grpSpPr>
          <a:xfrm>
            <a:off x="7836808" y="4608439"/>
            <a:ext cx="1112975" cy="337808"/>
            <a:chOff x="407575" y="2205450"/>
            <a:chExt cx="2049300" cy="622000"/>
          </a:xfrm>
        </p:grpSpPr>
        <p:sp>
          <p:nvSpPr>
            <p:cNvPr id="79" name="Google Shape;79;p6"/>
            <p:cNvSpPr/>
            <p:nvPr/>
          </p:nvSpPr>
          <p:spPr>
            <a:xfrm>
              <a:off x="407575" y="24563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0;p6"/>
            <p:cNvSpPr/>
            <p:nvPr/>
          </p:nvSpPr>
          <p:spPr>
            <a:xfrm>
              <a:off x="407575" y="22054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1" name="Google Shape;81;p6"/>
          <p:cNvGrpSpPr/>
          <p:nvPr/>
        </p:nvGrpSpPr>
        <p:grpSpPr>
          <a:xfrm flipH="1">
            <a:off x="76200" y="353225"/>
            <a:ext cx="4509450" cy="4660550"/>
            <a:chOff x="4139575" y="4388225"/>
            <a:chExt cx="4509450" cy="4660550"/>
          </a:xfrm>
        </p:grpSpPr>
        <p:sp>
          <p:nvSpPr>
            <p:cNvPr id="82" name="Google Shape;82;p6"/>
            <p:cNvSpPr/>
            <p:nvPr/>
          </p:nvSpPr>
          <p:spPr>
            <a:xfrm>
              <a:off x="4139575" y="8770075"/>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6"/>
            <p:cNvSpPr/>
            <p:nvPr/>
          </p:nvSpPr>
          <p:spPr>
            <a:xfrm>
              <a:off x="8208625" y="4388225"/>
              <a:ext cx="440400" cy="440400"/>
            </a:xfrm>
            <a:prstGeom prst="star4">
              <a:avLst>
                <a:gd name="adj" fmla="val 725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 name="Google Shape;84;p6"/>
            <p:cNvSpPr/>
            <p:nvPr/>
          </p:nvSpPr>
          <p:spPr>
            <a:xfrm>
              <a:off x="7877000" y="46470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5"/>
        <p:cNvGrpSpPr/>
        <p:nvPr/>
      </p:nvGrpSpPr>
      <p:grpSpPr>
        <a:xfrm>
          <a:off x="0" y="0"/>
          <a:ext cx="0" cy="0"/>
          <a:chOff x="0" y="0"/>
          <a:chExt cx="0" cy="0"/>
        </a:xfrm>
      </p:grpSpPr>
      <p:pic>
        <p:nvPicPr>
          <p:cNvPr id="86" name="Google Shape;86;p7"/>
          <p:cNvPicPr preferRelativeResize="0"/>
          <p:nvPr/>
        </p:nvPicPr>
        <p:blipFill>
          <a:blip r:embed="rId2">
            <a:alphaModFix amt="60000"/>
          </a:blip>
          <a:stretch>
            <a:fillRect/>
          </a:stretch>
        </p:blipFill>
        <p:spPr>
          <a:xfrm flipH="1">
            <a:off x="1850" y="0"/>
            <a:ext cx="9140300" cy="5143501"/>
          </a:xfrm>
          <a:prstGeom prst="rect">
            <a:avLst/>
          </a:prstGeom>
          <a:noFill/>
          <a:ln>
            <a:noFill/>
          </a:ln>
        </p:spPr>
      </p:pic>
      <p:sp>
        <p:nvSpPr>
          <p:cNvPr id="87" name="Google Shape;87;p7"/>
          <p:cNvSpPr txBox="1">
            <a:spLocks noGrp="1"/>
          </p:cNvSpPr>
          <p:nvPr>
            <p:ph type="title"/>
          </p:nvPr>
        </p:nvSpPr>
        <p:spPr>
          <a:xfrm>
            <a:off x="4631619" y="882725"/>
            <a:ext cx="3309300" cy="707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3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8" name="Google Shape;88;p7"/>
          <p:cNvSpPr txBox="1">
            <a:spLocks noGrp="1"/>
          </p:cNvSpPr>
          <p:nvPr>
            <p:ph type="body" idx="1"/>
          </p:nvPr>
        </p:nvSpPr>
        <p:spPr>
          <a:xfrm>
            <a:off x="4631625" y="1590175"/>
            <a:ext cx="3309300" cy="2670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dk1"/>
              </a:buClr>
              <a:buSzPts val="1200"/>
              <a:buChar char="●"/>
              <a:defRPr>
                <a:solidFill>
                  <a:schemeClr val="dk1"/>
                </a:solidFill>
              </a:defRPr>
            </a:lvl1pPr>
            <a:lvl2pPr marL="914400" lvl="1" indent="-304800" rtl="0">
              <a:lnSpc>
                <a:spcPct val="115000"/>
              </a:lnSpc>
              <a:spcBef>
                <a:spcPts val="0"/>
              </a:spcBef>
              <a:spcAft>
                <a:spcPts val="0"/>
              </a:spcAft>
              <a:buClr>
                <a:schemeClr val="dk1"/>
              </a:buClr>
              <a:buSzPts val="1200"/>
              <a:buChar char="○"/>
              <a:defRPr>
                <a:solidFill>
                  <a:schemeClr val="dk1"/>
                </a:solidFill>
              </a:defRPr>
            </a:lvl2pPr>
            <a:lvl3pPr marL="1371600" lvl="2" indent="-304800" rtl="0">
              <a:lnSpc>
                <a:spcPct val="115000"/>
              </a:lnSpc>
              <a:spcBef>
                <a:spcPts val="0"/>
              </a:spcBef>
              <a:spcAft>
                <a:spcPts val="0"/>
              </a:spcAft>
              <a:buClr>
                <a:schemeClr val="dk1"/>
              </a:buClr>
              <a:buSzPts val="1200"/>
              <a:buChar char="■"/>
              <a:defRPr>
                <a:solidFill>
                  <a:schemeClr val="dk1"/>
                </a:solidFill>
              </a:defRPr>
            </a:lvl3pPr>
            <a:lvl4pPr marL="1828800" lvl="3" indent="-304800" rtl="0">
              <a:lnSpc>
                <a:spcPct val="115000"/>
              </a:lnSpc>
              <a:spcBef>
                <a:spcPts val="0"/>
              </a:spcBef>
              <a:spcAft>
                <a:spcPts val="0"/>
              </a:spcAft>
              <a:buClr>
                <a:schemeClr val="dk1"/>
              </a:buClr>
              <a:buSzPts val="1200"/>
              <a:buChar char="●"/>
              <a:defRPr>
                <a:solidFill>
                  <a:schemeClr val="dk1"/>
                </a:solidFill>
              </a:defRPr>
            </a:lvl4pPr>
            <a:lvl5pPr marL="2286000" lvl="4" indent="-304800" rtl="0">
              <a:lnSpc>
                <a:spcPct val="115000"/>
              </a:lnSpc>
              <a:spcBef>
                <a:spcPts val="0"/>
              </a:spcBef>
              <a:spcAft>
                <a:spcPts val="0"/>
              </a:spcAft>
              <a:buClr>
                <a:schemeClr val="dk1"/>
              </a:buClr>
              <a:buSzPts val="1200"/>
              <a:buChar char="○"/>
              <a:defRPr>
                <a:solidFill>
                  <a:schemeClr val="dk1"/>
                </a:solidFill>
              </a:defRPr>
            </a:lvl5pPr>
            <a:lvl6pPr marL="2743200" lvl="5" indent="-304800" rtl="0">
              <a:lnSpc>
                <a:spcPct val="115000"/>
              </a:lnSpc>
              <a:spcBef>
                <a:spcPts val="0"/>
              </a:spcBef>
              <a:spcAft>
                <a:spcPts val="0"/>
              </a:spcAft>
              <a:buClr>
                <a:schemeClr val="dk1"/>
              </a:buClr>
              <a:buSzPts val="1200"/>
              <a:buChar char="■"/>
              <a:defRPr>
                <a:solidFill>
                  <a:schemeClr val="dk1"/>
                </a:solidFill>
              </a:defRPr>
            </a:lvl6pPr>
            <a:lvl7pPr marL="3200400" lvl="6" indent="-304800" rtl="0">
              <a:lnSpc>
                <a:spcPct val="115000"/>
              </a:lnSpc>
              <a:spcBef>
                <a:spcPts val="0"/>
              </a:spcBef>
              <a:spcAft>
                <a:spcPts val="0"/>
              </a:spcAft>
              <a:buClr>
                <a:schemeClr val="dk1"/>
              </a:buClr>
              <a:buSzPts val="1200"/>
              <a:buChar char="●"/>
              <a:defRPr>
                <a:solidFill>
                  <a:schemeClr val="dk1"/>
                </a:solidFill>
              </a:defRPr>
            </a:lvl7pPr>
            <a:lvl8pPr marL="3657600" lvl="7" indent="-304800" rtl="0">
              <a:lnSpc>
                <a:spcPct val="115000"/>
              </a:lnSpc>
              <a:spcBef>
                <a:spcPts val="0"/>
              </a:spcBef>
              <a:spcAft>
                <a:spcPts val="0"/>
              </a:spcAft>
              <a:buClr>
                <a:schemeClr val="dk1"/>
              </a:buClr>
              <a:buSzPts val="1200"/>
              <a:buChar char="○"/>
              <a:defRPr>
                <a:solidFill>
                  <a:schemeClr val="dk1"/>
                </a:solidFill>
              </a:defRPr>
            </a:lvl8pPr>
            <a:lvl9pPr marL="4114800" lvl="8" indent="-304800" rtl="0">
              <a:lnSpc>
                <a:spcPct val="115000"/>
              </a:lnSpc>
              <a:spcBef>
                <a:spcPts val="0"/>
              </a:spcBef>
              <a:spcAft>
                <a:spcPts val="0"/>
              </a:spcAft>
              <a:buClr>
                <a:schemeClr val="dk1"/>
              </a:buClr>
              <a:buSzPts val="1200"/>
              <a:buChar char="■"/>
              <a:defRPr>
                <a:solidFill>
                  <a:schemeClr val="dk1"/>
                </a:solidFill>
              </a:defRPr>
            </a:lvl9pPr>
          </a:lstStyle>
          <a:p/>
        </p:txBody>
      </p:sp>
      <p:sp>
        <p:nvSpPr>
          <p:cNvPr id="89" name="Google Shape;89;p7"/>
          <p:cNvSpPr>
            <a:spLocks noGrp="1"/>
          </p:cNvSpPr>
          <p:nvPr>
            <p:ph type="pic" idx="2"/>
          </p:nvPr>
        </p:nvSpPr>
        <p:spPr>
          <a:xfrm>
            <a:off x="1203081" y="1046250"/>
            <a:ext cx="3051000" cy="3051000"/>
          </a:xfrm>
          <a:prstGeom prst="ellipse">
            <a:avLst/>
          </a:prstGeom>
          <a:noFill/>
          <a:ln>
            <a:noFill/>
          </a:ln>
        </p:spPr>
        <p:txBody>
          <a:bodyPr/>
          <a:lstStyle/>
          <a:p>
            <a:endParaRPr lang="fr-FR"/>
          </a:p>
        </p:txBody>
      </p:sp>
      <p:pic>
        <p:nvPicPr>
          <p:cNvPr id="90" name="Google Shape;90;p7"/>
          <p:cNvPicPr preferRelativeResize="0"/>
          <p:nvPr/>
        </p:nvPicPr>
        <p:blipFill>
          <a:blip r:embed="rId3"/>
          <a:stretch>
            <a:fillRect/>
          </a:stretch>
        </p:blipFill>
        <p:spPr>
          <a:xfrm>
            <a:off x="3987375" y="4222075"/>
            <a:ext cx="3735552" cy="3409051"/>
          </a:xfrm>
          <a:prstGeom prst="rect">
            <a:avLst/>
          </a:prstGeom>
          <a:noFill/>
          <a:ln>
            <a:noFill/>
          </a:ln>
        </p:spPr>
      </p:pic>
      <p:pic>
        <p:nvPicPr>
          <p:cNvPr id="91" name="Google Shape;91;p7"/>
          <p:cNvPicPr preferRelativeResize="0"/>
          <p:nvPr/>
        </p:nvPicPr>
        <p:blipFill>
          <a:blip r:embed="rId3">
            <a:alphaModFix amt="35000"/>
          </a:blip>
          <a:stretch>
            <a:fillRect/>
          </a:stretch>
        </p:blipFill>
        <p:spPr>
          <a:xfrm>
            <a:off x="-620900" y="3752525"/>
            <a:ext cx="1981650" cy="1808449"/>
          </a:xfrm>
          <a:prstGeom prst="rect">
            <a:avLst/>
          </a:prstGeom>
          <a:noFill/>
          <a:ln>
            <a:noFill/>
          </a:ln>
        </p:spPr>
      </p:pic>
      <p:grpSp>
        <p:nvGrpSpPr>
          <p:cNvPr id="92" name="Google Shape;92;p7"/>
          <p:cNvGrpSpPr/>
          <p:nvPr/>
        </p:nvGrpSpPr>
        <p:grpSpPr>
          <a:xfrm>
            <a:off x="230566" y="242511"/>
            <a:ext cx="1348030" cy="584982"/>
            <a:chOff x="407575" y="1938150"/>
            <a:chExt cx="2049300" cy="889300"/>
          </a:xfrm>
        </p:grpSpPr>
        <p:sp>
          <p:nvSpPr>
            <p:cNvPr id="93" name="Google Shape;93;p7"/>
            <p:cNvSpPr/>
            <p:nvPr/>
          </p:nvSpPr>
          <p:spPr>
            <a:xfrm>
              <a:off x="407575" y="24563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7"/>
            <p:cNvSpPr/>
            <p:nvPr/>
          </p:nvSpPr>
          <p:spPr>
            <a:xfrm>
              <a:off x="407575" y="22054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7"/>
            <p:cNvSpPr/>
            <p:nvPr/>
          </p:nvSpPr>
          <p:spPr>
            <a:xfrm>
              <a:off x="407575" y="19381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6" name="Google Shape;96;p7"/>
          <p:cNvGrpSpPr/>
          <p:nvPr/>
        </p:nvGrpSpPr>
        <p:grpSpPr>
          <a:xfrm>
            <a:off x="230575" y="1822675"/>
            <a:ext cx="8671875" cy="1929850"/>
            <a:chOff x="230575" y="1822675"/>
            <a:chExt cx="8671875" cy="1929850"/>
          </a:xfrm>
        </p:grpSpPr>
        <p:sp>
          <p:nvSpPr>
            <p:cNvPr id="97" name="Google Shape;97;p7"/>
            <p:cNvSpPr/>
            <p:nvPr/>
          </p:nvSpPr>
          <p:spPr>
            <a:xfrm>
              <a:off x="230575" y="3473825"/>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7"/>
            <p:cNvSpPr/>
            <p:nvPr/>
          </p:nvSpPr>
          <p:spPr>
            <a:xfrm>
              <a:off x="8462050" y="2309300"/>
              <a:ext cx="440400" cy="440400"/>
            </a:xfrm>
            <a:prstGeom prst="star4">
              <a:avLst>
                <a:gd name="adj" fmla="val 725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 name="Google Shape;99;p7"/>
            <p:cNvSpPr/>
            <p:nvPr/>
          </p:nvSpPr>
          <p:spPr>
            <a:xfrm>
              <a:off x="8542900" y="1822675"/>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0"/>
        <p:cNvGrpSpPr/>
        <p:nvPr/>
      </p:nvGrpSpPr>
      <p:grpSpPr>
        <a:xfrm>
          <a:off x="0" y="0"/>
          <a:ext cx="0" cy="0"/>
          <a:chOff x="0" y="0"/>
          <a:chExt cx="0" cy="0"/>
        </a:xfrm>
      </p:grpSpPr>
      <p:pic>
        <p:nvPicPr>
          <p:cNvPr id="101" name="Google Shape;101;p8"/>
          <p:cNvPicPr preferRelativeResize="0"/>
          <p:nvPr/>
        </p:nvPicPr>
        <p:blipFill>
          <a:blip r:embed="rId2">
            <a:alphaModFix amt="60000"/>
          </a:blip>
          <a:stretch>
            <a:fillRect/>
          </a:stretch>
        </p:blipFill>
        <p:spPr>
          <a:xfrm>
            <a:off x="1850" y="0"/>
            <a:ext cx="9140300" cy="5143501"/>
          </a:xfrm>
          <a:prstGeom prst="rect">
            <a:avLst/>
          </a:prstGeom>
          <a:noFill/>
          <a:ln>
            <a:noFill/>
          </a:ln>
        </p:spPr>
      </p:pic>
      <p:pic>
        <p:nvPicPr>
          <p:cNvPr id="102" name="Google Shape;102;p8"/>
          <p:cNvPicPr preferRelativeResize="0"/>
          <p:nvPr/>
        </p:nvPicPr>
        <p:blipFill>
          <a:blip r:embed="rId3">
            <a:alphaModFix amt="60000"/>
          </a:blip>
          <a:stretch>
            <a:fillRect/>
          </a:stretch>
        </p:blipFill>
        <p:spPr>
          <a:xfrm>
            <a:off x="0" y="0"/>
            <a:ext cx="9144003" cy="5143501"/>
          </a:xfrm>
          <a:prstGeom prst="rect">
            <a:avLst/>
          </a:prstGeom>
          <a:noFill/>
          <a:ln>
            <a:noFill/>
          </a:ln>
        </p:spPr>
      </p:pic>
      <p:sp>
        <p:nvSpPr>
          <p:cNvPr id="103" name="Google Shape;103;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p:txBody>
      </p:sp>
      <p:pic>
        <p:nvPicPr>
          <p:cNvPr id="104" name="Google Shape;104;p8"/>
          <p:cNvPicPr preferRelativeResize="0"/>
          <p:nvPr/>
        </p:nvPicPr>
        <p:blipFill>
          <a:blip r:embed="rId4"/>
          <a:stretch>
            <a:fillRect/>
          </a:stretch>
        </p:blipFill>
        <p:spPr>
          <a:xfrm>
            <a:off x="-162350" y="-1998450"/>
            <a:ext cx="3735552" cy="3409051"/>
          </a:xfrm>
          <a:prstGeom prst="rect">
            <a:avLst/>
          </a:prstGeom>
          <a:noFill/>
          <a:ln>
            <a:noFill/>
          </a:ln>
        </p:spPr>
      </p:pic>
      <p:grpSp>
        <p:nvGrpSpPr>
          <p:cNvPr id="105" name="Google Shape;105;p8"/>
          <p:cNvGrpSpPr/>
          <p:nvPr/>
        </p:nvGrpSpPr>
        <p:grpSpPr>
          <a:xfrm rot="5400000">
            <a:off x="-251409" y="3959186"/>
            <a:ext cx="1348030" cy="584982"/>
            <a:chOff x="407575" y="1938150"/>
            <a:chExt cx="2049300" cy="889300"/>
          </a:xfrm>
        </p:grpSpPr>
        <p:sp>
          <p:nvSpPr>
            <p:cNvPr id="106" name="Google Shape;106;p8"/>
            <p:cNvSpPr/>
            <p:nvPr/>
          </p:nvSpPr>
          <p:spPr>
            <a:xfrm>
              <a:off x="407575" y="24563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8"/>
            <p:cNvSpPr/>
            <p:nvPr/>
          </p:nvSpPr>
          <p:spPr>
            <a:xfrm>
              <a:off x="407575" y="22054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p8"/>
            <p:cNvSpPr/>
            <p:nvPr/>
          </p:nvSpPr>
          <p:spPr>
            <a:xfrm>
              <a:off x="407575" y="19381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9" name="Google Shape;109;p8"/>
          <p:cNvGrpSpPr/>
          <p:nvPr/>
        </p:nvGrpSpPr>
        <p:grpSpPr>
          <a:xfrm>
            <a:off x="194338" y="3109875"/>
            <a:ext cx="8454688" cy="1815825"/>
            <a:chOff x="194338" y="3109875"/>
            <a:chExt cx="8454688" cy="1815825"/>
          </a:xfrm>
        </p:grpSpPr>
        <p:sp>
          <p:nvSpPr>
            <p:cNvPr id="110" name="Google Shape;110;p8"/>
            <p:cNvSpPr/>
            <p:nvPr/>
          </p:nvSpPr>
          <p:spPr>
            <a:xfrm>
              <a:off x="194338" y="3109875"/>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8"/>
            <p:cNvSpPr/>
            <p:nvPr/>
          </p:nvSpPr>
          <p:spPr>
            <a:xfrm>
              <a:off x="8208625" y="4388225"/>
              <a:ext cx="440400" cy="440400"/>
            </a:xfrm>
            <a:prstGeom prst="star4">
              <a:avLst>
                <a:gd name="adj" fmla="val 725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8"/>
            <p:cNvSpPr/>
            <p:nvPr/>
          </p:nvSpPr>
          <p:spPr>
            <a:xfrm>
              <a:off x="7877000" y="46470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3" name="Google Shape;113;p8"/>
          <p:cNvGrpSpPr/>
          <p:nvPr/>
        </p:nvGrpSpPr>
        <p:grpSpPr>
          <a:xfrm>
            <a:off x="7841566" y="-352302"/>
            <a:ext cx="2993464" cy="2993464"/>
            <a:chOff x="4813700" y="-1616200"/>
            <a:chExt cx="4079400" cy="4079400"/>
          </a:xfrm>
        </p:grpSpPr>
        <p:sp>
          <p:nvSpPr>
            <p:cNvPr id="114" name="Google Shape;114;p8"/>
            <p:cNvSpPr/>
            <p:nvPr/>
          </p:nvSpPr>
          <p:spPr>
            <a:xfrm>
              <a:off x="4813700" y="-1616200"/>
              <a:ext cx="4079400" cy="4079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15" name="Google Shape;115;p8"/>
            <p:cNvSpPr/>
            <p:nvPr/>
          </p:nvSpPr>
          <p:spPr>
            <a:xfrm>
              <a:off x="4813700" y="-1063300"/>
              <a:ext cx="4079400" cy="2973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16" name="Google Shape;116;p8"/>
            <p:cNvSpPr/>
            <p:nvPr/>
          </p:nvSpPr>
          <p:spPr>
            <a:xfrm>
              <a:off x="4813700" y="-514750"/>
              <a:ext cx="4079400" cy="1876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17" name="Google Shape;117;p8"/>
            <p:cNvSpPr/>
            <p:nvPr/>
          </p:nvSpPr>
          <p:spPr>
            <a:xfrm>
              <a:off x="4813700" y="-24700"/>
              <a:ext cx="4079400" cy="896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18" name="Google Shape;118;p8"/>
            <p:cNvSpPr/>
            <p:nvPr/>
          </p:nvSpPr>
          <p:spPr>
            <a:xfrm rot="5400000">
              <a:off x="4813700" y="-1192300"/>
              <a:ext cx="4079400" cy="3231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19" name="Google Shape;119;p8"/>
            <p:cNvSpPr/>
            <p:nvPr/>
          </p:nvSpPr>
          <p:spPr>
            <a:xfrm rot="5400000">
              <a:off x="4813643" y="-596200"/>
              <a:ext cx="4079400" cy="2039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20" name="Google Shape;120;p8"/>
            <p:cNvSpPr/>
            <p:nvPr/>
          </p:nvSpPr>
          <p:spPr>
            <a:xfrm rot="5400000">
              <a:off x="4813563" y="-63700"/>
              <a:ext cx="4079400" cy="974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1"/>
        <p:cNvGrpSpPr/>
        <p:nvPr/>
      </p:nvGrpSpPr>
      <p:grpSpPr>
        <a:xfrm>
          <a:off x="0" y="0"/>
          <a:ext cx="0" cy="0"/>
          <a:chOff x="0" y="0"/>
          <a:chExt cx="0" cy="0"/>
        </a:xfrm>
      </p:grpSpPr>
      <p:pic>
        <p:nvPicPr>
          <p:cNvPr id="122" name="Google Shape;122;p9"/>
          <p:cNvPicPr preferRelativeResize="0"/>
          <p:nvPr/>
        </p:nvPicPr>
        <p:blipFill>
          <a:blip r:embed="rId2">
            <a:alphaModFix amt="60000"/>
          </a:blip>
          <a:stretch>
            <a:fillRect/>
          </a:stretch>
        </p:blipFill>
        <p:spPr>
          <a:xfrm>
            <a:off x="1850" y="0"/>
            <a:ext cx="9140300" cy="5143501"/>
          </a:xfrm>
          <a:prstGeom prst="rect">
            <a:avLst/>
          </a:prstGeom>
          <a:noFill/>
          <a:ln>
            <a:noFill/>
          </a:ln>
        </p:spPr>
      </p:pic>
      <p:sp>
        <p:nvSpPr>
          <p:cNvPr id="123" name="Google Shape;123;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24" name="Google Shape;124;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p:txBody>
      </p:sp>
      <p:pic>
        <p:nvPicPr>
          <p:cNvPr id="125" name="Google Shape;125;p9"/>
          <p:cNvPicPr preferRelativeResize="0"/>
          <p:nvPr/>
        </p:nvPicPr>
        <p:blipFill>
          <a:blip r:embed="rId3"/>
          <a:stretch>
            <a:fillRect/>
          </a:stretch>
        </p:blipFill>
        <p:spPr>
          <a:xfrm>
            <a:off x="8031550" y="1485400"/>
            <a:ext cx="3735552" cy="3409051"/>
          </a:xfrm>
          <a:prstGeom prst="rect">
            <a:avLst/>
          </a:prstGeom>
          <a:noFill/>
          <a:ln>
            <a:noFill/>
          </a:ln>
        </p:spPr>
      </p:pic>
      <p:grpSp>
        <p:nvGrpSpPr>
          <p:cNvPr id="126" name="Google Shape;126;p9"/>
          <p:cNvGrpSpPr/>
          <p:nvPr/>
        </p:nvGrpSpPr>
        <p:grpSpPr>
          <a:xfrm rot="5400000">
            <a:off x="-267234" y="495836"/>
            <a:ext cx="1348030" cy="584982"/>
            <a:chOff x="407575" y="1938150"/>
            <a:chExt cx="2049300" cy="889300"/>
          </a:xfrm>
        </p:grpSpPr>
        <p:sp>
          <p:nvSpPr>
            <p:cNvPr id="127" name="Google Shape;127;p9"/>
            <p:cNvSpPr/>
            <p:nvPr/>
          </p:nvSpPr>
          <p:spPr>
            <a:xfrm>
              <a:off x="407575" y="24563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28;p9"/>
            <p:cNvSpPr/>
            <p:nvPr/>
          </p:nvSpPr>
          <p:spPr>
            <a:xfrm>
              <a:off x="407575" y="22054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9"/>
            <p:cNvSpPr/>
            <p:nvPr/>
          </p:nvSpPr>
          <p:spPr>
            <a:xfrm>
              <a:off x="407575" y="19381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0" name="Google Shape;130;p9"/>
          <p:cNvGrpSpPr/>
          <p:nvPr/>
        </p:nvGrpSpPr>
        <p:grpSpPr>
          <a:xfrm flipH="1">
            <a:off x="347150" y="4388225"/>
            <a:ext cx="8472400" cy="537475"/>
            <a:chOff x="176625" y="4388225"/>
            <a:chExt cx="8472400" cy="537475"/>
          </a:xfrm>
        </p:grpSpPr>
        <p:sp>
          <p:nvSpPr>
            <p:cNvPr id="131" name="Google Shape;131;p9"/>
            <p:cNvSpPr/>
            <p:nvPr/>
          </p:nvSpPr>
          <p:spPr>
            <a:xfrm>
              <a:off x="176625" y="46085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32;p9"/>
            <p:cNvSpPr/>
            <p:nvPr/>
          </p:nvSpPr>
          <p:spPr>
            <a:xfrm>
              <a:off x="8208625" y="4388225"/>
              <a:ext cx="440400" cy="440400"/>
            </a:xfrm>
            <a:prstGeom prst="star4">
              <a:avLst>
                <a:gd name="adj" fmla="val 725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 name="Google Shape;133;p9"/>
            <p:cNvSpPr/>
            <p:nvPr/>
          </p:nvSpPr>
          <p:spPr>
            <a:xfrm>
              <a:off x="7877000" y="46470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9"/>
        <p:cNvGrpSpPr/>
        <p:nvPr/>
      </p:nvGrpSpPr>
      <p:grpSpPr>
        <a:xfrm>
          <a:off x="0" y="0"/>
          <a:ext cx="0" cy="0"/>
          <a:chOff x="0" y="0"/>
          <a:chExt cx="0" cy="0"/>
        </a:xfrm>
      </p:grpSpPr>
      <p:pic>
        <p:nvPicPr>
          <p:cNvPr id="140" name="Google Shape;140;p11"/>
          <p:cNvPicPr preferRelativeResize="0"/>
          <p:nvPr/>
        </p:nvPicPr>
        <p:blipFill>
          <a:blip r:embed="rId2">
            <a:alphaModFix amt="60000"/>
          </a:blip>
          <a:stretch>
            <a:fillRect/>
          </a:stretch>
        </p:blipFill>
        <p:spPr>
          <a:xfrm flipH="1">
            <a:off x="1852" y="0"/>
            <a:ext cx="9140300" cy="5143501"/>
          </a:xfrm>
          <a:prstGeom prst="rect">
            <a:avLst/>
          </a:prstGeom>
          <a:noFill/>
          <a:ln>
            <a:noFill/>
          </a:ln>
        </p:spPr>
      </p:pic>
      <p:pic>
        <p:nvPicPr>
          <p:cNvPr id="141" name="Google Shape;141;p11"/>
          <p:cNvPicPr preferRelativeResize="0"/>
          <p:nvPr/>
        </p:nvPicPr>
        <p:blipFill>
          <a:blip r:embed="rId3">
            <a:alphaModFix amt="60000"/>
          </a:blip>
          <a:stretch>
            <a:fillRect/>
          </a:stretch>
        </p:blipFill>
        <p:spPr>
          <a:xfrm flipH="1">
            <a:off x="0" y="0"/>
            <a:ext cx="9144003" cy="5143501"/>
          </a:xfrm>
          <a:prstGeom prst="rect">
            <a:avLst/>
          </a:prstGeom>
          <a:noFill/>
          <a:ln>
            <a:noFill/>
          </a:ln>
        </p:spPr>
      </p:pic>
      <p:sp>
        <p:nvSpPr>
          <p:cNvPr id="142" name="Google Shape;142;p11"/>
          <p:cNvSpPr txBox="1">
            <a:spLocks noGrp="1"/>
          </p:cNvSpPr>
          <p:nvPr>
            <p:ph type="title" hasCustomPrompt="1"/>
          </p:nvPr>
        </p:nvSpPr>
        <p:spPr>
          <a:xfrm>
            <a:off x="2403000" y="1767438"/>
            <a:ext cx="4338000" cy="937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43" name="Google Shape;143;p11"/>
          <p:cNvSpPr txBox="1">
            <a:spLocks noGrp="1"/>
          </p:cNvSpPr>
          <p:nvPr>
            <p:ph type="subTitle" idx="1"/>
          </p:nvPr>
        </p:nvSpPr>
        <p:spPr>
          <a:xfrm>
            <a:off x="2403000" y="2734063"/>
            <a:ext cx="4338000" cy="64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p:txBody>
      </p:sp>
      <p:pic>
        <p:nvPicPr>
          <p:cNvPr id="144" name="Google Shape;144;p11"/>
          <p:cNvPicPr preferRelativeResize="0"/>
          <p:nvPr/>
        </p:nvPicPr>
        <p:blipFill>
          <a:blip r:embed="rId4"/>
          <a:stretch>
            <a:fillRect/>
          </a:stretch>
        </p:blipFill>
        <p:spPr>
          <a:xfrm>
            <a:off x="-129850" y="4092150"/>
            <a:ext cx="3735552" cy="3409051"/>
          </a:xfrm>
          <a:prstGeom prst="rect">
            <a:avLst/>
          </a:prstGeom>
          <a:noFill/>
          <a:ln>
            <a:noFill/>
          </a:ln>
        </p:spPr>
      </p:pic>
      <p:grpSp>
        <p:nvGrpSpPr>
          <p:cNvPr id="145" name="Google Shape;145;p11"/>
          <p:cNvGrpSpPr/>
          <p:nvPr/>
        </p:nvGrpSpPr>
        <p:grpSpPr>
          <a:xfrm rot="5400000" flipH="1">
            <a:off x="-267234" y="528319"/>
            <a:ext cx="1348030" cy="584982"/>
            <a:chOff x="407575" y="1938150"/>
            <a:chExt cx="2049300" cy="889300"/>
          </a:xfrm>
        </p:grpSpPr>
        <p:sp>
          <p:nvSpPr>
            <p:cNvPr id="146" name="Google Shape;146;p11"/>
            <p:cNvSpPr/>
            <p:nvPr/>
          </p:nvSpPr>
          <p:spPr>
            <a:xfrm>
              <a:off x="407575" y="24563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 name="Google Shape;147;p11"/>
            <p:cNvSpPr/>
            <p:nvPr/>
          </p:nvSpPr>
          <p:spPr>
            <a:xfrm>
              <a:off x="407575" y="22054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 name="Google Shape;148;p11"/>
            <p:cNvSpPr/>
            <p:nvPr/>
          </p:nvSpPr>
          <p:spPr>
            <a:xfrm>
              <a:off x="407575" y="1938150"/>
              <a:ext cx="2049300" cy="371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9" name="Google Shape;149;p11"/>
          <p:cNvGrpSpPr/>
          <p:nvPr/>
        </p:nvGrpSpPr>
        <p:grpSpPr>
          <a:xfrm rot="10800000" flipH="1">
            <a:off x="225350" y="146812"/>
            <a:ext cx="8618575" cy="2668500"/>
            <a:chOff x="30450" y="2257200"/>
            <a:chExt cx="8618575" cy="2668500"/>
          </a:xfrm>
        </p:grpSpPr>
        <p:sp>
          <p:nvSpPr>
            <p:cNvPr id="150" name="Google Shape;150;p11"/>
            <p:cNvSpPr/>
            <p:nvPr/>
          </p:nvSpPr>
          <p:spPr>
            <a:xfrm>
              <a:off x="30450" y="22572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 name="Google Shape;151;p11"/>
            <p:cNvSpPr/>
            <p:nvPr/>
          </p:nvSpPr>
          <p:spPr>
            <a:xfrm>
              <a:off x="8208625" y="4388225"/>
              <a:ext cx="440400" cy="440400"/>
            </a:xfrm>
            <a:prstGeom prst="star4">
              <a:avLst>
                <a:gd name="adj" fmla="val 7255"/>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11"/>
            <p:cNvSpPr/>
            <p:nvPr/>
          </p:nvSpPr>
          <p:spPr>
            <a:xfrm>
              <a:off x="7877000" y="4647000"/>
              <a:ext cx="278700" cy="278700"/>
            </a:xfrm>
            <a:prstGeom prst="star4">
              <a:avLst>
                <a:gd name="adj" fmla="val 332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3" name="Google Shape;153;p11"/>
          <p:cNvGrpSpPr/>
          <p:nvPr/>
        </p:nvGrpSpPr>
        <p:grpSpPr>
          <a:xfrm rot="10800000" flipH="1">
            <a:off x="7938991" y="2471950"/>
            <a:ext cx="2993464" cy="2993464"/>
            <a:chOff x="4813700" y="-1616200"/>
            <a:chExt cx="4079400" cy="4079400"/>
          </a:xfrm>
        </p:grpSpPr>
        <p:sp>
          <p:nvSpPr>
            <p:cNvPr id="154" name="Google Shape;154;p11"/>
            <p:cNvSpPr/>
            <p:nvPr/>
          </p:nvSpPr>
          <p:spPr>
            <a:xfrm>
              <a:off x="4813700" y="-1616200"/>
              <a:ext cx="4079400" cy="4079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55" name="Google Shape;155;p11"/>
            <p:cNvSpPr/>
            <p:nvPr/>
          </p:nvSpPr>
          <p:spPr>
            <a:xfrm>
              <a:off x="4813700" y="-1063300"/>
              <a:ext cx="4079400" cy="2973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56" name="Google Shape;156;p11"/>
            <p:cNvSpPr/>
            <p:nvPr/>
          </p:nvSpPr>
          <p:spPr>
            <a:xfrm>
              <a:off x="4813700" y="-514750"/>
              <a:ext cx="4079400" cy="1876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57" name="Google Shape;157;p11"/>
            <p:cNvSpPr/>
            <p:nvPr/>
          </p:nvSpPr>
          <p:spPr>
            <a:xfrm>
              <a:off x="4813700" y="-24700"/>
              <a:ext cx="4079400" cy="896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58" name="Google Shape;158;p11"/>
            <p:cNvSpPr/>
            <p:nvPr/>
          </p:nvSpPr>
          <p:spPr>
            <a:xfrm rot="5400000">
              <a:off x="4813700" y="-1192300"/>
              <a:ext cx="4079400" cy="3231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59" name="Google Shape;159;p11"/>
            <p:cNvSpPr/>
            <p:nvPr/>
          </p:nvSpPr>
          <p:spPr>
            <a:xfrm rot="5400000">
              <a:off x="4813643" y="-596200"/>
              <a:ext cx="4079400" cy="2039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160" name="Google Shape;160;p11"/>
            <p:cNvSpPr/>
            <p:nvPr/>
          </p:nvSpPr>
          <p:spPr>
            <a:xfrm rot="5400000">
              <a:off x="4813563" y="-63700"/>
              <a:ext cx="4079400" cy="974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Kanit"/>
              <a:buNone/>
              <a:defRPr sz="3000" b="1">
                <a:solidFill>
                  <a:schemeClr val="dk1"/>
                </a:solidFill>
                <a:latin typeface="Kanit"/>
                <a:ea typeface="Kanit"/>
                <a:cs typeface="Kanit"/>
                <a:sym typeface="Kanit"/>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1pPr>
            <a:lvl2pPr marL="914400" lvl="1" indent="-304800"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2pPr>
            <a:lvl3pPr marL="1371600" lvl="2" indent="-304800"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3pPr>
            <a:lvl4pPr marL="1828800" lvl="3" indent="-304800"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4pPr>
            <a:lvl5pPr marL="2286000" lvl="4" indent="-304800"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5pPr>
            <a:lvl6pPr marL="2743200" lvl="5" indent="-304800"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6pPr>
            <a:lvl7pPr marL="3200400" lvl="6" indent="-304800"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7pPr>
            <a:lvl8pPr marL="3657600" lvl="7" indent="-304800"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8pPr>
            <a:lvl9pPr marL="4114800" lvl="8" indent="-304800" rtl="0">
              <a:lnSpc>
                <a:spcPct val="100000"/>
              </a:lnSpc>
              <a:spcBef>
                <a:spcPts val="0"/>
              </a:spcBef>
              <a:spcAft>
                <a:spcPts val="0"/>
              </a:spcAft>
              <a:buClr>
                <a:schemeClr val="dk1"/>
              </a:buClr>
              <a:buSzPts val="1200"/>
              <a:buFont typeface="DM Sans"/>
              <a:buChar char="■"/>
              <a:defRPr sz="1200">
                <a:solidFill>
                  <a:schemeClr val="dk1"/>
                </a:solidFill>
                <a:latin typeface="DM Sans"/>
                <a:ea typeface="DM Sans"/>
                <a:cs typeface="DM Sans"/>
                <a:sym typeface="DM Sans"/>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3.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3.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3.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4.xml"/><Relationship Id="rId2" Type="http://schemas.openxmlformats.org/officeDocument/2006/relationships/image" Target="../media/image19.png"/><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3.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13.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13.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8"/>
          <p:cNvSpPr txBox="1">
            <a:spLocks noGrp="1"/>
          </p:cNvSpPr>
          <p:nvPr>
            <p:ph type="ctrTitle"/>
          </p:nvPr>
        </p:nvSpPr>
        <p:spPr>
          <a:xfrm>
            <a:off x="2061450" y="1238850"/>
            <a:ext cx="5021100" cy="1988904"/>
          </a:xfrm>
          <a:prstGeom prst="rect">
            <a:avLst/>
          </a:prstGeom>
        </p:spPr>
        <p:txBody>
          <a:bodyPr spcFirstLastPara="1" wrap="square" lIns="91425" tIns="91425" rIns="91425" bIns="91425" anchor="b" anchorCtr="0">
            <a:noAutofit/>
          </a:bodyPr>
          <a:lstStyle/>
          <a:p>
            <a:pPr marL="0" lvl="0" indent="0" algn="ctr" rtl="1">
              <a:lnSpc>
                <a:spcPct val="100000"/>
              </a:lnSpc>
              <a:spcBef>
                <a:spcPts val="0"/>
              </a:spcBef>
              <a:spcAft>
                <a:spcPts val="0"/>
              </a:spcAft>
              <a:buNone/>
            </a:pPr>
            <a:r>
              <a:rPr lang="ar-DZ" sz="6000" b="1" dirty="0">
                <a:latin typeface="Kanit"/>
                <a:ea typeface="Kanit"/>
                <a:cs typeface="+mj-cs"/>
                <a:sym typeface="Kanit"/>
              </a:rPr>
              <a:t>التسويق الابتكاري في سياحة و الفندقة</a:t>
            </a:r>
            <a:endParaRPr sz="6000" dirty="0">
              <a:latin typeface="Kanit"/>
              <a:ea typeface="Kanit"/>
              <a:cs typeface="+mj-cs"/>
              <a:sym typeface="Kanit"/>
            </a:endParaRPr>
          </a:p>
        </p:txBody>
      </p:sp>
      <p:sp>
        <p:nvSpPr>
          <p:cNvPr id="377" name="Google Shape;377;p28"/>
          <p:cNvSpPr txBox="1">
            <a:spLocks noGrp="1"/>
          </p:cNvSpPr>
          <p:nvPr>
            <p:ph type="subTitle" idx="1"/>
          </p:nvPr>
        </p:nvSpPr>
        <p:spPr>
          <a:xfrm>
            <a:off x="2483310" y="3495150"/>
            <a:ext cx="4396500" cy="409500"/>
          </a:xfrm>
          <a:prstGeom prst="rect">
            <a:avLst/>
          </a:prstGeom>
        </p:spPr>
        <p:txBody>
          <a:bodyPr spcFirstLastPara="1" wrap="square" lIns="91425" tIns="91425" rIns="91425" bIns="91425" anchor="t" anchorCtr="0">
            <a:noAutofit/>
          </a:bodyPr>
          <a:lstStyle/>
          <a:p>
            <a:pPr marL="0" lvl="0" indent="0" algn="r" rtl="1"/>
            <a:r>
              <a:rPr lang="ar-DZ" sz="2400" b="1" u="sng" dirty="0">
                <a:cs typeface="+mj-cs"/>
              </a:rPr>
              <a:t>من اعداد </a:t>
            </a:r>
            <a:r>
              <a:rPr lang="ar-DZ" sz="2000" dirty="0">
                <a:cs typeface="+mj-cs"/>
              </a:rPr>
              <a:t>: كشريد آمال ، </a:t>
            </a:r>
            <a:r>
              <a:rPr lang="ar-DZ" sz="2000" dirty="0" err="1">
                <a:cs typeface="+mj-cs"/>
              </a:rPr>
              <a:t>دلهوم</a:t>
            </a:r>
            <a:r>
              <a:rPr lang="ar-DZ" sz="2000" dirty="0">
                <a:cs typeface="+mj-cs"/>
              </a:rPr>
              <a:t> خولة</a:t>
            </a:r>
            <a:endParaRPr sz="2000" dirty="0">
              <a:cs typeface="+mj-cs"/>
            </a:endParaRPr>
          </a:p>
        </p:txBody>
      </p:sp>
      <p:sp>
        <p:nvSpPr>
          <p:cNvPr id="378" name="Google Shape;378;p28"/>
          <p:cNvSpPr/>
          <p:nvPr/>
        </p:nvSpPr>
        <p:spPr>
          <a:xfrm>
            <a:off x="7254100" y="725125"/>
            <a:ext cx="278700" cy="278700"/>
          </a:xfrm>
          <a:prstGeom prst="star4">
            <a:avLst>
              <a:gd name="adj" fmla="val 7239"/>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79" name="Google Shape;379;p28"/>
          <p:cNvGrpSpPr/>
          <p:nvPr/>
        </p:nvGrpSpPr>
        <p:grpSpPr>
          <a:xfrm>
            <a:off x="7532966" y="362323"/>
            <a:ext cx="2993464" cy="2993464"/>
            <a:chOff x="4813700" y="-1616200"/>
            <a:chExt cx="4079400" cy="4079400"/>
          </a:xfrm>
        </p:grpSpPr>
        <p:sp>
          <p:nvSpPr>
            <p:cNvPr id="380" name="Google Shape;380;p28"/>
            <p:cNvSpPr/>
            <p:nvPr/>
          </p:nvSpPr>
          <p:spPr>
            <a:xfrm>
              <a:off x="4813700" y="-1616200"/>
              <a:ext cx="4079400" cy="4079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81" name="Google Shape;381;p28"/>
            <p:cNvSpPr/>
            <p:nvPr/>
          </p:nvSpPr>
          <p:spPr>
            <a:xfrm>
              <a:off x="4813700" y="-1063300"/>
              <a:ext cx="4079400" cy="2973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82" name="Google Shape;382;p28"/>
            <p:cNvSpPr/>
            <p:nvPr/>
          </p:nvSpPr>
          <p:spPr>
            <a:xfrm>
              <a:off x="4813700" y="-514750"/>
              <a:ext cx="4079400" cy="18765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83" name="Google Shape;383;p28"/>
            <p:cNvSpPr/>
            <p:nvPr/>
          </p:nvSpPr>
          <p:spPr>
            <a:xfrm>
              <a:off x="4813700" y="-24700"/>
              <a:ext cx="4079400" cy="896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84" name="Google Shape;384;p28"/>
            <p:cNvSpPr/>
            <p:nvPr/>
          </p:nvSpPr>
          <p:spPr>
            <a:xfrm rot="5400000">
              <a:off x="4813700" y="-1192300"/>
              <a:ext cx="4079400" cy="32316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85" name="Google Shape;385;p28"/>
            <p:cNvSpPr/>
            <p:nvPr/>
          </p:nvSpPr>
          <p:spPr>
            <a:xfrm rot="5400000">
              <a:off x="4813643" y="-596200"/>
              <a:ext cx="4079400" cy="2039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sp>
          <p:nvSpPr>
            <p:cNvPr id="386" name="Google Shape;386;p28"/>
            <p:cNvSpPr/>
            <p:nvPr/>
          </p:nvSpPr>
          <p:spPr>
            <a:xfrm rot="5400000">
              <a:off x="4813563" y="-63700"/>
              <a:ext cx="4079400" cy="9744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DM Sans"/>
                <a:ea typeface="DM Sans"/>
                <a:cs typeface="DM Sans"/>
                <a:sym typeface="DM Sans"/>
              </a:endParaRPr>
            </a:p>
          </p:txBody>
        </p:sp>
      </p:grpSp>
      <p:pic>
        <p:nvPicPr>
          <p:cNvPr id="387" name="Google Shape;387;p28"/>
          <p:cNvPicPr preferRelativeResize="0"/>
          <p:nvPr/>
        </p:nvPicPr>
        <p:blipFill>
          <a:blip r:embed="rId1"/>
          <a:stretch>
            <a:fillRect/>
          </a:stretch>
        </p:blipFill>
        <p:spPr>
          <a:xfrm>
            <a:off x="6946743" y="3081876"/>
            <a:ext cx="1431465" cy="1306352"/>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dirty="0">
                <a:cs typeface="+mj-cs"/>
              </a:rPr>
              <a:t>إستراتيجيات تطوير الخدمات مبتكرة.</a:t>
            </a:r>
            <a:endParaRPr dirty="0">
              <a:cs typeface="+mj-cs"/>
            </a:endParaRPr>
          </a:p>
        </p:txBody>
      </p:sp>
      <p:sp>
        <p:nvSpPr>
          <p:cNvPr id="446" name="Google Shape;446;p34"/>
          <p:cNvSpPr txBox="1">
            <a:spLocks noGrp="1"/>
          </p:cNvSpPr>
          <p:nvPr>
            <p:ph type="subTitle" idx="3"/>
          </p:nvPr>
        </p:nvSpPr>
        <p:spPr>
          <a:xfrm>
            <a:off x="449877" y="1242475"/>
            <a:ext cx="8244246" cy="3147593"/>
          </a:xfrm>
          <a:prstGeom prst="rect">
            <a:avLst/>
          </a:prstGeom>
        </p:spPr>
        <p:txBody>
          <a:bodyPr spcFirstLastPara="1" wrap="square" lIns="91425" tIns="91425" rIns="91425" bIns="91425" anchor="t" anchorCtr="0">
            <a:noAutofit/>
          </a:bodyPr>
          <a:lstStyle/>
          <a:p>
            <a:pPr marL="0" lvl="0" indent="0" algn="r" rtl="1">
              <a:spcBef>
                <a:spcPts val="0"/>
              </a:spcBef>
              <a:spcAft>
                <a:spcPts val="0"/>
              </a:spcAft>
            </a:pPr>
            <a:r>
              <a:rPr lang="ar-DZ" sz="1800" u="sng" dirty="0">
                <a:cs typeface="+mj-cs"/>
              </a:rPr>
              <a:t>إستراتيجية تنمية وتطوير السوق:</a:t>
            </a:r>
            <a:r>
              <a:rPr lang="fr-FR" sz="1800" dirty="0">
                <a:cs typeface="+mj-cs"/>
              </a:rPr>
              <a:t> </a:t>
            </a:r>
            <a:r>
              <a:rPr lang="ar-DZ" sz="1800" dirty="0">
                <a:cs typeface="+mj-cs"/>
              </a:rPr>
              <a:t>تركز هذه الإستراتيجية على قيام المؤسسة السياحية أو الفندقية بتطوير برامج جديدة لخدماتها من أجل إشباع حاجات ورغبات فئات جديدة من الزبائن.</a:t>
            </a:r>
            <a:endParaRPr lang="fr-FR" sz="1800" dirty="0">
              <a:cs typeface="+mj-cs"/>
            </a:endParaRPr>
          </a:p>
          <a:p>
            <a:pPr marL="0" lvl="0" indent="0" algn="r" rtl="1">
              <a:spcBef>
                <a:spcPts val="0"/>
              </a:spcBef>
              <a:spcAft>
                <a:spcPts val="0"/>
              </a:spcAft>
            </a:pPr>
            <a:r>
              <a:rPr lang="ar-DZ" sz="1800" dirty="0">
                <a:cs typeface="+mj-cs"/>
              </a:rPr>
              <a:t>🔹 مثال: يمكن لفندق ساحلي تطوير عروض خاصة للعائلات أو للمتقاعدين خلال المواسم الهادئة، لجذب فئة جديدة من الزبائن بدل الاعتماد فقط على السياح الشباب في الصيف.</a:t>
            </a:r>
            <a:endParaRPr lang="fr-FR" sz="1800" dirty="0">
              <a:cs typeface="+mj-cs"/>
            </a:endParaRPr>
          </a:p>
          <a:p>
            <a:pPr marL="0" lvl="0" indent="0" algn="r" rtl="1">
              <a:spcBef>
                <a:spcPts val="0"/>
              </a:spcBef>
              <a:spcAft>
                <a:spcPts val="0"/>
              </a:spcAft>
            </a:pPr>
            <a:endParaRPr lang="fr-FR" sz="1800" dirty="0">
              <a:cs typeface="+mj-cs"/>
            </a:endParaRPr>
          </a:p>
          <a:p>
            <a:pPr marL="0" lvl="0" indent="0" algn="r" rtl="1">
              <a:spcBef>
                <a:spcPts val="0"/>
              </a:spcBef>
              <a:spcAft>
                <a:spcPts val="0"/>
              </a:spcAft>
            </a:pPr>
            <a:r>
              <a:rPr lang="ar-DZ" sz="1800" u="sng" dirty="0">
                <a:cs typeface="+mj-cs"/>
              </a:rPr>
              <a:t>إستراتيجية اختراق السوق</a:t>
            </a:r>
            <a:r>
              <a:rPr lang="ar-DZ" sz="1800" dirty="0">
                <a:cs typeface="+mj-cs"/>
              </a:rPr>
              <a:t>:</a:t>
            </a:r>
            <a:r>
              <a:rPr lang="fr-FR" sz="1800" dirty="0">
                <a:cs typeface="+mj-cs"/>
              </a:rPr>
              <a:t> </a:t>
            </a:r>
            <a:r>
              <a:rPr lang="ar-DZ" sz="1800" dirty="0">
                <a:cs typeface="+mj-cs"/>
              </a:rPr>
              <a:t>وتعتمد على زيادة حجم تعامل المؤسسة مع السوق الحالي من خلال تعزيز الخدمات أو العروض الموجودة.</a:t>
            </a:r>
            <a:endParaRPr lang="fr-FR" sz="1800" dirty="0">
              <a:cs typeface="+mj-cs"/>
            </a:endParaRPr>
          </a:p>
          <a:p>
            <a:pPr marL="0" lvl="0" indent="0" algn="r" rtl="1">
              <a:spcBef>
                <a:spcPts val="0"/>
              </a:spcBef>
              <a:spcAft>
                <a:spcPts val="0"/>
              </a:spcAft>
            </a:pPr>
            <a:r>
              <a:rPr lang="ar-DZ" sz="1800" dirty="0">
                <a:cs typeface="+mj-cs"/>
              </a:rPr>
              <a:t>🔹 مثال: يمكن لوكالة سياحية أن تطلق حملة تخفيضات موسمية على الرحلات الداخلية لزيادة حجوزات السياح المحليين دون تغيير نوع الخدمة المقدمة.</a:t>
            </a:r>
            <a:endParaRPr lang="fr-FR" sz="18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dirty="0">
                <a:cs typeface="+mj-cs"/>
              </a:rPr>
              <a:t>إستراتيجيات تطوير الخدمات مبتكرة.</a:t>
            </a:r>
            <a:endParaRPr dirty="0">
              <a:cs typeface="+mj-cs"/>
            </a:endParaRPr>
          </a:p>
        </p:txBody>
      </p:sp>
      <p:sp>
        <p:nvSpPr>
          <p:cNvPr id="446" name="Google Shape;446;p34"/>
          <p:cNvSpPr txBox="1">
            <a:spLocks noGrp="1"/>
          </p:cNvSpPr>
          <p:nvPr>
            <p:ph type="subTitle" idx="3"/>
          </p:nvPr>
        </p:nvSpPr>
        <p:spPr>
          <a:xfrm>
            <a:off x="449877" y="1242475"/>
            <a:ext cx="8244246" cy="3147593"/>
          </a:xfrm>
          <a:prstGeom prst="rect">
            <a:avLst/>
          </a:prstGeom>
        </p:spPr>
        <p:txBody>
          <a:bodyPr spcFirstLastPara="1" wrap="square" lIns="91425" tIns="91425" rIns="91425" bIns="91425" anchor="t" anchorCtr="0">
            <a:noAutofit/>
          </a:bodyPr>
          <a:lstStyle/>
          <a:p>
            <a:pPr marL="0" lvl="0" indent="0" algn="r" rtl="1">
              <a:spcBef>
                <a:spcPts val="0"/>
              </a:spcBef>
              <a:spcAft>
                <a:spcPts val="0"/>
              </a:spcAft>
            </a:pPr>
            <a:endParaRPr lang="fr-FR" sz="1800" dirty="0">
              <a:cs typeface="+mj-cs"/>
            </a:endParaRPr>
          </a:p>
          <a:p>
            <a:pPr marL="0" lvl="0" indent="0" algn="r" rtl="1">
              <a:spcBef>
                <a:spcPts val="0"/>
              </a:spcBef>
              <a:spcAft>
                <a:spcPts val="0"/>
              </a:spcAft>
            </a:pPr>
            <a:r>
              <a:rPr lang="ar-DZ" sz="1800" u="sng" dirty="0">
                <a:cs typeface="+mj-cs"/>
              </a:rPr>
              <a:t>إستراتيجية تطوير الخدمات الجديدة وتحسين الحالية:</a:t>
            </a:r>
            <a:r>
              <a:rPr lang="fr-FR" sz="1800" dirty="0">
                <a:cs typeface="+mj-cs"/>
              </a:rPr>
              <a:t> </a:t>
            </a:r>
            <a:r>
              <a:rPr lang="ar-DZ" sz="1800" dirty="0">
                <a:cs typeface="+mj-cs"/>
              </a:rPr>
              <a:t>تقوم المؤسسة بتطوير خدمات جديدة أو تحسين الخدمات الحالية لتلائم حاجات الزبائن وتوقعاتهم.</a:t>
            </a:r>
            <a:endParaRPr lang="fr-FR" sz="1800" dirty="0">
              <a:cs typeface="+mj-cs"/>
            </a:endParaRPr>
          </a:p>
          <a:p>
            <a:pPr marL="0" lvl="0" indent="0" algn="r" rtl="1">
              <a:spcBef>
                <a:spcPts val="0"/>
              </a:spcBef>
              <a:spcAft>
                <a:spcPts val="0"/>
              </a:spcAft>
            </a:pPr>
            <a:r>
              <a:rPr lang="ar-DZ" sz="1800" dirty="0">
                <a:cs typeface="+mj-cs"/>
              </a:rPr>
              <a:t>🔹 مثال: قيام فندق بإضافة خدمة الحجز الإلكتروني المسبق للأنشطة السياحية أو تقديم تطبيق ذكي يمكّن الزبائن من طلب الخدمات الفندقية مباشرة من الغرفة.</a:t>
            </a:r>
            <a:endParaRPr lang="fr-FR" sz="1800" dirty="0">
              <a:cs typeface="+mj-cs"/>
            </a:endParaRPr>
          </a:p>
          <a:p>
            <a:pPr marL="0" lvl="0" indent="0" algn="r" rtl="1">
              <a:spcBef>
                <a:spcPts val="0"/>
              </a:spcBef>
              <a:spcAft>
                <a:spcPts val="0"/>
              </a:spcAft>
            </a:pPr>
            <a:endParaRPr lang="fr-FR" sz="1800" dirty="0">
              <a:cs typeface="+mj-cs"/>
            </a:endParaRPr>
          </a:p>
          <a:p>
            <a:pPr marL="0" lvl="0" indent="0" algn="r" rtl="1">
              <a:spcBef>
                <a:spcPts val="0"/>
              </a:spcBef>
              <a:spcAft>
                <a:spcPts val="0"/>
              </a:spcAft>
            </a:pPr>
            <a:r>
              <a:rPr lang="ar-DZ" sz="1800" u="sng" dirty="0">
                <a:cs typeface="+mj-cs"/>
              </a:rPr>
              <a:t>إستراتيجية التنوع:</a:t>
            </a:r>
            <a:r>
              <a:rPr lang="ar-DZ" sz="1800" dirty="0">
                <a:cs typeface="+mj-cs"/>
              </a:rPr>
              <a:t> تقوم المؤسسة بتوسيع نطاق خدماتها لتشمل مجالات جديدة أو أسواق مختلفة، وغالباً ما تكون خارج نطاق خدماتها التقليدية.</a:t>
            </a:r>
            <a:endParaRPr lang="fr-FR" sz="1800" dirty="0">
              <a:cs typeface="+mj-cs"/>
            </a:endParaRPr>
          </a:p>
          <a:p>
            <a:pPr marL="0" lvl="0" indent="0" algn="r" rtl="1">
              <a:spcBef>
                <a:spcPts val="0"/>
              </a:spcBef>
              <a:spcAft>
                <a:spcPts val="0"/>
              </a:spcAft>
            </a:pPr>
            <a:r>
              <a:rPr lang="ar-DZ" sz="1800" dirty="0">
                <a:cs typeface="+mj-cs"/>
              </a:rPr>
              <a:t>🔹 مثال: قيام وكالة سفر بإطلاق خط خدمات جديد خاص بالسياحة العلاجية أو البيئية في دول جديدة لم تكن تستهدفها من قبل.</a:t>
            </a:r>
            <a:endParaRPr sz="18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2" name="Google Shape;572;p43"/>
          <p:cNvPicPr preferRelativeResize="0">
            <a:picLocks noGrp="1"/>
          </p:cNvPicPr>
          <p:nvPr>
            <p:ph type="pic" idx="2"/>
          </p:nvPr>
        </p:nvPicPr>
        <p:blipFill rotWithShape="1">
          <a:blip r:embed="rId1"/>
          <a:srcRect l="6137" r="9794"/>
          <a:stretch>
            <a:fillRect/>
          </a:stretch>
        </p:blipFill>
        <p:spPr>
          <a:xfrm>
            <a:off x="167640" y="654750"/>
            <a:ext cx="2849880" cy="3834000"/>
          </a:xfrm>
          <a:prstGeom prst="roundRect">
            <a:avLst>
              <a:gd name="adj" fmla="val 16667"/>
            </a:avLst>
          </a:prstGeom>
        </p:spPr>
      </p:pic>
      <p:pic>
        <p:nvPicPr>
          <p:cNvPr id="573" name="Google Shape;573;p43"/>
          <p:cNvPicPr preferRelativeResize="0">
            <a:picLocks noGrp="1"/>
          </p:cNvPicPr>
          <p:nvPr>
            <p:ph type="pic" idx="3"/>
          </p:nvPr>
        </p:nvPicPr>
        <p:blipFill rotWithShape="1">
          <a:blip r:embed="rId2"/>
          <a:srcRect l="3838" r="3838"/>
          <a:stretch>
            <a:fillRect/>
          </a:stretch>
        </p:blipFill>
        <p:spPr>
          <a:xfrm>
            <a:off x="3126750" y="654750"/>
            <a:ext cx="2464800" cy="2669700"/>
          </a:xfrm>
          <a:prstGeom prst="roundRect">
            <a:avLst>
              <a:gd name="adj" fmla="val 16667"/>
            </a:avLst>
          </a:prstGeom>
        </p:spPr>
      </p:pic>
      <p:pic>
        <p:nvPicPr>
          <p:cNvPr id="574" name="Google Shape;574;p43"/>
          <p:cNvPicPr preferRelativeResize="0">
            <a:picLocks noGrp="1"/>
          </p:cNvPicPr>
          <p:nvPr>
            <p:ph type="pic" idx="4"/>
          </p:nvPr>
        </p:nvPicPr>
        <p:blipFill rotWithShape="1">
          <a:blip r:embed="rId3"/>
          <a:srcRect l="3838" r="3838"/>
          <a:stretch>
            <a:fillRect/>
          </a:stretch>
        </p:blipFill>
        <p:spPr>
          <a:xfrm>
            <a:off x="5849327" y="654750"/>
            <a:ext cx="2464800" cy="2669700"/>
          </a:xfrm>
          <a:prstGeom prst="roundRect">
            <a:avLst>
              <a:gd name="adj" fmla="val 16667"/>
            </a:avLst>
          </a:prstGeom>
        </p:spPr>
      </p:pic>
      <p:pic>
        <p:nvPicPr>
          <p:cNvPr id="6" name="Google Shape;574;p43"/>
          <p:cNvPicPr preferRelativeResize="0"/>
          <p:nvPr/>
        </p:nvPicPr>
        <p:blipFill rotWithShape="1">
          <a:blip r:embed="rId4"/>
          <a:srcRect t="15461" b="15461"/>
          <a:stretch>
            <a:fillRect/>
          </a:stretch>
        </p:blipFill>
        <p:spPr>
          <a:xfrm>
            <a:off x="3126749" y="3413760"/>
            <a:ext cx="5187377" cy="1074990"/>
          </a:xfrm>
          <a:prstGeom prst="roundRect">
            <a:avLst>
              <a:gd name="adj" fmla="val 16667"/>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28" name="Google Shape;443;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dirty="0">
                <a:cs typeface="+mj-cs"/>
              </a:rPr>
              <a:t>إستراتيجيات تطوير التسعير مبتكرة.</a:t>
            </a:r>
            <a:endParaRPr dirty="0">
              <a:cs typeface="+mj-cs"/>
            </a:endParaRPr>
          </a:p>
        </p:txBody>
      </p:sp>
      <p:sp>
        <p:nvSpPr>
          <p:cNvPr id="29" name="Google Shape;446;p34"/>
          <p:cNvSpPr txBox="1"/>
          <p:nvPr/>
        </p:nvSpPr>
        <p:spPr>
          <a:xfrm>
            <a:off x="144780" y="1017725"/>
            <a:ext cx="8452092" cy="34638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1pPr>
            <a:lvl2pPr marL="914400" marR="0" lvl="1"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2pPr>
            <a:lvl3pPr marL="1371600" marR="0" lvl="2"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3pPr>
            <a:lvl4pPr marL="1828800" marR="0" lvl="3"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4pPr>
            <a:lvl5pPr marL="2286000" marR="0" lvl="4"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5pPr>
            <a:lvl6pPr marL="2743200" marR="0" lvl="5"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6pPr>
            <a:lvl7pPr marL="3200400" marR="0" lvl="6"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7pPr>
            <a:lvl8pPr marL="3657600" marR="0" lvl="7"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8pPr>
            <a:lvl9pPr marL="4114800" marR="0" lvl="8"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9pPr>
          </a:lstStyle>
          <a:p>
            <a:pPr marL="0" indent="0" algn="r" rtl="1"/>
            <a:r>
              <a:rPr lang="ar-DZ" sz="1800" u="sng" dirty="0">
                <a:cs typeface="+mj-cs"/>
              </a:rPr>
              <a:t>إستراتيجية التسعير الديناميكي</a:t>
            </a:r>
            <a:r>
              <a:rPr lang="ar-DZ" sz="1800" dirty="0">
                <a:cs typeface="+mj-cs"/>
              </a:rPr>
              <a:t>:</a:t>
            </a:r>
            <a:r>
              <a:rPr lang="fr-FR" sz="1800" dirty="0">
                <a:cs typeface="+mj-cs"/>
              </a:rPr>
              <a:t> </a:t>
            </a:r>
            <a:r>
              <a:rPr lang="ar-DZ" sz="1800" dirty="0">
                <a:cs typeface="+mj-cs"/>
              </a:rPr>
              <a:t>تقوم هذه الإستراتيجية على تعديل الأسعار بشكل مستمر وفقاً لتغيرات الطلب والعرض أو سلوك العملاء، مما يسمح للمؤسسة بتحقيق أقصى عائد ممكن في ظل تقلبات السوق.</a:t>
            </a:r>
            <a:endParaRPr lang="fr-FR" sz="1800" dirty="0">
              <a:cs typeface="+mj-cs"/>
            </a:endParaRPr>
          </a:p>
          <a:p>
            <a:pPr marL="0" indent="0" algn="r" rtl="1"/>
            <a:r>
              <a:rPr lang="ar-DZ" sz="1800" dirty="0">
                <a:cs typeface="+mj-cs"/>
              </a:rPr>
              <a:t>🔹 مثال: تعتمد الفنادق على رفع الأسعار في المواسم السياحية وخفضها خلال الفترات الهادئة للحفاظ على معدلات إشغال مرتفعة.</a:t>
            </a:r>
            <a:endParaRPr lang="fr-FR" sz="1800" dirty="0">
              <a:cs typeface="+mj-cs"/>
            </a:endParaRPr>
          </a:p>
          <a:p>
            <a:pPr marL="0" indent="0" algn="r" rtl="1"/>
            <a:endParaRPr lang="fr-FR" sz="1800" dirty="0">
              <a:cs typeface="+mj-cs"/>
            </a:endParaRPr>
          </a:p>
          <a:p>
            <a:pPr marL="0" indent="0" algn="r" rtl="1"/>
            <a:r>
              <a:rPr lang="ar-DZ" sz="1800" u="sng" dirty="0">
                <a:cs typeface="+mj-cs"/>
              </a:rPr>
              <a:t>إستراتيجية التسعير القائم على القيمة</a:t>
            </a:r>
            <a:r>
              <a:rPr lang="ar-DZ" sz="1800" dirty="0">
                <a:cs typeface="+mj-cs"/>
              </a:rPr>
              <a:t>:</a:t>
            </a:r>
            <a:r>
              <a:rPr lang="fr-FR" sz="1800" dirty="0">
                <a:cs typeface="+mj-cs"/>
              </a:rPr>
              <a:t> </a:t>
            </a:r>
            <a:r>
              <a:rPr lang="ar-DZ" sz="1800" dirty="0">
                <a:cs typeface="+mj-cs"/>
              </a:rPr>
              <a:t>تركز على تحديد السعر بناءً على القيمة المدركة لدى الزبون، وليس على التكلفة فقط، بحيث يعكس السعر جودة المنتج أو الخدمة وتميزها في نظر العميل.</a:t>
            </a:r>
            <a:endParaRPr lang="fr-FR" sz="1800" dirty="0">
              <a:cs typeface="+mj-cs"/>
            </a:endParaRPr>
          </a:p>
          <a:p>
            <a:pPr marL="0" indent="0" algn="r" rtl="1"/>
            <a:r>
              <a:rPr lang="ar-DZ" sz="1800" dirty="0">
                <a:cs typeface="+mj-cs"/>
              </a:rPr>
              <a:t>🔹 مثال: تقوم الفنادق الفاخرة مثل </a:t>
            </a:r>
            <a:r>
              <a:rPr lang="fr-FR" sz="1800" dirty="0">
                <a:cs typeface="+mj-cs"/>
              </a:rPr>
              <a:t>The Ritz-Carlton </a:t>
            </a:r>
            <a:r>
              <a:rPr lang="ar-DZ" sz="1800" dirty="0">
                <a:cs typeface="+mj-cs"/>
              </a:rPr>
              <a:t>بتحديد أسعارها وفقاً لجودة التجربة والخدمة الشخصية المقدمة للنزلاء.</a:t>
            </a:r>
            <a:endParaRPr lang="fr-FR" sz="1800" dirty="0">
              <a:cs typeface="+mj-cs"/>
            </a:endParaRPr>
          </a:p>
          <a:p>
            <a:pPr marL="0" indent="0" algn="r" rtl="1"/>
            <a:endParaRPr lang="fr-FR" sz="1800" dirty="0">
              <a:cs typeface="+mj-cs"/>
            </a:endParaRPr>
          </a:p>
          <a:p>
            <a:pPr marL="0" indent="0" algn="r" rtl="1"/>
            <a:r>
              <a:rPr lang="ar-DZ" sz="1800" dirty="0">
                <a:cs typeface="+mj-cs"/>
              </a:rPr>
              <a:t>إستراتيجية التسعير المجاني-المميز (</a:t>
            </a:r>
            <a:r>
              <a:rPr lang="fr-FR" sz="1800" dirty="0">
                <a:cs typeface="+mj-cs"/>
              </a:rPr>
              <a:t> (Freemium</a:t>
            </a:r>
            <a:r>
              <a:rPr lang="ar-DZ" sz="1800" dirty="0">
                <a:cs typeface="+mj-cs"/>
              </a:rPr>
              <a:t>تعتمد على تقديم خدمة أو منتج أساسي مجاناً، مع إتاحة ميزات إضافية أو متقدمة مقابل </a:t>
            </a:r>
            <a:r>
              <a:rPr lang="ar-DZ" sz="1800" dirty="0" err="1">
                <a:cs typeface="+mj-cs"/>
              </a:rPr>
              <a:t>مقابل</a:t>
            </a:r>
            <a:r>
              <a:rPr lang="ar-DZ" sz="1800" dirty="0">
                <a:cs typeface="+mj-cs"/>
              </a:rPr>
              <a:t> مالي، بهدف جذب الزبائن الجدد وتحفيزهم على الترقية إلى النسخة المدفوعة.</a:t>
            </a:r>
            <a:endParaRPr lang="fr-FR" sz="1800" dirty="0">
              <a:cs typeface="+mj-cs"/>
            </a:endParaRPr>
          </a:p>
          <a:p>
            <a:pPr marL="0" indent="0" algn="r" rtl="1"/>
            <a:r>
              <a:rPr lang="ar-DZ" sz="1800" dirty="0">
                <a:cs typeface="+mj-cs"/>
              </a:rPr>
              <a:t>🔹 مثال: توفر بعض التطبيقات السياحية أدلة مجانية، بينما تتطلب النسخة المدفوعة الوصول إلى خرائط تفاعلية أو خدمات حجز مباشرة.</a:t>
            </a:r>
            <a:endParaRPr lang="ar-DZ" sz="18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28" name="Google Shape;443;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dirty="0">
                <a:cs typeface="+mj-cs"/>
              </a:rPr>
              <a:t>إستراتيجيات تطوير التسعير مبتكرة.</a:t>
            </a:r>
            <a:endParaRPr dirty="0">
              <a:cs typeface="+mj-cs"/>
            </a:endParaRPr>
          </a:p>
        </p:txBody>
      </p:sp>
      <p:sp>
        <p:nvSpPr>
          <p:cNvPr id="29" name="Google Shape;446;p34"/>
          <p:cNvSpPr txBox="1"/>
          <p:nvPr/>
        </p:nvSpPr>
        <p:spPr>
          <a:xfrm>
            <a:off x="426720" y="1234660"/>
            <a:ext cx="8406372" cy="31475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1pPr>
            <a:lvl2pPr marL="914400" marR="0" lvl="1"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2pPr>
            <a:lvl3pPr marL="1371600" marR="0" lvl="2"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3pPr>
            <a:lvl4pPr marL="1828800" marR="0" lvl="3"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4pPr>
            <a:lvl5pPr marL="2286000" marR="0" lvl="4"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5pPr>
            <a:lvl6pPr marL="2743200" marR="0" lvl="5"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6pPr>
            <a:lvl7pPr marL="3200400" marR="0" lvl="6"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7pPr>
            <a:lvl8pPr marL="3657600" marR="0" lvl="7"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8pPr>
            <a:lvl9pPr marL="4114800" marR="0" lvl="8"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9pPr>
          </a:lstStyle>
          <a:p>
            <a:pPr marL="0" indent="0" algn="r" rtl="1"/>
            <a:endParaRPr lang="fr-FR" sz="1800" dirty="0">
              <a:cs typeface="+mj-cs"/>
            </a:endParaRPr>
          </a:p>
          <a:p>
            <a:pPr marL="0" indent="0" algn="r" rtl="1"/>
            <a:r>
              <a:rPr lang="ar-DZ" sz="1800" u="sng" dirty="0">
                <a:cs typeface="+mj-cs"/>
              </a:rPr>
              <a:t>إستراتيجية التسعير بالاشتراك</a:t>
            </a:r>
            <a:r>
              <a:rPr lang="ar-DZ" sz="1800" dirty="0">
                <a:cs typeface="+mj-cs"/>
              </a:rPr>
              <a:t>:</a:t>
            </a:r>
            <a:r>
              <a:rPr lang="fr-FR" sz="1800" dirty="0">
                <a:cs typeface="+mj-cs"/>
              </a:rPr>
              <a:t> </a:t>
            </a:r>
            <a:r>
              <a:rPr lang="ar-DZ" sz="1800" dirty="0">
                <a:cs typeface="+mj-cs"/>
              </a:rPr>
              <a:t>تعتمد هذه الإستراتيجية على تحصيل رسوم مالية متكررة (شهرية أو سنوية) مقابل الاستفادة المستمرة من الخدمة أو المنتج، مما يضمن ولاء العملاء واستقرار الإيرادات.</a:t>
            </a:r>
            <a:endParaRPr lang="fr-FR" sz="1800" dirty="0">
              <a:cs typeface="+mj-cs"/>
            </a:endParaRPr>
          </a:p>
          <a:p>
            <a:pPr marL="0" indent="0" algn="r" rtl="1"/>
            <a:r>
              <a:rPr lang="ar-DZ" sz="1800" dirty="0">
                <a:cs typeface="+mj-cs"/>
              </a:rPr>
              <a:t>🔹 مثال: يمكن لشركة سياحية تقديم اشتراك سنوي يتيح للعملاء خصومات على الرحلات أو إمكانية حجز إقامة فندقية بأسعار ثابتة طوال العام.</a:t>
            </a:r>
            <a:endParaRPr lang="fr-FR" sz="1800" dirty="0">
              <a:cs typeface="+mj-cs"/>
            </a:endParaRPr>
          </a:p>
          <a:p>
            <a:pPr marL="0" indent="0" algn="r" rtl="1"/>
            <a:endParaRPr lang="fr-FR" sz="1800" dirty="0">
              <a:cs typeface="+mj-cs"/>
            </a:endParaRPr>
          </a:p>
          <a:p>
            <a:pPr marL="0" indent="0" algn="r" rtl="1"/>
            <a:r>
              <a:rPr lang="ar-DZ" sz="1800" u="sng" dirty="0">
                <a:cs typeface="+mj-cs"/>
              </a:rPr>
              <a:t>إستراتيجية “ادفع ما تريد”</a:t>
            </a:r>
            <a:r>
              <a:rPr lang="fr-FR" sz="1800" u="sng" dirty="0">
                <a:cs typeface="+mj-cs"/>
              </a:rPr>
              <a:t>(</a:t>
            </a:r>
            <a:r>
              <a:rPr lang="fr-FR" sz="1800" u="sng" dirty="0" err="1">
                <a:cs typeface="+mj-cs"/>
              </a:rPr>
              <a:t>Pay</a:t>
            </a:r>
            <a:r>
              <a:rPr lang="fr-FR" sz="1800" u="sng" dirty="0">
                <a:cs typeface="+mj-cs"/>
              </a:rPr>
              <a:t>-</a:t>
            </a:r>
            <a:r>
              <a:rPr lang="fr-FR" sz="1800" u="sng" dirty="0" err="1">
                <a:cs typeface="+mj-cs"/>
              </a:rPr>
              <a:t>What</a:t>
            </a:r>
            <a:r>
              <a:rPr lang="fr-FR" sz="1800" u="sng" dirty="0">
                <a:cs typeface="+mj-cs"/>
              </a:rPr>
              <a:t>-You-</a:t>
            </a:r>
            <a:r>
              <a:rPr lang="fr-FR" sz="1800" u="sng" dirty="0" err="1">
                <a:cs typeface="+mj-cs"/>
              </a:rPr>
              <a:t>Want</a:t>
            </a:r>
            <a:r>
              <a:rPr lang="fr-FR" sz="1800" u="sng" dirty="0">
                <a:cs typeface="+mj-cs"/>
              </a:rPr>
              <a:t>)</a:t>
            </a:r>
            <a:r>
              <a:rPr lang="ar-DZ" sz="1800" dirty="0">
                <a:cs typeface="+mj-cs"/>
              </a:rPr>
              <a:t>تقوم على منح العميل حرية تحديد السعر الذي يرغب في دفعه مقابل المنتج أو الخدمة، مما يساهم في تعزيز العلاقة بين المؤسسة والزبائن وبناء الثقة والولاء.</a:t>
            </a:r>
            <a:endParaRPr lang="fr-FR" sz="1800" dirty="0">
              <a:cs typeface="+mj-cs"/>
            </a:endParaRPr>
          </a:p>
          <a:p>
            <a:pPr marL="0" indent="0" algn="r" rtl="1"/>
            <a:r>
              <a:rPr lang="ar-DZ" sz="1800" dirty="0">
                <a:cs typeface="+mj-cs"/>
              </a:rPr>
              <a:t>🔹 مثال: يمكن لأحد المتاحف أو الفنادق الصغيرة السماح للنزلاء بتحديد سعر الإقامة خلال فترات معينة لجذب الزبائن وزيادة معدل الزيارة.</a:t>
            </a:r>
            <a:endParaRPr lang="ar-DZ" sz="18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4" name="Google Shape;443;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dirty="0">
                <a:cs typeface="+mj-cs"/>
              </a:rPr>
              <a:t>إستراتيجيات تطوير التوزيع مبتكرة.</a:t>
            </a:r>
            <a:endParaRPr dirty="0">
              <a:cs typeface="+mj-cs"/>
            </a:endParaRPr>
          </a:p>
        </p:txBody>
      </p:sp>
      <p:sp>
        <p:nvSpPr>
          <p:cNvPr id="5" name="Google Shape;446;p34"/>
          <p:cNvSpPr txBox="1"/>
          <p:nvPr/>
        </p:nvSpPr>
        <p:spPr>
          <a:xfrm>
            <a:off x="426720" y="1234660"/>
            <a:ext cx="8406372" cy="31475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1pPr>
            <a:lvl2pPr marL="914400" marR="0" lvl="1"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2pPr>
            <a:lvl3pPr marL="1371600" marR="0" lvl="2"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3pPr>
            <a:lvl4pPr marL="1828800" marR="0" lvl="3"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4pPr>
            <a:lvl5pPr marL="2286000" marR="0" lvl="4"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5pPr>
            <a:lvl6pPr marL="2743200" marR="0" lvl="5"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6pPr>
            <a:lvl7pPr marL="3200400" marR="0" lvl="6"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7pPr>
            <a:lvl8pPr marL="3657600" marR="0" lvl="7"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8pPr>
            <a:lvl9pPr marL="4114800" marR="0" lvl="8"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9pPr>
          </a:lstStyle>
          <a:p>
            <a:pPr marL="0" indent="0" algn="r" rtl="1"/>
            <a:endParaRPr lang="fr-FR" sz="1800" dirty="0">
              <a:cs typeface="+mj-cs"/>
            </a:endParaRPr>
          </a:p>
          <a:p>
            <a:pPr marL="285750" indent="-285750" algn="r" rtl="1">
              <a:buFont typeface="Arial" panose="020B0604020202020204" pitchFamily="34" charset="0"/>
              <a:buChar char="•"/>
            </a:pPr>
            <a:r>
              <a:rPr lang="ar-DZ" sz="1800" u="sng" dirty="0">
                <a:cs typeface="+mj-cs"/>
              </a:rPr>
              <a:t>التوزيع عبر المنصات الرقمية:</a:t>
            </a:r>
            <a:r>
              <a:rPr lang="fr-FR" sz="1800" dirty="0">
                <a:cs typeface="+mj-cs"/>
              </a:rPr>
              <a:t> </a:t>
            </a:r>
            <a:r>
              <a:rPr lang="ar-DZ" sz="1800" u="sng" dirty="0">
                <a:cs typeface="+mj-cs"/>
              </a:rPr>
              <a:t>ي</a:t>
            </a:r>
            <a:r>
              <a:rPr lang="ar-DZ" sz="1800" dirty="0">
                <a:cs typeface="+mj-cs"/>
              </a:rPr>
              <a:t>ُعدّ الاعتماد على المنصات الرقمية من أبرز أساليب التوزيع الحديثة، حيث تقوم المؤسسات الفندقية بتسويق خدماتها عبر المواقع الإلكترونية أو تطبيقات الحجز الفندقي مثل </a:t>
            </a:r>
            <a:r>
              <a:rPr lang="fr-FR" sz="1800" dirty="0">
                <a:cs typeface="+mj-cs"/>
              </a:rPr>
              <a:t>Booking.com </a:t>
            </a:r>
            <a:r>
              <a:rPr lang="ar-DZ" sz="1800" dirty="0">
                <a:cs typeface="+mj-cs"/>
              </a:rPr>
              <a:t>و</a:t>
            </a:r>
            <a:r>
              <a:rPr lang="fr-FR" sz="1800" dirty="0">
                <a:cs typeface="+mj-cs"/>
              </a:rPr>
              <a:t>Airbnb، </a:t>
            </a:r>
            <a:r>
              <a:rPr lang="ar-DZ" sz="1800" dirty="0">
                <a:cs typeface="+mj-cs"/>
              </a:rPr>
              <a:t>مما يتيح للزبائن المقارنة والحجز المباشر بسهولة وسرعة.</a:t>
            </a:r>
            <a:endParaRPr lang="fr-FR" sz="1800" dirty="0">
              <a:cs typeface="+mj-cs"/>
            </a:endParaRPr>
          </a:p>
          <a:p>
            <a:pPr marL="0" indent="0" algn="r" rtl="1"/>
            <a:endParaRPr lang="fr-FR" sz="1800" dirty="0">
              <a:cs typeface="+mj-cs"/>
            </a:endParaRPr>
          </a:p>
          <a:p>
            <a:pPr marL="285750" indent="-285750" algn="r" rtl="1">
              <a:buFont typeface="Arial" panose="020B0604020202020204" pitchFamily="34" charset="0"/>
              <a:buChar char="•"/>
            </a:pPr>
            <a:r>
              <a:rPr lang="ar-DZ" sz="1800" u="sng" dirty="0">
                <a:cs typeface="+mj-cs"/>
              </a:rPr>
              <a:t>التوزيع عبر وسائل التواصل الاجتماعي:</a:t>
            </a:r>
            <a:r>
              <a:rPr lang="fr-FR" sz="1800" dirty="0">
                <a:cs typeface="+mj-cs"/>
              </a:rPr>
              <a:t> </a:t>
            </a:r>
            <a:r>
              <a:rPr lang="ar-DZ" sz="1800" dirty="0">
                <a:cs typeface="+mj-cs"/>
              </a:rPr>
              <a:t>أصبح استخدام وسائل التواصل الاجتماعي وسيلة فعّالة للتوزيع والتسويق في الوقت نفسه، إذ تعتمد الفنادق وشركات السياحة على صفحاتها في إنستغرام وفيسبوك لتقديم عروض مباشرة وتمكين الحجز الفوري عبر الروابط الرقمية.</a:t>
            </a:r>
            <a:endParaRPr lang="fr-FR" sz="1800" dirty="0">
              <a:cs typeface="+mj-cs"/>
            </a:endParaRPr>
          </a:p>
          <a:p>
            <a:pPr marL="0" indent="0" algn="r" rtl="1"/>
            <a:endParaRPr lang="fr-FR" sz="1800" dirty="0">
              <a:cs typeface="+mj-cs"/>
            </a:endParaRPr>
          </a:p>
          <a:p>
            <a:pPr marL="285750" indent="-285750" algn="r" rtl="1">
              <a:buFont typeface="Arial" panose="020B0604020202020204" pitchFamily="34" charset="0"/>
              <a:buChar char="•"/>
            </a:pPr>
            <a:r>
              <a:rPr lang="ar-DZ" sz="1800" u="sng" dirty="0">
                <a:cs typeface="+mj-cs"/>
              </a:rPr>
              <a:t>الأكشاك الذكية داخل المرافق السياحية:</a:t>
            </a:r>
            <a:r>
              <a:rPr lang="fr-FR" sz="1800" u="sng" dirty="0">
                <a:cs typeface="+mj-cs"/>
              </a:rPr>
              <a:t> </a:t>
            </a:r>
            <a:r>
              <a:rPr lang="ar-DZ" sz="1800" dirty="0">
                <a:cs typeface="+mj-cs"/>
              </a:rPr>
              <a:t>قامت بعض المؤسسات الفندقية بتركيب أكشاك إلكترونية ذاتية الخدمة في بهو الفنادق والمطارات، تمكّن الزبائن من حجز الغرف، أو شراء تذاكر الجولات السياحية، أو الاطلاع على العروض الخاصة دون الحاجة إلى تدخل مباشر من الموظفين.</a:t>
            </a:r>
            <a:endParaRPr lang="ar-DZ" sz="18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4" name="Google Shape;443;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dirty="0">
                <a:cs typeface="+mj-cs"/>
              </a:rPr>
              <a:t>إستراتيجيات تطوير التوزيع مبتكرة.</a:t>
            </a:r>
            <a:endParaRPr dirty="0">
              <a:cs typeface="+mj-cs"/>
            </a:endParaRPr>
          </a:p>
        </p:txBody>
      </p:sp>
      <p:sp>
        <p:nvSpPr>
          <p:cNvPr id="5" name="Google Shape;446;p34"/>
          <p:cNvSpPr txBox="1"/>
          <p:nvPr/>
        </p:nvSpPr>
        <p:spPr>
          <a:xfrm>
            <a:off x="426720" y="1234660"/>
            <a:ext cx="8406372" cy="31475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1pPr>
            <a:lvl2pPr marL="914400" marR="0" lvl="1"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2pPr>
            <a:lvl3pPr marL="1371600" marR="0" lvl="2"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3pPr>
            <a:lvl4pPr marL="1828800" marR="0" lvl="3"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4pPr>
            <a:lvl5pPr marL="2286000" marR="0" lvl="4"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5pPr>
            <a:lvl6pPr marL="2743200" marR="0" lvl="5"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6pPr>
            <a:lvl7pPr marL="3200400" marR="0" lvl="6"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7pPr>
            <a:lvl8pPr marL="3657600" marR="0" lvl="7"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8pPr>
            <a:lvl9pPr marL="4114800" marR="0" lvl="8"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9pPr>
          </a:lstStyle>
          <a:p>
            <a:pPr marL="0" indent="0" algn="r" rtl="1"/>
            <a:endParaRPr lang="fr-FR" sz="1800" dirty="0">
              <a:cs typeface="+mj-cs"/>
            </a:endParaRPr>
          </a:p>
          <a:p>
            <a:pPr marL="285750" indent="-285750" algn="r" rtl="1">
              <a:buFont typeface="Arial" panose="020B0604020202020204" pitchFamily="34" charset="0"/>
              <a:buChar char="•"/>
            </a:pPr>
            <a:r>
              <a:rPr lang="ar-DZ" sz="1800" u="sng" dirty="0">
                <a:cs typeface="+mj-cs"/>
              </a:rPr>
              <a:t>الشراكات الرقمية مع شركات النقل الجوي:</a:t>
            </a:r>
            <a:r>
              <a:rPr lang="fr-FR" sz="1800" dirty="0">
                <a:cs typeface="+mj-cs"/>
              </a:rPr>
              <a:t> </a:t>
            </a:r>
            <a:r>
              <a:rPr lang="ar-DZ" sz="1800" dirty="0">
                <a:cs typeface="+mj-cs"/>
              </a:rPr>
              <a:t>تعمل العديد من المؤسسات السياحية على عقد شراكات رقمية مع شركات الطيران، بحيث يمكن للزبون حجز الإقامة والفندق في عملية واحدة، مما يخلق تجربة متكاملة ويوسّع قنوات التوزيع.</a:t>
            </a:r>
            <a:endParaRPr lang="fr-FR" sz="1800" dirty="0">
              <a:cs typeface="+mj-cs"/>
            </a:endParaRPr>
          </a:p>
          <a:p>
            <a:pPr marL="0" indent="0" algn="r" rtl="1"/>
            <a:endParaRPr lang="fr-FR" sz="1800" u="sng" dirty="0">
              <a:cs typeface="+mj-cs"/>
            </a:endParaRPr>
          </a:p>
          <a:p>
            <a:pPr marL="285750" indent="-285750" algn="r" rtl="1">
              <a:buFont typeface="Arial" panose="020B0604020202020204" pitchFamily="34" charset="0"/>
              <a:buChar char="•"/>
            </a:pPr>
            <a:r>
              <a:rPr lang="ar-DZ" sz="1800" u="sng" dirty="0">
                <a:cs typeface="+mj-cs"/>
              </a:rPr>
              <a:t>التوزيع المستدام والذكي</a:t>
            </a:r>
            <a:r>
              <a:rPr lang="ar-DZ" sz="1800" dirty="0">
                <a:cs typeface="+mj-cs"/>
              </a:rPr>
              <a:t>:</a:t>
            </a:r>
            <a:r>
              <a:rPr lang="fr-FR" sz="1800" dirty="0">
                <a:cs typeface="+mj-cs"/>
              </a:rPr>
              <a:t> </a:t>
            </a:r>
            <a:r>
              <a:rPr lang="ar-DZ" sz="1800" dirty="0">
                <a:cs typeface="+mj-cs"/>
              </a:rPr>
              <a:t>ظهرت توجهات حديثة نحو اعتماد أنظمة توزيع مستدامة تراعي البيئة، مثل التعاون مع شركات نقل سياحية تستخدم سيارات كهربائية، أو تقديم عروض رقمية تقلل من استخدام الورق والمطويات التقليدية.</a:t>
            </a:r>
            <a:endParaRPr lang="ar-DZ" sz="18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2" name="Google Shape;572;p43"/>
          <p:cNvPicPr preferRelativeResize="0">
            <a:picLocks noGrp="1"/>
          </p:cNvPicPr>
          <p:nvPr>
            <p:ph type="pic" idx="2"/>
          </p:nvPr>
        </p:nvPicPr>
        <p:blipFill rotWithShape="1">
          <a:blip r:embed="rId1"/>
          <a:srcRect l="7115" r="4070"/>
          <a:stretch>
            <a:fillRect/>
          </a:stretch>
        </p:blipFill>
        <p:spPr>
          <a:xfrm>
            <a:off x="274320" y="304800"/>
            <a:ext cx="5265420" cy="4579620"/>
          </a:xfrm>
          <a:prstGeom prst="roundRect">
            <a:avLst>
              <a:gd name="adj" fmla="val 16667"/>
            </a:avLst>
          </a:prstGeom>
        </p:spPr>
      </p:pic>
      <p:pic>
        <p:nvPicPr>
          <p:cNvPr id="573" name="Google Shape;573;p43"/>
          <p:cNvPicPr preferRelativeResize="0">
            <a:picLocks noGrp="1"/>
          </p:cNvPicPr>
          <p:nvPr>
            <p:ph type="pic" idx="3"/>
          </p:nvPr>
        </p:nvPicPr>
        <p:blipFill rotWithShape="1">
          <a:blip r:embed="rId2"/>
          <a:srcRect l="6634" r="6769" b="7614"/>
          <a:stretch>
            <a:fillRect/>
          </a:stretch>
        </p:blipFill>
        <p:spPr>
          <a:xfrm>
            <a:off x="5913120" y="304800"/>
            <a:ext cx="3124199" cy="2266950"/>
          </a:xfrm>
          <a:prstGeom prst="roundRect">
            <a:avLst>
              <a:gd name="adj" fmla="val 16667"/>
            </a:avLst>
          </a:prstGeom>
        </p:spPr>
      </p:pic>
      <p:pic>
        <p:nvPicPr>
          <p:cNvPr id="574" name="Google Shape;574;p43"/>
          <p:cNvPicPr preferRelativeResize="0">
            <a:picLocks noGrp="1"/>
          </p:cNvPicPr>
          <p:nvPr>
            <p:ph type="pic" idx="4"/>
          </p:nvPr>
        </p:nvPicPr>
        <p:blipFill rotWithShape="1">
          <a:blip r:embed="rId3"/>
          <a:srcRect l="12559" r="7110"/>
          <a:stretch>
            <a:fillRect/>
          </a:stretch>
        </p:blipFill>
        <p:spPr>
          <a:xfrm>
            <a:off x="6153148" y="2473800"/>
            <a:ext cx="2644141" cy="2410620"/>
          </a:xfrm>
          <a:prstGeom prst="roundRect">
            <a:avLst>
              <a:gd name="adj" fmla="val 16667"/>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86" name="Google Shape;586;p44"/>
          <p:cNvSpPr txBox="1">
            <a:spLocks noGrp="1"/>
          </p:cNvSpPr>
          <p:nvPr>
            <p:ph type="subTitle" idx="4294967295"/>
          </p:nvPr>
        </p:nvSpPr>
        <p:spPr>
          <a:xfrm>
            <a:off x="1053139" y="1784655"/>
            <a:ext cx="3430037" cy="4875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DZ" sz="2400" dirty="0">
                <a:latin typeface="Kanit"/>
                <a:ea typeface="Kanit"/>
                <a:cs typeface="+mj-cs"/>
                <a:sym typeface="Kanit"/>
              </a:rPr>
              <a:t>الابتكار في مجال البيع الشخصي</a:t>
            </a:r>
            <a:endParaRPr sz="2400" dirty="0">
              <a:latin typeface="Kanit"/>
              <a:ea typeface="Kanit"/>
              <a:cs typeface="+mj-cs"/>
              <a:sym typeface="Kanit"/>
            </a:endParaRPr>
          </a:p>
        </p:txBody>
      </p:sp>
      <p:sp>
        <p:nvSpPr>
          <p:cNvPr id="587" name="Google Shape;587;p44"/>
          <p:cNvSpPr txBox="1">
            <a:spLocks noGrp="1"/>
          </p:cNvSpPr>
          <p:nvPr>
            <p:ph type="subTitle" idx="4294967295"/>
          </p:nvPr>
        </p:nvSpPr>
        <p:spPr>
          <a:xfrm>
            <a:off x="830580" y="2272155"/>
            <a:ext cx="4000500" cy="1885500"/>
          </a:xfrm>
          <a:prstGeom prst="rect">
            <a:avLst/>
          </a:prstGeom>
        </p:spPr>
        <p:txBody>
          <a:bodyPr spcFirstLastPara="1" wrap="square" lIns="91425" tIns="91425" rIns="91425" bIns="91425" anchor="t" anchorCtr="0">
            <a:noAutofit/>
          </a:bodyPr>
          <a:lstStyle/>
          <a:p>
            <a:pPr marL="38100" lvl="0" indent="0" algn="ctr" rtl="1">
              <a:spcBef>
                <a:spcPts val="0"/>
              </a:spcBef>
              <a:spcAft>
                <a:spcPts val="0"/>
              </a:spcAft>
              <a:buSzPts val="1200"/>
              <a:buNone/>
            </a:pPr>
            <a:r>
              <a:rPr lang="ar-DZ" sz="1600" dirty="0">
                <a:cs typeface="+mj-cs"/>
              </a:rPr>
              <a:t>يُعد البيع الشخصي من أهم أدوات الترويج التي تعتمد على التواصل المباشر بين رجل البيع والعميل، مما يتيح مرونة في تقديم المعلومات وإقناع الزبون.</a:t>
            </a:r>
            <a:endParaRPr lang="fr-FR" sz="1600" dirty="0">
              <a:cs typeface="+mj-cs"/>
            </a:endParaRPr>
          </a:p>
          <a:p>
            <a:pPr marL="38100" lvl="0" indent="0" algn="ctr" rtl="1">
              <a:spcBef>
                <a:spcPts val="0"/>
              </a:spcBef>
              <a:spcAft>
                <a:spcPts val="0"/>
              </a:spcAft>
              <a:buSzPts val="1200"/>
              <a:buNone/>
            </a:pPr>
            <a:r>
              <a:rPr lang="ar-DZ" sz="1600" dirty="0">
                <a:cs typeface="+mj-cs"/>
              </a:rPr>
              <a:t>يظهر الابتكار هنا من خلال الاعتماد على الوسائل الرقمية والتسويق عبر الهاتف أو الاجتماعات الافتراضية، مما يخفض التكاليف ويزيد من الوصول إلى العملاء.</a:t>
            </a:r>
            <a:r>
              <a:rPr lang="en-GB" sz="1600" dirty="0">
                <a:cs typeface="+mj-cs"/>
              </a:rPr>
              <a:t> </a:t>
            </a:r>
            <a:endParaRPr lang="en-GB" sz="1600" dirty="0">
              <a:cs typeface="+mj-cs"/>
            </a:endParaRPr>
          </a:p>
          <a:p>
            <a:pPr marL="38100" lvl="0" indent="0" algn="ctr" rtl="1">
              <a:buNone/>
            </a:pPr>
            <a:r>
              <a:rPr lang="en-GB" sz="1600" dirty="0"/>
              <a:t>🔹 </a:t>
            </a:r>
            <a:r>
              <a:rPr lang="ar-DZ" sz="1600" dirty="0">
                <a:cs typeface="+mj-cs"/>
              </a:rPr>
              <a:t>مثال: يمكن لوكالات السفر استخدام تقنيات الواقع الافتراضي لعرض وجهات سياحية مباشرة للزبائن أثناء الاستشارة البيعية.</a:t>
            </a:r>
            <a:endParaRPr sz="1600" dirty="0">
              <a:cs typeface="+mj-cs"/>
            </a:endParaRPr>
          </a:p>
        </p:txBody>
      </p:sp>
      <p:sp>
        <p:nvSpPr>
          <p:cNvPr id="4" name="Google Shape;443;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dirty="0">
                <a:cs typeface="+mj-cs"/>
              </a:rPr>
              <a:t>إستراتيجيات تطوير الترويج مبتكرة.</a:t>
            </a:r>
            <a:endParaRPr dirty="0">
              <a:cs typeface="+mj-cs"/>
            </a:endParaRPr>
          </a:p>
        </p:txBody>
      </p:sp>
      <p:sp>
        <p:nvSpPr>
          <p:cNvPr id="5" name="Google Shape;586;p44"/>
          <p:cNvSpPr txBox="1"/>
          <p:nvPr/>
        </p:nvSpPr>
        <p:spPr>
          <a:xfrm>
            <a:off x="4905139" y="1784655"/>
            <a:ext cx="3430037" cy="48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0" indent="0" algn="ctr" rtl="1">
              <a:buFont typeface="DM Sans"/>
              <a:buNone/>
            </a:pPr>
            <a:r>
              <a:rPr lang="ar-DZ" sz="2400" dirty="0">
                <a:latin typeface="Kanit"/>
                <a:ea typeface="Kanit"/>
                <a:cs typeface="+mj-cs"/>
                <a:sym typeface="Kanit"/>
              </a:rPr>
              <a:t>الابتكار في العلاقات العامة</a:t>
            </a:r>
            <a:endParaRPr lang="ar-DZ" sz="2400" dirty="0">
              <a:latin typeface="Kanit"/>
              <a:ea typeface="Kanit"/>
              <a:cs typeface="+mj-cs"/>
              <a:sym typeface="Kanit"/>
            </a:endParaRPr>
          </a:p>
        </p:txBody>
      </p:sp>
      <p:sp>
        <p:nvSpPr>
          <p:cNvPr id="6" name="Google Shape;587;p44"/>
          <p:cNvSpPr txBox="1"/>
          <p:nvPr/>
        </p:nvSpPr>
        <p:spPr>
          <a:xfrm>
            <a:off x="4887753" y="2272155"/>
            <a:ext cx="3774622" cy="188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38100" indent="0" algn="ctr" rtl="1">
              <a:buFont typeface="DM Sans"/>
              <a:buNone/>
            </a:pPr>
            <a:r>
              <a:rPr lang="ar-DZ" sz="1600" dirty="0">
                <a:cs typeface="+mj-cs"/>
              </a:rPr>
              <a:t>يهدف إلى بناء صورة ذهنية إيجابية للمؤسسة وتعزيز الثقة مع المجتمع والعملاء عبر أنشطة تواصل مميزة.</a:t>
            </a:r>
            <a:endParaRPr lang="fr-FR" sz="1600" dirty="0">
              <a:cs typeface="+mj-cs"/>
            </a:endParaRPr>
          </a:p>
          <a:p>
            <a:pPr marL="38100" indent="0" algn="ctr" rtl="1">
              <a:buFont typeface="DM Sans"/>
              <a:buNone/>
            </a:pPr>
            <a:r>
              <a:rPr lang="ar-DZ" sz="1600" dirty="0">
                <a:cs typeface="+mj-cs"/>
              </a:rPr>
              <a:t>يشمل الابتكار في هذا المجال تبنّي حملات ترويجية رقمية أو مبادرات اجتماعية وسياحية هادفة.</a:t>
            </a:r>
            <a:endParaRPr lang="fr-FR" sz="1600" dirty="0">
              <a:cs typeface="+mj-cs"/>
            </a:endParaRPr>
          </a:p>
          <a:p>
            <a:pPr marL="38100" indent="0" algn="ctr" rtl="1">
              <a:buFont typeface="DM Sans"/>
              <a:buNone/>
            </a:pPr>
            <a:r>
              <a:rPr lang="ar-DZ" sz="1600" dirty="0">
                <a:cs typeface="+mj-cs"/>
              </a:rPr>
              <a:t>🔹 مثال: يمكن لفندق تنظيم حملات بيئية كجمع النفايات من الشواطئ أو دعم مشاريع الاستدامة المحلية لتعزيز صورته كوجهة مسؤولة بيئياً.</a:t>
            </a:r>
            <a:endParaRPr lang="ar-DZ" sz="16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86" name="Google Shape;586;p44"/>
          <p:cNvSpPr txBox="1">
            <a:spLocks noGrp="1"/>
          </p:cNvSpPr>
          <p:nvPr>
            <p:ph type="subTitle" idx="4294967295"/>
          </p:nvPr>
        </p:nvSpPr>
        <p:spPr>
          <a:xfrm>
            <a:off x="1053139" y="1784655"/>
            <a:ext cx="3430037" cy="4875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DZ" sz="2400" dirty="0">
                <a:latin typeface="Kanit"/>
                <a:ea typeface="Kanit"/>
                <a:cs typeface="+mj-cs"/>
                <a:sym typeface="Kanit"/>
              </a:rPr>
              <a:t>الابتكار في مجال تنشيط المبيعات</a:t>
            </a:r>
            <a:endParaRPr sz="2400" dirty="0">
              <a:latin typeface="Kanit"/>
              <a:ea typeface="Kanit"/>
              <a:cs typeface="+mj-cs"/>
              <a:sym typeface="Kanit"/>
            </a:endParaRPr>
          </a:p>
        </p:txBody>
      </p:sp>
      <p:sp>
        <p:nvSpPr>
          <p:cNvPr id="587" name="Google Shape;587;p44"/>
          <p:cNvSpPr txBox="1">
            <a:spLocks noGrp="1"/>
          </p:cNvSpPr>
          <p:nvPr>
            <p:ph type="subTitle" idx="4294967295"/>
          </p:nvPr>
        </p:nvSpPr>
        <p:spPr>
          <a:xfrm>
            <a:off x="830580" y="2272155"/>
            <a:ext cx="4000500" cy="1885500"/>
          </a:xfrm>
          <a:prstGeom prst="rect">
            <a:avLst/>
          </a:prstGeom>
        </p:spPr>
        <p:txBody>
          <a:bodyPr spcFirstLastPara="1" wrap="square" lIns="91425" tIns="91425" rIns="91425" bIns="91425" anchor="t" anchorCtr="0">
            <a:noAutofit/>
          </a:bodyPr>
          <a:lstStyle/>
          <a:p>
            <a:pPr marL="38100" lvl="0" indent="0" algn="ctr" rtl="1">
              <a:spcBef>
                <a:spcPts val="0"/>
              </a:spcBef>
              <a:spcAft>
                <a:spcPts val="0"/>
              </a:spcAft>
              <a:buSzPts val="1200"/>
              <a:buNone/>
            </a:pPr>
            <a:r>
              <a:rPr lang="ar-DZ" sz="1600" dirty="0">
                <a:cs typeface="+mj-cs"/>
              </a:rPr>
              <a:t>يتم من خلال ابتكار أساليب تحفيزية جديدة مثل الهدايا الرقمية، الخصومات الذكية، أو برامج الولاء التي تعتمد على الذكاء الاصطناعي لتخصيص العروض حسب العميل.</a:t>
            </a:r>
            <a:endParaRPr lang="fr-FR" sz="1600" dirty="0">
              <a:cs typeface="+mj-cs"/>
            </a:endParaRPr>
          </a:p>
          <a:p>
            <a:pPr marL="38100" lvl="0" indent="0" algn="ctr" rtl="1">
              <a:spcBef>
                <a:spcPts val="0"/>
              </a:spcBef>
              <a:spcAft>
                <a:spcPts val="0"/>
              </a:spcAft>
              <a:buSzPts val="1200"/>
              <a:buNone/>
            </a:pPr>
            <a:r>
              <a:rPr lang="ar-DZ" sz="1600" dirty="0">
                <a:cs typeface="+mj-cs"/>
              </a:rPr>
              <a:t>🔹 مثال: منتجع سياحي يقدم بطاقة رقمية للزوار تمنحهم نقاطًا مقابل كل حجز يمكن استبدالها بإقامة مجانية أو خدمات إضافية.</a:t>
            </a:r>
            <a:endParaRPr sz="1600" dirty="0">
              <a:cs typeface="+mj-cs"/>
            </a:endParaRPr>
          </a:p>
        </p:txBody>
      </p:sp>
      <p:sp>
        <p:nvSpPr>
          <p:cNvPr id="4" name="Google Shape;443;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dirty="0">
                <a:cs typeface="+mj-cs"/>
              </a:rPr>
              <a:t>إستراتيجيات تطوير الترويج مبتكرة.</a:t>
            </a:r>
            <a:endParaRPr dirty="0">
              <a:cs typeface="+mj-cs"/>
            </a:endParaRPr>
          </a:p>
        </p:txBody>
      </p:sp>
      <p:sp>
        <p:nvSpPr>
          <p:cNvPr id="5" name="Google Shape;586;p44"/>
          <p:cNvSpPr txBox="1"/>
          <p:nvPr/>
        </p:nvSpPr>
        <p:spPr>
          <a:xfrm>
            <a:off x="4905139" y="1784655"/>
            <a:ext cx="3430037" cy="48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0" indent="0" algn="ctr" rtl="1">
              <a:buFont typeface="DM Sans"/>
              <a:buNone/>
            </a:pPr>
            <a:r>
              <a:rPr lang="ar-DZ" sz="2400" dirty="0">
                <a:latin typeface="Kanit"/>
                <a:ea typeface="Kanit"/>
                <a:cs typeface="+mj-cs"/>
                <a:sym typeface="Kanit"/>
              </a:rPr>
              <a:t>الابتكار في الإعلان</a:t>
            </a:r>
            <a:endParaRPr lang="ar-DZ" sz="2400" dirty="0">
              <a:latin typeface="Kanit"/>
              <a:ea typeface="Kanit"/>
              <a:cs typeface="+mj-cs"/>
              <a:sym typeface="Kanit"/>
            </a:endParaRPr>
          </a:p>
        </p:txBody>
      </p:sp>
      <p:sp>
        <p:nvSpPr>
          <p:cNvPr id="6" name="Google Shape;587;p44"/>
          <p:cNvSpPr txBox="1"/>
          <p:nvPr/>
        </p:nvSpPr>
        <p:spPr>
          <a:xfrm>
            <a:off x="4887753" y="2272155"/>
            <a:ext cx="3774622" cy="188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38100" indent="0" algn="ctr" rtl="1">
              <a:buFont typeface="DM Sans"/>
              <a:buNone/>
            </a:pPr>
            <a:r>
              <a:rPr lang="ar-DZ" sz="1600" dirty="0">
                <a:cs typeface="+mj-cs"/>
              </a:rPr>
              <a:t>يركّز على استخدام الوسائل الحديثة والذكاء الاصطناعي لإنشاء إعلانات مخصصة وجذابة، مثل الإعلانات التفاعلية أو ثلاثية الأبعاد أو باستخدام تقنيات الواقع المعزز.</a:t>
            </a:r>
            <a:endParaRPr lang="fr-FR" sz="1600" dirty="0">
              <a:cs typeface="+mj-cs"/>
            </a:endParaRPr>
          </a:p>
          <a:p>
            <a:pPr marL="38100" indent="0" algn="ctr" rtl="1">
              <a:buFont typeface="DM Sans"/>
              <a:buNone/>
            </a:pPr>
            <a:r>
              <a:rPr lang="ar-DZ" sz="1600" dirty="0">
                <a:cs typeface="+mj-cs"/>
              </a:rPr>
              <a:t>🔹 مثال: وكالة سياحية تطلق إعلانًا بتقنية الواقع المعزز </a:t>
            </a:r>
            <a:r>
              <a:rPr lang="fr-FR" sz="1600" dirty="0">
                <a:cs typeface="+mj-cs"/>
              </a:rPr>
              <a:t>(AR) </a:t>
            </a:r>
            <a:r>
              <a:rPr lang="ar-DZ" sz="1600" dirty="0">
                <a:cs typeface="+mj-cs"/>
              </a:rPr>
              <a:t>يتيح للمستخدم تجربة المناظر الطبيعية في الوجهة السياحية عبر الهاتف قبل الحجز.</a:t>
            </a:r>
            <a:endParaRPr lang="ar-DZ" sz="16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0"/>
          <p:cNvSpPr txBox="1">
            <a:spLocks noGrp="1"/>
          </p:cNvSpPr>
          <p:nvPr>
            <p:ph type="subTitle" idx="1"/>
          </p:nvPr>
        </p:nvSpPr>
        <p:spPr>
          <a:xfrm>
            <a:off x="276680" y="2571750"/>
            <a:ext cx="2336400" cy="82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sz="2400" dirty="0">
                <a:cs typeface="+mj-cs"/>
              </a:rPr>
              <a:t>المقدمة</a:t>
            </a:r>
            <a:endParaRPr sz="2400" dirty="0">
              <a:cs typeface="+mj-cs"/>
            </a:endParaRPr>
          </a:p>
        </p:txBody>
      </p:sp>
      <p:sp>
        <p:nvSpPr>
          <p:cNvPr id="403" name="Google Shape;403;p30"/>
          <p:cNvSpPr txBox="1">
            <a:spLocks noGrp="1"/>
          </p:cNvSpPr>
          <p:nvPr>
            <p:ph type="title" idx="2"/>
          </p:nvPr>
        </p:nvSpPr>
        <p:spPr>
          <a:xfrm>
            <a:off x="3004380" y="2050000"/>
            <a:ext cx="783600" cy="59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01</a:t>
            </a:r>
            <a:endParaRPr dirty="0"/>
          </a:p>
        </p:txBody>
      </p:sp>
      <p:sp>
        <p:nvSpPr>
          <p:cNvPr id="404" name="Google Shape;404;p30"/>
          <p:cNvSpPr txBox="1">
            <a:spLocks noGrp="1"/>
          </p:cNvSpPr>
          <p:nvPr>
            <p:ph type="title" idx="3"/>
          </p:nvPr>
        </p:nvSpPr>
        <p:spPr>
          <a:xfrm>
            <a:off x="5012700" y="2050000"/>
            <a:ext cx="783600" cy="59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t>02</a:t>
            </a:r>
            <a:endParaRPr dirty="0"/>
          </a:p>
        </p:txBody>
      </p:sp>
      <p:sp>
        <p:nvSpPr>
          <p:cNvPr id="408" name="Google Shape;408;p30"/>
          <p:cNvSpPr txBox="1">
            <a:spLocks noGrp="1"/>
          </p:cNvSpPr>
          <p:nvPr>
            <p:ph type="title" idx="7"/>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dirty="0">
                <a:cs typeface="+mj-cs"/>
              </a:rPr>
              <a:t>خطة البحث</a:t>
            </a:r>
            <a:endParaRPr b="1" dirty="0">
              <a:latin typeface="Kanit"/>
              <a:ea typeface="Kanit"/>
              <a:cs typeface="+mj-cs"/>
              <a:sym typeface="Kanit"/>
            </a:endParaRPr>
          </a:p>
        </p:txBody>
      </p:sp>
      <p:sp>
        <p:nvSpPr>
          <p:cNvPr id="409" name="Google Shape;409;p30"/>
          <p:cNvSpPr txBox="1">
            <a:spLocks noGrp="1"/>
          </p:cNvSpPr>
          <p:nvPr>
            <p:ph type="subTitle" idx="8"/>
          </p:nvPr>
        </p:nvSpPr>
        <p:spPr>
          <a:xfrm>
            <a:off x="2159400" y="2571750"/>
            <a:ext cx="2336400" cy="82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sz="2400" dirty="0">
                <a:cs typeface="+mj-cs"/>
              </a:rPr>
              <a:t>التسويق الابتكاري</a:t>
            </a:r>
            <a:endParaRPr lang="ar-DZ" sz="2400" dirty="0">
              <a:cs typeface="+mj-cs"/>
            </a:endParaRPr>
          </a:p>
        </p:txBody>
      </p:sp>
      <p:sp>
        <p:nvSpPr>
          <p:cNvPr id="410" name="Google Shape;410;p30"/>
          <p:cNvSpPr txBox="1">
            <a:spLocks noGrp="1"/>
          </p:cNvSpPr>
          <p:nvPr>
            <p:ph type="subTitle" idx="9"/>
          </p:nvPr>
        </p:nvSpPr>
        <p:spPr>
          <a:xfrm>
            <a:off x="4236300" y="2571750"/>
            <a:ext cx="2598840" cy="82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sz="2400" dirty="0">
                <a:cs typeface="+mj-cs"/>
              </a:rPr>
              <a:t>المزيج الابتكار التسويقي</a:t>
            </a:r>
            <a:endParaRPr lang="ar-DZ" sz="2400" dirty="0">
              <a:cs typeface="+mj-cs"/>
            </a:endParaRPr>
          </a:p>
          <a:p>
            <a:pPr marL="0" lvl="0" indent="0" algn="ctr" rtl="0">
              <a:spcBef>
                <a:spcPts val="0"/>
              </a:spcBef>
              <a:spcAft>
                <a:spcPts val="0"/>
              </a:spcAft>
              <a:buNone/>
            </a:pPr>
            <a:r>
              <a:rPr lang="ar-DZ" sz="2400" dirty="0">
                <a:cs typeface="+mj-cs"/>
              </a:rPr>
              <a:t>في السياحة والفندقة </a:t>
            </a:r>
            <a:endParaRPr lang="ar-DZ" sz="2400" dirty="0">
              <a:cs typeface="+mj-cs"/>
            </a:endParaRPr>
          </a:p>
        </p:txBody>
      </p:sp>
      <p:sp>
        <p:nvSpPr>
          <p:cNvPr id="411" name="Google Shape;411;p30"/>
          <p:cNvSpPr txBox="1">
            <a:spLocks noGrp="1"/>
          </p:cNvSpPr>
          <p:nvPr>
            <p:ph type="subTitle" idx="13"/>
          </p:nvPr>
        </p:nvSpPr>
        <p:spPr>
          <a:xfrm>
            <a:off x="6313200" y="2643400"/>
            <a:ext cx="2336400" cy="82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sz="2400" dirty="0">
                <a:cs typeface="+mj-cs"/>
              </a:rPr>
              <a:t>خاتمة</a:t>
            </a:r>
            <a:endParaRPr sz="24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4" name="Google Shape;574;p43"/>
          <p:cNvPicPr preferRelativeResize="0"/>
          <p:nvPr/>
        </p:nvPicPr>
        <p:blipFill rotWithShape="1">
          <a:blip r:embed="rId1"/>
          <a:srcRect t="13790" b="13790"/>
          <a:stretch>
            <a:fillRect/>
          </a:stretch>
        </p:blipFill>
        <p:spPr>
          <a:xfrm>
            <a:off x="3817620" y="565783"/>
            <a:ext cx="4496507" cy="1878331"/>
          </a:xfrm>
          <a:prstGeom prst="roundRect">
            <a:avLst>
              <a:gd name="adj" fmla="val 16667"/>
            </a:avLst>
          </a:prstGeom>
          <a:noFill/>
          <a:ln>
            <a:noFill/>
          </a:ln>
        </p:spPr>
      </p:pic>
      <p:pic>
        <p:nvPicPr>
          <p:cNvPr id="572" name="Google Shape;572;p43"/>
          <p:cNvPicPr preferRelativeResize="0">
            <a:picLocks noGrp="1"/>
          </p:cNvPicPr>
          <p:nvPr>
            <p:ph type="pic" idx="2"/>
          </p:nvPr>
        </p:nvPicPr>
        <p:blipFill rotWithShape="1">
          <a:blip r:embed="rId2"/>
          <a:srcRect l="5498" r="4369"/>
          <a:stretch>
            <a:fillRect/>
          </a:stretch>
        </p:blipFill>
        <p:spPr>
          <a:xfrm>
            <a:off x="91440" y="654750"/>
            <a:ext cx="3657600" cy="3834000"/>
          </a:xfrm>
          <a:prstGeom prst="roundRect">
            <a:avLst>
              <a:gd name="adj" fmla="val 16667"/>
            </a:avLst>
          </a:prstGeom>
        </p:spPr>
      </p:pic>
      <p:pic>
        <p:nvPicPr>
          <p:cNvPr id="6" name="Google Shape;574;p43"/>
          <p:cNvPicPr preferRelativeResize="0"/>
          <p:nvPr/>
        </p:nvPicPr>
        <p:blipFill rotWithShape="1">
          <a:blip r:embed="rId3"/>
          <a:srcRect t="-4417" b="3971"/>
          <a:stretch>
            <a:fillRect/>
          </a:stretch>
        </p:blipFill>
        <p:spPr>
          <a:xfrm>
            <a:off x="3817620" y="2693668"/>
            <a:ext cx="4496507" cy="1878331"/>
          </a:xfrm>
          <a:prstGeom prst="roundRect">
            <a:avLst>
              <a:gd name="adj" fmla="val 16667"/>
            </a:avLst>
          </a:prstGeom>
          <a:noFill/>
          <a:ln>
            <a:noFill/>
          </a:ln>
        </p:spPr>
      </p:pic>
      <p:pic>
        <p:nvPicPr>
          <p:cNvPr id="574" name="Google Shape;574;p43"/>
          <p:cNvPicPr preferRelativeResize="0">
            <a:picLocks noGrp="1"/>
          </p:cNvPicPr>
          <p:nvPr>
            <p:ph type="pic" idx="4"/>
          </p:nvPr>
        </p:nvPicPr>
        <p:blipFill rotWithShape="1">
          <a:blip r:embed="rId4"/>
          <a:srcRect t="-427" b="1273"/>
          <a:stretch>
            <a:fillRect/>
          </a:stretch>
        </p:blipFill>
        <p:spPr>
          <a:xfrm>
            <a:off x="6679200" y="1638300"/>
            <a:ext cx="2464800" cy="1744980"/>
          </a:xfrm>
          <a:prstGeom prst="roundRect">
            <a:avLst>
              <a:gd name="adj" fmla="val 16667"/>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5" name="Google Shape;685;p49"/>
          <p:cNvSpPr txBox="1">
            <a:spLocks noGrp="1"/>
          </p:cNvSpPr>
          <p:nvPr>
            <p:ph type="title"/>
          </p:nvPr>
        </p:nvSpPr>
        <p:spPr>
          <a:xfrm>
            <a:off x="720000" y="2124343"/>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sz="4800" dirty="0">
                <a:cs typeface="+mj-cs"/>
              </a:rPr>
              <a:t>المزيج التسويقي الابتكاري في العناصر الإضافية</a:t>
            </a:r>
            <a:endParaRPr sz="4800" dirty="0">
              <a:cs typeface="+mj-cs"/>
            </a:endParaRPr>
          </a:p>
        </p:txBody>
      </p:sp>
      <p:pic>
        <p:nvPicPr>
          <p:cNvPr id="686" name="Google Shape;686;p49"/>
          <p:cNvPicPr preferRelativeResize="0"/>
          <p:nvPr/>
        </p:nvPicPr>
        <p:blipFill>
          <a:blip r:embed="rId1"/>
          <a:stretch>
            <a:fillRect/>
          </a:stretch>
        </p:blipFill>
        <p:spPr>
          <a:xfrm rot="1421023">
            <a:off x="7852115" y="1294380"/>
            <a:ext cx="2731234" cy="3100614"/>
          </a:xfrm>
          <a:prstGeom prst="rect">
            <a:avLst/>
          </a:prstGeom>
          <a:noFill/>
          <a:ln>
            <a:noFill/>
          </a:ln>
        </p:spPr>
      </p:pic>
      <p:pic>
        <p:nvPicPr>
          <p:cNvPr id="687" name="Google Shape;687;p49"/>
          <p:cNvPicPr preferRelativeResize="0"/>
          <p:nvPr/>
        </p:nvPicPr>
        <p:blipFill>
          <a:blip r:embed="rId2"/>
          <a:stretch>
            <a:fillRect/>
          </a:stretch>
        </p:blipFill>
        <p:spPr>
          <a:xfrm>
            <a:off x="-872020" y="2828671"/>
            <a:ext cx="2445601" cy="2445601"/>
          </a:xfrm>
          <a:prstGeom prst="rect">
            <a:avLst/>
          </a:prstGeom>
          <a:noFill/>
          <a:ln>
            <a:noFill/>
          </a:ln>
        </p:spPr>
      </p:pic>
      <p:grpSp>
        <p:nvGrpSpPr>
          <p:cNvPr id="688" name="Google Shape;688;p49"/>
          <p:cNvGrpSpPr/>
          <p:nvPr/>
        </p:nvGrpSpPr>
        <p:grpSpPr>
          <a:xfrm rot="20240402">
            <a:off x="7425389" y="3921912"/>
            <a:ext cx="885150" cy="1198175"/>
            <a:chOff x="5805475" y="2768488"/>
            <a:chExt cx="885150" cy="1198175"/>
          </a:xfrm>
        </p:grpSpPr>
        <p:sp>
          <p:nvSpPr>
            <p:cNvPr id="689" name="Google Shape;689;p49"/>
            <p:cNvSpPr/>
            <p:nvPr/>
          </p:nvSpPr>
          <p:spPr>
            <a:xfrm>
              <a:off x="5805475" y="2883038"/>
              <a:ext cx="832375" cy="1074900"/>
            </a:xfrm>
            <a:custGeom>
              <a:avLst/>
              <a:gdLst/>
              <a:ahLst/>
              <a:cxnLst/>
              <a:rect l="l" t="t" r="r" b="b"/>
              <a:pathLst>
                <a:path w="33295" h="42996" extrusionOk="0">
                  <a:moveTo>
                    <a:pt x="25336" y="0"/>
                  </a:moveTo>
                  <a:cubicBezTo>
                    <a:pt x="25313" y="0"/>
                    <a:pt x="25293" y="11"/>
                    <a:pt x="25283" y="39"/>
                  </a:cubicBezTo>
                  <a:cubicBezTo>
                    <a:pt x="19418" y="12763"/>
                    <a:pt x="16803" y="17179"/>
                    <a:pt x="10984" y="17179"/>
                  </a:cubicBezTo>
                  <a:cubicBezTo>
                    <a:pt x="8267" y="17179"/>
                    <a:pt x="4853" y="16218"/>
                    <a:pt x="85" y="14689"/>
                  </a:cubicBezTo>
                  <a:cubicBezTo>
                    <a:pt x="79" y="14686"/>
                    <a:pt x="72" y="14685"/>
                    <a:pt x="66" y="14685"/>
                  </a:cubicBezTo>
                  <a:cubicBezTo>
                    <a:pt x="19" y="14685"/>
                    <a:pt x="1" y="14784"/>
                    <a:pt x="55" y="14811"/>
                  </a:cubicBezTo>
                  <a:cubicBezTo>
                    <a:pt x="14128" y="21832"/>
                    <a:pt x="14675" y="23565"/>
                    <a:pt x="7806" y="42896"/>
                  </a:cubicBezTo>
                  <a:cubicBezTo>
                    <a:pt x="7785" y="42939"/>
                    <a:pt x="7852" y="42996"/>
                    <a:pt x="7905" y="42996"/>
                  </a:cubicBezTo>
                  <a:cubicBezTo>
                    <a:pt x="7928" y="42996"/>
                    <a:pt x="7948" y="42985"/>
                    <a:pt x="7958" y="42957"/>
                  </a:cubicBezTo>
                  <a:cubicBezTo>
                    <a:pt x="13823" y="30233"/>
                    <a:pt x="16438" y="25817"/>
                    <a:pt x="22257" y="25817"/>
                  </a:cubicBezTo>
                  <a:cubicBezTo>
                    <a:pt x="24974" y="25817"/>
                    <a:pt x="28388" y="26778"/>
                    <a:pt x="33156" y="28307"/>
                  </a:cubicBezTo>
                  <a:cubicBezTo>
                    <a:pt x="33166" y="28310"/>
                    <a:pt x="33175" y="28311"/>
                    <a:pt x="33184" y="28311"/>
                  </a:cubicBezTo>
                  <a:cubicBezTo>
                    <a:pt x="33258" y="28311"/>
                    <a:pt x="33294" y="28212"/>
                    <a:pt x="33186" y="28185"/>
                  </a:cubicBezTo>
                  <a:cubicBezTo>
                    <a:pt x="19113" y="21164"/>
                    <a:pt x="18566" y="19431"/>
                    <a:pt x="25435" y="100"/>
                  </a:cubicBezTo>
                  <a:cubicBezTo>
                    <a:pt x="25456" y="57"/>
                    <a:pt x="25389" y="0"/>
                    <a:pt x="253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49"/>
            <p:cNvSpPr/>
            <p:nvPr/>
          </p:nvSpPr>
          <p:spPr>
            <a:xfrm>
              <a:off x="5850900" y="2768488"/>
              <a:ext cx="296400" cy="384525"/>
            </a:xfrm>
            <a:custGeom>
              <a:avLst/>
              <a:gdLst/>
              <a:ahLst/>
              <a:cxnLst/>
              <a:rect l="l" t="t" r="r" b="b"/>
              <a:pathLst>
                <a:path w="11856" h="15381" extrusionOk="0">
                  <a:moveTo>
                    <a:pt x="8998" y="1"/>
                  </a:moveTo>
                  <a:cubicBezTo>
                    <a:pt x="6898" y="4553"/>
                    <a:pt x="5964" y="6135"/>
                    <a:pt x="3872" y="6135"/>
                  </a:cubicBezTo>
                  <a:cubicBezTo>
                    <a:pt x="2906" y="6135"/>
                    <a:pt x="1691" y="5797"/>
                    <a:pt x="1" y="5259"/>
                  </a:cubicBezTo>
                  <a:lnTo>
                    <a:pt x="1" y="5289"/>
                  </a:lnTo>
                  <a:cubicBezTo>
                    <a:pt x="5016" y="7812"/>
                    <a:pt x="5229" y="8420"/>
                    <a:pt x="2767" y="15320"/>
                  </a:cubicBezTo>
                  <a:cubicBezTo>
                    <a:pt x="2767" y="15381"/>
                    <a:pt x="2797" y="15381"/>
                    <a:pt x="2797" y="15381"/>
                  </a:cubicBezTo>
                  <a:cubicBezTo>
                    <a:pt x="4897" y="10828"/>
                    <a:pt x="5831" y="9247"/>
                    <a:pt x="7923" y="9247"/>
                  </a:cubicBezTo>
                  <a:cubicBezTo>
                    <a:pt x="8890" y="9247"/>
                    <a:pt x="10104" y="9584"/>
                    <a:pt x="11794" y="10122"/>
                  </a:cubicBezTo>
                  <a:cubicBezTo>
                    <a:pt x="11855" y="10122"/>
                    <a:pt x="11855" y="10092"/>
                    <a:pt x="11794" y="10092"/>
                  </a:cubicBezTo>
                  <a:cubicBezTo>
                    <a:pt x="6779" y="7569"/>
                    <a:pt x="6566" y="6961"/>
                    <a:pt x="9028" y="61"/>
                  </a:cubicBezTo>
                  <a:cubicBezTo>
                    <a:pt x="9028" y="1"/>
                    <a:pt x="8998" y="1"/>
                    <a:pt x="89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49"/>
            <p:cNvSpPr/>
            <p:nvPr/>
          </p:nvSpPr>
          <p:spPr>
            <a:xfrm>
              <a:off x="6224275" y="3701813"/>
              <a:ext cx="204925" cy="264850"/>
            </a:xfrm>
            <a:custGeom>
              <a:avLst/>
              <a:gdLst/>
              <a:ahLst/>
              <a:cxnLst/>
              <a:rect l="l" t="t" r="r" b="b"/>
              <a:pathLst>
                <a:path w="8197" h="10594" extrusionOk="0">
                  <a:moveTo>
                    <a:pt x="14" y="3658"/>
                  </a:moveTo>
                  <a:cubicBezTo>
                    <a:pt x="7" y="3658"/>
                    <a:pt x="0" y="3671"/>
                    <a:pt x="20" y="3671"/>
                  </a:cubicBezTo>
                  <a:cubicBezTo>
                    <a:pt x="20" y="3661"/>
                    <a:pt x="17" y="3658"/>
                    <a:pt x="14" y="3658"/>
                  </a:cubicBezTo>
                  <a:close/>
                  <a:moveTo>
                    <a:pt x="6236" y="1"/>
                  </a:moveTo>
                  <a:cubicBezTo>
                    <a:pt x="6229" y="1"/>
                    <a:pt x="6221" y="9"/>
                    <a:pt x="6221" y="24"/>
                  </a:cubicBezTo>
                  <a:cubicBezTo>
                    <a:pt x="4766" y="3184"/>
                    <a:pt x="4121" y="4268"/>
                    <a:pt x="2682" y="4268"/>
                  </a:cubicBezTo>
                  <a:cubicBezTo>
                    <a:pt x="2017" y="4268"/>
                    <a:pt x="1183" y="4036"/>
                    <a:pt x="20" y="3671"/>
                  </a:cubicBezTo>
                  <a:lnTo>
                    <a:pt x="20" y="3671"/>
                  </a:lnTo>
                  <a:cubicBezTo>
                    <a:pt x="3486" y="5404"/>
                    <a:pt x="3638" y="5860"/>
                    <a:pt x="1935" y="10571"/>
                  </a:cubicBezTo>
                  <a:cubicBezTo>
                    <a:pt x="1935" y="10586"/>
                    <a:pt x="1943" y="10594"/>
                    <a:pt x="1951" y="10594"/>
                  </a:cubicBezTo>
                  <a:cubicBezTo>
                    <a:pt x="1958" y="10594"/>
                    <a:pt x="1966" y="10586"/>
                    <a:pt x="1966" y="10571"/>
                  </a:cubicBezTo>
                  <a:cubicBezTo>
                    <a:pt x="3403" y="7447"/>
                    <a:pt x="4041" y="6349"/>
                    <a:pt x="5493" y="6349"/>
                  </a:cubicBezTo>
                  <a:cubicBezTo>
                    <a:pt x="6160" y="6349"/>
                    <a:pt x="6999" y="6581"/>
                    <a:pt x="8167" y="6954"/>
                  </a:cubicBezTo>
                  <a:cubicBezTo>
                    <a:pt x="8197" y="6954"/>
                    <a:pt x="8197" y="6924"/>
                    <a:pt x="8167" y="6924"/>
                  </a:cubicBezTo>
                  <a:cubicBezTo>
                    <a:pt x="4701" y="5191"/>
                    <a:pt x="4549" y="4735"/>
                    <a:pt x="6252" y="24"/>
                  </a:cubicBezTo>
                  <a:cubicBezTo>
                    <a:pt x="6252" y="9"/>
                    <a:pt x="6244" y="1"/>
                    <a:pt x="6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49"/>
            <p:cNvSpPr/>
            <p:nvPr/>
          </p:nvSpPr>
          <p:spPr>
            <a:xfrm>
              <a:off x="6512775" y="3252963"/>
              <a:ext cx="177850" cy="228675"/>
            </a:xfrm>
            <a:custGeom>
              <a:avLst/>
              <a:gdLst/>
              <a:ahLst/>
              <a:cxnLst/>
              <a:rect l="l" t="t" r="r" b="b"/>
              <a:pathLst>
                <a:path w="7114" h="9147" extrusionOk="0">
                  <a:moveTo>
                    <a:pt x="5358" y="0"/>
                  </a:moveTo>
                  <a:cubicBezTo>
                    <a:pt x="5353" y="0"/>
                    <a:pt x="5350" y="4"/>
                    <a:pt x="5350" y="14"/>
                  </a:cubicBezTo>
                  <a:cubicBezTo>
                    <a:pt x="4094" y="2735"/>
                    <a:pt x="3545" y="3669"/>
                    <a:pt x="2282" y="3669"/>
                  </a:cubicBezTo>
                  <a:cubicBezTo>
                    <a:pt x="1711" y="3669"/>
                    <a:pt x="994" y="3478"/>
                    <a:pt x="0" y="3175"/>
                  </a:cubicBezTo>
                  <a:lnTo>
                    <a:pt x="0" y="3175"/>
                  </a:lnTo>
                  <a:cubicBezTo>
                    <a:pt x="2979" y="4665"/>
                    <a:pt x="3101" y="5029"/>
                    <a:pt x="1672" y="9133"/>
                  </a:cubicBezTo>
                  <a:cubicBezTo>
                    <a:pt x="1672" y="9133"/>
                    <a:pt x="1686" y="9146"/>
                    <a:pt x="1695" y="9146"/>
                  </a:cubicBezTo>
                  <a:cubicBezTo>
                    <a:pt x="1699" y="9146"/>
                    <a:pt x="1703" y="9143"/>
                    <a:pt x="1703" y="9133"/>
                  </a:cubicBezTo>
                  <a:cubicBezTo>
                    <a:pt x="2941" y="6429"/>
                    <a:pt x="3493" y="5491"/>
                    <a:pt x="4718" y="5491"/>
                  </a:cubicBezTo>
                  <a:cubicBezTo>
                    <a:pt x="5298" y="5491"/>
                    <a:pt x="6028" y="5701"/>
                    <a:pt x="7052" y="6032"/>
                  </a:cubicBezTo>
                  <a:cubicBezTo>
                    <a:pt x="7113" y="6032"/>
                    <a:pt x="7113" y="6032"/>
                    <a:pt x="7052" y="5972"/>
                  </a:cubicBezTo>
                  <a:cubicBezTo>
                    <a:pt x="4073" y="4513"/>
                    <a:pt x="3952" y="4117"/>
                    <a:pt x="5380" y="14"/>
                  </a:cubicBezTo>
                  <a:cubicBezTo>
                    <a:pt x="5380" y="14"/>
                    <a:pt x="5367" y="0"/>
                    <a:pt x="53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93" name="Google Shape;693;p49"/>
          <p:cNvGrpSpPr/>
          <p:nvPr/>
        </p:nvGrpSpPr>
        <p:grpSpPr>
          <a:xfrm>
            <a:off x="-234041" y="-153653"/>
            <a:ext cx="9135061" cy="1244024"/>
            <a:chOff x="-644888" y="-306053"/>
            <a:chExt cx="9135061" cy="1244024"/>
          </a:xfrm>
        </p:grpSpPr>
        <p:sp>
          <p:nvSpPr>
            <p:cNvPr id="694" name="Google Shape;694;p49"/>
            <p:cNvSpPr/>
            <p:nvPr/>
          </p:nvSpPr>
          <p:spPr>
            <a:xfrm>
              <a:off x="7536132" y="8842"/>
              <a:ext cx="954041" cy="929129"/>
            </a:xfrm>
            <a:custGeom>
              <a:avLst/>
              <a:gdLst/>
              <a:ahLst/>
              <a:cxnLst/>
              <a:rect l="l" t="t" r="r" b="b"/>
              <a:pathLst>
                <a:path w="46567" h="45351" extrusionOk="0">
                  <a:moveTo>
                    <a:pt x="23253" y="0"/>
                  </a:moveTo>
                  <a:lnTo>
                    <a:pt x="20791" y="18694"/>
                  </a:lnTo>
                  <a:lnTo>
                    <a:pt x="4621" y="8967"/>
                  </a:lnTo>
                  <a:lnTo>
                    <a:pt x="17691" y="22554"/>
                  </a:lnTo>
                  <a:lnTo>
                    <a:pt x="1" y="29180"/>
                  </a:lnTo>
                  <a:lnTo>
                    <a:pt x="18785" y="27417"/>
                  </a:lnTo>
                  <a:lnTo>
                    <a:pt x="12919" y="45350"/>
                  </a:lnTo>
                  <a:lnTo>
                    <a:pt x="23253" y="29575"/>
                  </a:lnTo>
                  <a:lnTo>
                    <a:pt x="33649" y="45350"/>
                  </a:lnTo>
                  <a:lnTo>
                    <a:pt x="27782" y="27417"/>
                  </a:lnTo>
                  <a:lnTo>
                    <a:pt x="46567" y="29180"/>
                  </a:lnTo>
                  <a:lnTo>
                    <a:pt x="28877" y="22554"/>
                  </a:lnTo>
                  <a:lnTo>
                    <a:pt x="41947" y="8967"/>
                  </a:lnTo>
                  <a:lnTo>
                    <a:pt x="25776" y="18694"/>
                  </a:lnTo>
                  <a:lnTo>
                    <a:pt x="23253"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 name="Google Shape;695;p49"/>
            <p:cNvSpPr/>
            <p:nvPr/>
          </p:nvSpPr>
          <p:spPr>
            <a:xfrm>
              <a:off x="-644888" y="-306053"/>
              <a:ext cx="954041" cy="929129"/>
            </a:xfrm>
            <a:custGeom>
              <a:avLst/>
              <a:gdLst/>
              <a:ahLst/>
              <a:cxnLst/>
              <a:rect l="l" t="t" r="r" b="b"/>
              <a:pathLst>
                <a:path w="46567" h="45351" extrusionOk="0">
                  <a:moveTo>
                    <a:pt x="23253" y="0"/>
                  </a:moveTo>
                  <a:lnTo>
                    <a:pt x="20791" y="18694"/>
                  </a:lnTo>
                  <a:lnTo>
                    <a:pt x="4621" y="8967"/>
                  </a:lnTo>
                  <a:lnTo>
                    <a:pt x="17691" y="22554"/>
                  </a:lnTo>
                  <a:lnTo>
                    <a:pt x="1" y="29180"/>
                  </a:lnTo>
                  <a:lnTo>
                    <a:pt x="18785" y="27417"/>
                  </a:lnTo>
                  <a:lnTo>
                    <a:pt x="12919" y="45350"/>
                  </a:lnTo>
                  <a:lnTo>
                    <a:pt x="23253" y="29575"/>
                  </a:lnTo>
                  <a:lnTo>
                    <a:pt x="33649" y="45350"/>
                  </a:lnTo>
                  <a:lnTo>
                    <a:pt x="27782" y="27417"/>
                  </a:lnTo>
                  <a:lnTo>
                    <a:pt x="46567" y="29180"/>
                  </a:lnTo>
                  <a:lnTo>
                    <a:pt x="28877" y="22554"/>
                  </a:lnTo>
                  <a:lnTo>
                    <a:pt x="41947" y="8967"/>
                  </a:lnTo>
                  <a:lnTo>
                    <a:pt x="25776" y="18694"/>
                  </a:lnTo>
                  <a:lnTo>
                    <a:pt x="23253" y="0"/>
                  </a:ln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3"/>
          <p:cNvSpPr txBox="1">
            <a:spLocks noGrp="1"/>
          </p:cNvSpPr>
          <p:nvPr>
            <p:ph type="title"/>
          </p:nvPr>
        </p:nvSpPr>
        <p:spPr>
          <a:xfrm>
            <a:off x="557916" y="342677"/>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dirty="0">
                <a:cs typeface="+mj-cs"/>
              </a:rPr>
              <a:t>إستراتيجيات تطوير الأفراد مبتكرة.</a:t>
            </a:r>
            <a:endParaRPr dirty="0">
              <a:cs typeface="+mj-cs"/>
            </a:endParaRPr>
          </a:p>
        </p:txBody>
      </p:sp>
      <p:sp>
        <p:nvSpPr>
          <p:cNvPr id="4" name="Google Shape;586;p44"/>
          <p:cNvSpPr txBox="1"/>
          <p:nvPr/>
        </p:nvSpPr>
        <p:spPr>
          <a:xfrm>
            <a:off x="900739" y="1487475"/>
            <a:ext cx="3430037" cy="48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0" indent="0" algn="ctr" rtl="1">
              <a:buFont typeface="DM Sans"/>
              <a:buNone/>
            </a:pPr>
            <a:r>
              <a:rPr lang="ar-DZ" sz="2400" dirty="0">
                <a:latin typeface="Kanit"/>
                <a:ea typeface="Kanit"/>
                <a:cs typeface="+mj-cs"/>
                <a:sym typeface="Kanit"/>
              </a:rPr>
              <a:t>إستراتيجية التدريب الافتراضي</a:t>
            </a:r>
            <a:endParaRPr lang="ar-DZ" sz="2400" dirty="0">
              <a:latin typeface="Kanit"/>
              <a:ea typeface="Kanit"/>
              <a:cs typeface="+mj-cs"/>
              <a:sym typeface="Kanit"/>
            </a:endParaRPr>
          </a:p>
        </p:txBody>
      </p:sp>
      <p:sp>
        <p:nvSpPr>
          <p:cNvPr id="5" name="Google Shape;587;p44"/>
          <p:cNvSpPr txBox="1"/>
          <p:nvPr/>
        </p:nvSpPr>
        <p:spPr>
          <a:xfrm>
            <a:off x="678180" y="1974975"/>
            <a:ext cx="4000500" cy="188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38100" indent="0" algn="ctr" rtl="1">
              <a:buFont typeface="DM Sans"/>
              <a:buNone/>
            </a:pPr>
            <a:r>
              <a:rPr lang="ar-DZ" sz="1600" dirty="0">
                <a:cs typeface="+mj-cs"/>
              </a:rPr>
              <a:t>تقوم هذه الإستراتيجية على استخدام تقنيات الواقع الافتراضي (</a:t>
            </a:r>
            <a:r>
              <a:rPr lang="fr-FR" sz="1600" dirty="0">
                <a:cs typeface="+mj-cs"/>
              </a:rPr>
              <a:t>(VR</a:t>
            </a:r>
            <a:r>
              <a:rPr lang="ar-DZ" sz="1600" dirty="0">
                <a:cs typeface="+mj-cs"/>
              </a:rPr>
              <a:t>لتدريب الموظفين في بيئة محاكاة واقعية تمكنهم من التعامل مع الزبائن والمواقف الصعبة بطريقة آمنة وتفاعلية.</a:t>
            </a:r>
            <a:endParaRPr lang="fr-FR" sz="1600" dirty="0">
              <a:cs typeface="+mj-cs"/>
            </a:endParaRPr>
          </a:p>
          <a:p>
            <a:pPr marL="38100" indent="0" algn="ctr" rtl="1">
              <a:buFont typeface="DM Sans"/>
              <a:buNone/>
            </a:pPr>
            <a:r>
              <a:rPr lang="ar-DZ" sz="1600" dirty="0">
                <a:cs typeface="+mj-cs"/>
              </a:rPr>
              <a:t>🔹 مثال: يستخدم فندق “</a:t>
            </a:r>
            <a:r>
              <a:rPr lang="fr-FR" sz="1600" dirty="0">
                <a:cs typeface="+mj-cs"/>
              </a:rPr>
              <a:t>Marriott” </a:t>
            </a:r>
            <a:r>
              <a:rPr lang="ar-DZ" sz="1600" dirty="0">
                <a:cs typeface="+mj-cs"/>
              </a:rPr>
              <a:t>برامج تدريب بتقنية الواقع الافتراضي لتعليم موظفي الاستقبال كيفية التعامل مع ضيوف من ثقافات مختلفة وتحسين مهارات التواصل لديهم.</a:t>
            </a:r>
            <a:endParaRPr lang="ar-DZ" sz="1600" dirty="0">
              <a:cs typeface="+mj-cs"/>
            </a:endParaRPr>
          </a:p>
        </p:txBody>
      </p:sp>
      <p:sp>
        <p:nvSpPr>
          <p:cNvPr id="6" name="Google Shape;586;p44"/>
          <p:cNvSpPr txBox="1"/>
          <p:nvPr/>
        </p:nvSpPr>
        <p:spPr>
          <a:xfrm>
            <a:off x="4901239" y="1481430"/>
            <a:ext cx="3430037" cy="48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0" indent="0" algn="ctr" rtl="1">
              <a:buFont typeface="DM Sans"/>
              <a:buNone/>
            </a:pPr>
            <a:r>
              <a:rPr lang="ar-DZ" sz="2400" dirty="0">
                <a:latin typeface="Kanit"/>
                <a:ea typeface="Kanit"/>
                <a:cs typeface="+mj-cs"/>
                <a:sym typeface="Kanit"/>
              </a:rPr>
              <a:t>إستراتيجية التوظيف الذكي</a:t>
            </a:r>
            <a:endParaRPr lang="ar-DZ" sz="2400" dirty="0">
              <a:latin typeface="Kanit"/>
              <a:ea typeface="Kanit"/>
              <a:cs typeface="+mj-cs"/>
              <a:sym typeface="Kanit"/>
            </a:endParaRPr>
          </a:p>
        </p:txBody>
      </p:sp>
      <p:sp>
        <p:nvSpPr>
          <p:cNvPr id="7" name="Google Shape;587;p44"/>
          <p:cNvSpPr txBox="1"/>
          <p:nvPr/>
        </p:nvSpPr>
        <p:spPr>
          <a:xfrm>
            <a:off x="4735353" y="1974975"/>
            <a:ext cx="3774622" cy="188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38100" indent="0" algn="ctr" rtl="1">
              <a:buFont typeface="DM Sans"/>
              <a:buNone/>
            </a:pPr>
            <a:r>
              <a:rPr lang="ar-DZ" sz="1600" dirty="0">
                <a:cs typeface="+mj-cs"/>
              </a:rPr>
              <a:t>تعتمد هذه الإستراتيجية على استخدام تقنيات الذكاء الاصطناعي لتحليل بيانات المتقدمين للوظائف واختيار المرشحين الأنسب بناءً على مهاراتهم وسلوكهم وشخصياتهم، مما يقلل من نسبة الخطأ في التوظيف.</a:t>
            </a:r>
            <a:endParaRPr lang="fr-FR" sz="1600" dirty="0">
              <a:cs typeface="+mj-cs"/>
            </a:endParaRPr>
          </a:p>
          <a:p>
            <a:pPr marL="38100" indent="0" algn="ctr" rtl="1">
              <a:buFont typeface="DM Sans"/>
              <a:buNone/>
            </a:pPr>
            <a:r>
              <a:rPr lang="ar-DZ" sz="1600" dirty="0">
                <a:cs typeface="+mj-cs"/>
              </a:rPr>
              <a:t>🔹 مثال: تعتمد بعض الفنادق العالمية على أنظمة ذكاء اصطناعي تقوم بفرز السير الذاتية وإجراء مقابلات أولية آلية لتحليل مدى ملاءمة المتقدمين لطبيعة العمل الفندقي.</a:t>
            </a:r>
            <a:endParaRPr lang="ar-DZ" sz="16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3"/>
          <p:cNvSpPr txBox="1">
            <a:spLocks noGrp="1"/>
          </p:cNvSpPr>
          <p:nvPr>
            <p:ph type="title"/>
          </p:nvPr>
        </p:nvSpPr>
        <p:spPr>
          <a:xfrm>
            <a:off x="557916" y="342677"/>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dirty="0">
                <a:cs typeface="+mj-cs"/>
              </a:rPr>
              <a:t>إستراتيجيات تطوير الأفراد مبتكرة.</a:t>
            </a:r>
            <a:endParaRPr dirty="0">
              <a:cs typeface="+mj-cs"/>
            </a:endParaRPr>
          </a:p>
        </p:txBody>
      </p:sp>
      <p:sp>
        <p:nvSpPr>
          <p:cNvPr id="6" name="Google Shape;586;p44"/>
          <p:cNvSpPr txBox="1"/>
          <p:nvPr/>
        </p:nvSpPr>
        <p:spPr>
          <a:xfrm>
            <a:off x="2856981" y="1487475"/>
            <a:ext cx="3430037" cy="48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0" indent="0" algn="ctr" rtl="1">
              <a:buFont typeface="DM Sans"/>
              <a:buNone/>
            </a:pPr>
            <a:r>
              <a:rPr lang="ar-DZ" sz="2400" dirty="0">
                <a:latin typeface="Kanit"/>
                <a:ea typeface="Kanit"/>
                <a:cs typeface="+mj-cs"/>
                <a:sym typeface="Kanit"/>
              </a:rPr>
              <a:t>إستراتيجية التحفيز الرقمي</a:t>
            </a:r>
            <a:endParaRPr lang="ar-DZ" sz="2400" dirty="0">
              <a:latin typeface="Kanit"/>
              <a:ea typeface="Kanit"/>
              <a:cs typeface="+mj-cs"/>
              <a:sym typeface="Kanit"/>
            </a:endParaRPr>
          </a:p>
        </p:txBody>
      </p:sp>
      <p:sp>
        <p:nvSpPr>
          <p:cNvPr id="7" name="Google Shape;587;p44"/>
          <p:cNvSpPr txBox="1"/>
          <p:nvPr/>
        </p:nvSpPr>
        <p:spPr>
          <a:xfrm>
            <a:off x="2684688" y="2035935"/>
            <a:ext cx="3774622" cy="188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38100" indent="0" algn="ctr" rtl="1">
              <a:buFont typeface="DM Sans"/>
              <a:buNone/>
            </a:pPr>
            <a:r>
              <a:rPr lang="ar-DZ" sz="1600" dirty="0">
                <a:cs typeface="+mj-cs"/>
              </a:rPr>
              <a:t>تركّز هذه الإستراتيجية على تحفيز الموظفين من خلال مكافآت رقمية أو أنظمة تقدير إلكترونية تعزز روح التنافس الإيجابي والالتزام بخدمة العملاء بأفضل شكل.</a:t>
            </a:r>
            <a:endParaRPr lang="fr-FR" sz="1600" dirty="0">
              <a:cs typeface="+mj-cs"/>
            </a:endParaRPr>
          </a:p>
          <a:p>
            <a:pPr marL="38100" indent="0" algn="ctr" rtl="1">
              <a:buFont typeface="DM Sans"/>
              <a:buNone/>
            </a:pPr>
            <a:r>
              <a:rPr lang="ar-DZ" sz="1600" dirty="0">
                <a:cs typeface="+mj-cs"/>
              </a:rPr>
              <a:t>🔹 مثال: تطبّق بعض سلاسل الفنادق مثل “</a:t>
            </a:r>
            <a:r>
              <a:rPr lang="fr-FR" sz="1600" dirty="0">
                <a:cs typeface="+mj-cs"/>
              </a:rPr>
              <a:t>Hilton” </a:t>
            </a:r>
            <a:r>
              <a:rPr lang="ar-DZ" sz="1600" dirty="0">
                <a:cs typeface="+mj-cs"/>
              </a:rPr>
              <a:t>برامج تحفيزية رقمية تتيح للموظفين جمع نقاط مقابل الأداء المتميز يمكن استبدالها بمكافآت أو إجازات إضافية.</a:t>
            </a:r>
            <a:endParaRPr lang="ar-DZ" sz="16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4" name="Google Shape;574;p43"/>
          <p:cNvPicPr preferRelativeResize="0"/>
          <p:nvPr/>
        </p:nvPicPr>
        <p:blipFill rotWithShape="1">
          <a:blip r:embed="rId1"/>
          <a:srcRect t="12868" b="12868"/>
          <a:stretch>
            <a:fillRect/>
          </a:stretch>
        </p:blipFill>
        <p:spPr>
          <a:xfrm>
            <a:off x="3817620" y="565783"/>
            <a:ext cx="4496507" cy="1878331"/>
          </a:xfrm>
          <a:prstGeom prst="roundRect">
            <a:avLst>
              <a:gd name="adj" fmla="val 16667"/>
            </a:avLst>
          </a:prstGeom>
          <a:noFill/>
          <a:ln>
            <a:noFill/>
          </a:ln>
        </p:spPr>
      </p:pic>
      <p:pic>
        <p:nvPicPr>
          <p:cNvPr id="572" name="Google Shape;572;p43"/>
          <p:cNvPicPr preferRelativeResize="0">
            <a:picLocks noGrp="1"/>
          </p:cNvPicPr>
          <p:nvPr>
            <p:ph type="pic" idx="2"/>
          </p:nvPr>
        </p:nvPicPr>
        <p:blipFill rotWithShape="1">
          <a:blip r:embed="rId2"/>
          <a:srcRect t="10621" b="10621"/>
          <a:stretch>
            <a:fillRect/>
          </a:stretch>
        </p:blipFill>
        <p:spPr>
          <a:xfrm>
            <a:off x="91440" y="654750"/>
            <a:ext cx="3657600" cy="3834000"/>
          </a:xfrm>
          <a:prstGeom prst="roundRect">
            <a:avLst>
              <a:gd name="adj" fmla="val 16667"/>
            </a:avLst>
          </a:prstGeom>
        </p:spPr>
      </p:pic>
      <p:pic>
        <p:nvPicPr>
          <p:cNvPr id="6" name="Google Shape;574;p43"/>
          <p:cNvPicPr preferRelativeResize="0"/>
          <p:nvPr/>
        </p:nvPicPr>
        <p:blipFill rotWithShape="1">
          <a:blip r:embed="rId3"/>
          <a:srcRect t="7018" b="7018"/>
          <a:stretch>
            <a:fillRect/>
          </a:stretch>
        </p:blipFill>
        <p:spPr>
          <a:xfrm>
            <a:off x="3817620" y="2693668"/>
            <a:ext cx="4496507" cy="1878331"/>
          </a:xfrm>
          <a:prstGeom prst="roundRect">
            <a:avLst>
              <a:gd name="adj" fmla="val 16667"/>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3"/>
          <p:cNvSpPr txBox="1">
            <a:spLocks noGrp="1"/>
          </p:cNvSpPr>
          <p:nvPr>
            <p:ph type="title"/>
          </p:nvPr>
        </p:nvSpPr>
        <p:spPr>
          <a:xfrm>
            <a:off x="557916" y="342677"/>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dirty="0">
                <a:cs typeface="+mj-cs"/>
              </a:rPr>
              <a:t>إستراتيجيات تطوير العمليات مبتكرة.</a:t>
            </a:r>
            <a:endParaRPr dirty="0">
              <a:cs typeface="+mj-cs"/>
            </a:endParaRPr>
          </a:p>
        </p:txBody>
      </p:sp>
      <p:sp>
        <p:nvSpPr>
          <p:cNvPr id="4" name="Google Shape;586;p44"/>
          <p:cNvSpPr txBox="1"/>
          <p:nvPr/>
        </p:nvSpPr>
        <p:spPr>
          <a:xfrm>
            <a:off x="791119" y="1481430"/>
            <a:ext cx="3774622" cy="48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0" indent="0" algn="ctr" rtl="1">
              <a:buFont typeface="DM Sans"/>
              <a:buNone/>
            </a:pPr>
            <a:r>
              <a:rPr lang="ar-DZ" sz="2400" dirty="0">
                <a:latin typeface="Kanit"/>
                <a:ea typeface="Kanit"/>
                <a:cs typeface="+mj-cs"/>
                <a:sym typeface="Kanit"/>
              </a:rPr>
              <a:t>إستراتيجية التحول الرقمي في الخدمة</a:t>
            </a:r>
            <a:endParaRPr lang="ar-DZ" sz="2400" dirty="0">
              <a:latin typeface="Kanit"/>
              <a:ea typeface="Kanit"/>
              <a:cs typeface="+mj-cs"/>
              <a:sym typeface="Kanit"/>
            </a:endParaRPr>
          </a:p>
        </p:txBody>
      </p:sp>
      <p:sp>
        <p:nvSpPr>
          <p:cNvPr id="5" name="Google Shape;587;p44"/>
          <p:cNvSpPr txBox="1"/>
          <p:nvPr/>
        </p:nvSpPr>
        <p:spPr>
          <a:xfrm>
            <a:off x="678180" y="1974975"/>
            <a:ext cx="4000500" cy="188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38100" indent="0" algn="ctr" rtl="1">
              <a:buFont typeface="DM Sans"/>
              <a:buNone/>
            </a:pPr>
            <a:r>
              <a:rPr lang="ar-DZ" sz="1600" dirty="0">
                <a:cs typeface="+mj-cs"/>
              </a:rPr>
              <a:t>تركّز هذه الإستراتيجية على تحويل الخدمات التقليدية إلى خدمات رقمية بالكامل، مما يسهل على العملاء إجراء الحجوزات أو إدارة إقامتهم دون الحاجة للتواصل المباشر.</a:t>
            </a:r>
            <a:endParaRPr lang="fr-FR" sz="1600" dirty="0">
              <a:cs typeface="+mj-cs"/>
            </a:endParaRPr>
          </a:p>
          <a:p>
            <a:pPr marL="38100" indent="0" algn="ctr" rtl="1">
              <a:buFont typeface="DM Sans"/>
              <a:buNone/>
            </a:pPr>
            <a:r>
              <a:rPr lang="ar-DZ" sz="1600" dirty="0">
                <a:cs typeface="+mj-cs"/>
              </a:rPr>
              <a:t>🔹 مثال: وكالات السفر والسياحة التي توفّر تطبيقات إلكترونية تتيح حجز الرحلات، الفنادق، والجولات السياحية في مكان واحد وبشكل فوري..</a:t>
            </a:r>
            <a:endParaRPr lang="ar-DZ" sz="1600" dirty="0">
              <a:cs typeface="+mj-cs"/>
            </a:endParaRPr>
          </a:p>
        </p:txBody>
      </p:sp>
      <p:sp>
        <p:nvSpPr>
          <p:cNvPr id="6" name="Google Shape;586;p44"/>
          <p:cNvSpPr txBox="1"/>
          <p:nvPr/>
        </p:nvSpPr>
        <p:spPr>
          <a:xfrm>
            <a:off x="4901239" y="1481430"/>
            <a:ext cx="3430037" cy="48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0" indent="0" algn="ctr" rtl="1">
              <a:buFont typeface="DM Sans"/>
              <a:buNone/>
            </a:pPr>
            <a:r>
              <a:rPr lang="ar-DZ" sz="2400" dirty="0">
                <a:latin typeface="Kanit"/>
                <a:ea typeface="Kanit"/>
                <a:cs typeface="+mj-cs"/>
                <a:sym typeface="Kanit"/>
              </a:rPr>
              <a:t>إستراتيجية الأتمتة الذكية</a:t>
            </a:r>
            <a:endParaRPr lang="ar-DZ" sz="2400" dirty="0">
              <a:latin typeface="Kanit"/>
              <a:ea typeface="Kanit"/>
              <a:cs typeface="+mj-cs"/>
              <a:sym typeface="Kanit"/>
            </a:endParaRPr>
          </a:p>
        </p:txBody>
      </p:sp>
      <p:sp>
        <p:nvSpPr>
          <p:cNvPr id="7" name="Google Shape;587;p44"/>
          <p:cNvSpPr txBox="1"/>
          <p:nvPr/>
        </p:nvSpPr>
        <p:spPr>
          <a:xfrm>
            <a:off x="4735353" y="1974975"/>
            <a:ext cx="3774622" cy="188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38100" indent="0" algn="ctr" rtl="1">
              <a:buFont typeface="DM Sans"/>
              <a:buNone/>
            </a:pPr>
            <a:r>
              <a:rPr lang="ar-DZ" sz="1600" dirty="0">
                <a:cs typeface="+mj-cs"/>
              </a:rPr>
              <a:t>تعتمد هذه الإستراتيجية على استخدام التقنيات الرقمية والذكاء الاصطناعي لأتمتة العمليات التشغيلية، مما يقلل من الأخطاء البشرية ويوفر وقت العملاء.</a:t>
            </a:r>
            <a:endParaRPr lang="fr-FR" sz="1600" dirty="0">
              <a:cs typeface="+mj-cs"/>
            </a:endParaRPr>
          </a:p>
          <a:p>
            <a:pPr marL="38100" indent="0" algn="ctr" rtl="1">
              <a:buFont typeface="DM Sans"/>
              <a:buNone/>
            </a:pPr>
            <a:r>
              <a:rPr lang="ar-DZ" sz="1600" dirty="0">
                <a:cs typeface="+mj-cs"/>
              </a:rPr>
              <a:t>🔹 مثال: الفنادق التي تعتمد على تسجيل الدخول والخروج الذاتي </a:t>
            </a:r>
            <a:r>
              <a:rPr lang="fr-FR" sz="1600" dirty="0">
                <a:cs typeface="+mj-cs"/>
              </a:rPr>
              <a:t>(Self Check-in) </a:t>
            </a:r>
            <a:r>
              <a:rPr lang="ar-DZ" sz="1600" dirty="0">
                <a:cs typeface="+mj-cs"/>
              </a:rPr>
              <a:t>عبر الأكشاك أو تطبيقات الهواتف الذكية لتسريع الخدمة وتجنب الطوابير.</a:t>
            </a:r>
            <a:endParaRPr lang="ar-DZ" sz="16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3"/>
          <p:cNvSpPr txBox="1">
            <a:spLocks noGrp="1"/>
          </p:cNvSpPr>
          <p:nvPr>
            <p:ph type="title"/>
          </p:nvPr>
        </p:nvSpPr>
        <p:spPr>
          <a:xfrm>
            <a:off x="557916" y="342677"/>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dirty="0">
                <a:cs typeface="+mj-cs"/>
              </a:rPr>
              <a:t>إستراتيجيات تطوير العمليات مبتكرة.</a:t>
            </a:r>
            <a:endParaRPr dirty="0">
              <a:cs typeface="+mj-cs"/>
            </a:endParaRPr>
          </a:p>
        </p:txBody>
      </p:sp>
      <p:sp>
        <p:nvSpPr>
          <p:cNvPr id="4" name="Google Shape;586;p44"/>
          <p:cNvSpPr txBox="1"/>
          <p:nvPr/>
        </p:nvSpPr>
        <p:spPr>
          <a:xfrm>
            <a:off x="791119" y="1481430"/>
            <a:ext cx="3774622" cy="48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0" indent="0" algn="ctr" rtl="1">
              <a:buFont typeface="DM Sans"/>
              <a:buNone/>
            </a:pPr>
            <a:r>
              <a:rPr lang="ar-DZ" sz="2400" dirty="0">
                <a:latin typeface="Kanit"/>
                <a:ea typeface="Kanit"/>
                <a:cs typeface="+mj-cs"/>
                <a:sym typeface="Kanit"/>
              </a:rPr>
              <a:t>إستراتيجية الاستدامة التشغيلية</a:t>
            </a:r>
            <a:endParaRPr lang="ar-DZ" sz="2400" dirty="0">
              <a:latin typeface="Kanit"/>
              <a:ea typeface="Kanit"/>
              <a:cs typeface="+mj-cs"/>
              <a:sym typeface="Kanit"/>
            </a:endParaRPr>
          </a:p>
        </p:txBody>
      </p:sp>
      <p:sp>
        <p:nvSpPr>
          <p:cNvPr id="5" name="Google Shape;587;p44"/>
          <p:cNvSpPr txBox="1"/>
          <p:nvPr/>
        </p:nvSpPr>
        <p:spPr>
          <a:xfrm>
            <a:off x="678180" y="1974975"/>
            <a:ext cx="4000500" cy="188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38100" indent="0" algn="ctr" rtl="1">
              <a:buFont typeface="DM Sans"/>
              <a:buNone/>
            </a:pPr>
            <a:r>
              <a:rPr lang="ar-DZ" sz="1600" dirty="0">
                <a:cs typeface="+mj-cs"/>
              </a:rPr>
              <a:t>تركّز على دمج ممارسات صديقة للبيئة في العمليات اليومية للمؤسسة، مثل إدارة الطاقة والمياه والنفايات بطرق مبتكرة تقلل من التكاليف وتحافظ على البيئة.</a:t>
            </a:r>
            <a:endParaRPr lang="fr-FR" sz="1600" dirty="0">
              <a:cs typeface="+mj-cs"/>
            </a:endParaRPr>
          </a:p>
          <a:p>
            <a:pPr marL="38100" indent="0" algn="ctr" rtl="1">
              <a:buFont typeface="DM Sans"/>
              <a:buNone/>
            </a:pPr>
            <a:r>
              <a:rPr lang="ar-DZ" sz="1600" dirty="0">
                <a:cs typeface="+mj-cs"/>
              </a:rPr>
              <a:t>🔹 مثال: فندق يستخدم نظاماً ذكياً لإدارة استهلاك الطاقة يطفئ الأنوار والتكييف تلقائيًا عند مغادرة النزيل الغرفة.</a:t>
            </a:r>
            <a:endParaRPr lang="ar-DZ" sz="1600" dirty="0">
              <a:cs typeface="+mj-cs"/>
            </a:endParaRPr>
          </a:p>
        </p:txBody>
      </p:sp>
      <p:sp>
        <p:nvSpPr>
          <p:cNvPr id="6" name="Google Shape;586;p44"/>
          <p:cNvSpPr txBox="1"/>
          <p:nvPr/>
        </p:nvSpPr>
        <p:spPr>
          <a:xfrm>
            <a:off x="4901239" y="1481430"/>
            <a:ext cx="3430037" cy="48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0" indent="0" algn="ctr" rtl="1">
              <a:buFont typeface="DM Sans"/>
              <a:buNone/>
            </a:pPr>
            <a:r>
              <a:rPr lang="ar-DZ" sz="2400" dirty="0">
                <a:latin typeface="Kanit"/>
                <a:ea typeface="Kanit"/>
                <a:cs typeface="+mj-cs"/>
                <a:sym typeface="Kanit"/>
              </a:rPr>
              <a:t>إستراتيجية تحسين تجربة العميل</a:t>
            </a:r>
            <a:endParaRPr lang="ar-DZ" sz="2400" dirty="0">
              <a:latin typeface="Kanit"/>
              <a:ea typeface="Kanit"/>
              <a:cs typeface="+mj-cs"/>
              <a:sym typeface="Kanit"/>
            </a:endParaRPr>
          </a:p>
        </p:txBody>
      </p:sp>
      <p:sp>
        <p:nvSpPr>
          <p:cNvPr id="7" name="Google Shape;587;p44"/>
          <p:cNvSpPr txBox="1"/>
          <p:nvPr/>
        </p:nvSpPr>
        <p:spPr>
          <a:xfrm>
            <a:off x="4735352" y="1974975"/>
            <a:ext cx="4103847" cy="188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38100" indent="0" algn="ctr" rtl="1">
              <a:buFont typeface="DM Sans"/>
              <a:buNone/>
            </a:pPr>
            <a:r>
              <a:rPr lang="ar-DZ" sz="1600" dirty="0">
                <a:cs typeface="+mj-cs"/>
              </a:rPr>
              <a:t>تهدف هذه الإستراتيجية إلى تطوير العمليات بما يضمن تجربة أكثر سلاسة ومتعة للعميل في كل نقطة تفاعل مع المؤسسة.</a:t>
            </a:r>
            <a:endParaRPr lang="fr-FR" sz="1600" dirty="0">
              <a:cs typeface="+mj-cs"/>
            </a:endParaRPr>
          </a:p>
          <a:p>
            <a:pPr marL="38100" indent="0" algn="ctr" rtl="1">
              <a:buFont typeface="DM Sans"/>
              <a:buNone/>
            </a:pPr>
            <a:r>
              <a:rPr lang="ar-DZ" sz="1600" dirty="0">
                <a:cs typeface="+mj-cs"/>
              </a:rPr>
              <a:t>🔹 مثال: فندق يقدم خدمة “المساعد الافتراضي” عبر تطبيقه، لتمكين النزلاء من طلب الطعام أو خدمات الغرف بضغطة زر، مع تتبع الطلب لحظة بلحظة.</a:t>
            </a:r>
            <a:endParaRPr lang="ar-DZ" sz="16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4" name="Google Shape;574;p43"/>
          <p:cNvPicPr preferRelativeResize="0"/>
          <p:nvPr/>
        </p:nvPicPr>
        <p:blipFill rotWithShape="1">
          <a:blip r:embed="rId1"/>
          <a:srcRect t="10305" b="10305"/>
          <a:stretch>
            <a:fillRect/>
          </a:stretch>
        </p:blipFill>
        <p:spPr>
          <a:xfrm>
            <a:off x="3817620" y="565783"/>
            <a:ext cx="4496507" cy="1878331"/>
          </a:xfrm>
          <a:prstGeom prst="roundRect">
            <a:avLst>
              <a:gd name="adj" fmla="val 16667"/>
            </a:avLst>
          </a:prstGeom>
          <a:noFill/>
          <a:ln>
            <a:noFill/>
          </a:ln>
        </p:spPr>
      </p:pic>
      <p:pic>
        <p:nvPicPr>
          <p:cNvPr id="572" name="Google Shape;572;p43"/>
          <p:cNvPicPr preferRelativeResize="0">
            <a:picLocks noGrp="1"/>
          </p:cNvPicPr>
          <p:nvPr>
            <p:ph type="pic" idx="2"/>
          </p:nvPr>
        </p:nvPicPr>
        <p:blipFill rotWithShape="1">
          <a:blip r:embed="rId2"/>
          <a:srcRect l="11824" r="11824"/>
          <a:stretch>
            <a:fillRect/>
          </a:stretch>
        </p:blipFill>
        <p:spPr>
          <a:xfrm>
            <a:off x="91440" y="654750"/>
            <a:ext cx="3657600" cy="3834000"/>
          </a:xfrm>
          <a:prstGeom prst="roundRect">
            <a:avLst>
              <a:gd name="adj" fmla="val 16667"/>
            </a:avLst>
          </a:prstGeom>
        </p:spPr>
      </p:pic>
      <p:pic>
        <p:nvPicPr>
          <p:cNvPr id="6" name="Google Shape;574;p43"/>
          <p:cNvPicPr preferRelativeResize="0"/>
          <p:nvPr/>
        </p:nvPicPr>
        <p:blipFill rotWithShape="1">
          <a:blip r:embed="rId3"/>
          <a:srcRect t="2057" b="2175"/>
          <a:stretch>
            <a:fillRect/>
          </a:stretch>
        </p:blipFill>
        <p:spPr>
          <a:xfrm>
            <a:off x="3817620" y="2571750"/>
            <a:ext cx="2225040" cy="1878332"/>
          </a:xfrm>
          <a:prstGeom prst="roundRect">
            <a:avLst>
              <a:gd name="adj" fmla="val 16667"/>
            </a:avLst>
          </a:prstGeom>
          <a:noFill/>
          <a:ln>
            <a:noFill/>
          </a:ln>
        </p:spPr>
      </p:pic>
      <p:pic>
        <p:nvPicPr>
          <p:cNvPr id="2" name="Google Shape;574;p43"/>
          <p:cNvPicPr preferRelativeResize="0"/>
          <p:nvPr/>
        </p:nvPicPr>
        <p:blipFill rotWithShape="1">
          <a:blip r:embed="rId4"/>
          <a:srcRect l="2718" r="10553"/>
          <a:stretch>
            <a:fillRect/>
          </a:stretch>
        </p:blipFill>
        <p:spPr>
          <a:xfrm>
            <a:off x="6111240" y="2571750"/>
            <a:ext cx="2225040" cy="1878332"/>
          </a:xfrm>
          <a:prstGeom prst="roundRect">
            <a:avLst>
              <a:gd name="adj" fmla="val 16667"/>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3"/>
          <p:cNvSpPr txBox="1">
            <a:spLocks noGrp="1"/>
          </p:cNvSpPr>
          <p:nvPr>
            <p:ph type="title"/>
          </p:nvPr>
        </p:nvSpPr>
        <p:spPr>
          <a:xfrm>
            <a:off x="557916" y="342677"/>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dirty="0">
                <a:cs typeface="+mj-cs"/>
              </a:rPr>
              <a:t>إستراتيجيات تطوير البيئة المادية مبتكرة.</a:t>
            </a:r>
            <a:endParaRPr dirty="0">
              <a:cs typeface="+mj-cs"/>
            </a:endParaRPr>
          </a:p>
        </p:txBody>
      </p:sp>
      <p:sp>
        <p:nvSpPr>
          <p:cNvPr id="4" name="Google Shape;586;p44"/>
          <p:cNvSpPr txBox="1"/>
          <p:nvPr/>
        </p:nvSpPr>
        <p:spPr>
          <a:xfrm>
            <a:off x="791119" y="1481430"/>
            <a:ext cx="3774622" cy="48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0" indent="0" algn="ctr" rtl="1">
              <a:buFont typeface="DM Sans"/>
              <a:buNone/>
            </a:pPr>
            <a:r>
              <a:rPr lang="ar-DZ" sz="2400" dirty="0">
                <a:latin typeface="Kanit"/>
                <a:ea typeface="Kanit"/>
                <a:cs typeface="+mj-cs"/>
                <a:sym typeface="Kanit"/>
              </a:rPr>
              <a:t>إستراتيجية البيئة الذكية</a:t>
            </a:r>
            <a:endParaRPr lang="ar-DZ" sz="2400" dirty="0">
              <a:latin typeface="Kanit"/>
              <a:ea typeface="Kanit"/>
              <a:cs typeface="+mj-cs"/>
              <a:sym typeface="Kanit"/>
            </a:endParaRPr>
          </a:p>
        </p:txBody>
      </p:sp>
      <p:sp>
        <p:nvSpPr>
          <p:cNvPr id="5" name="Google Shape;587;p44"/>
          <p:cNvSpPr txBox="1"/>
          <p:nvPr/>
        </p:nvSpPr>
        <p:spPr>
          <a:xfrm>
            <a:off x="678180" y="1974975"/>
            <a:ext cx="4000500" cy="188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38100" indent="0" algn="ctr" rtl="1">
              <a:buFont typeface="DM Sans"/>
              <a:buNone/>
            </a:pPr>
            <a:r>
              <a:rPr lang="ar-DZ" sz="1600" dirty="0">
                <a:cs typeface="+mj-cs"/>
              </a:rPr>
              <a:t>تعتمد على دمج التكنولوجيا في الفضاء المادي لتوفير تجربة مريحة وشخصية للنزلاء من خلال أنظمة ذكية.</a:t>
            </a:r>
            <a:endParaRPr lang="fr-FR" sz="1600" dirty="0">
              <a:cs typeface="+mj-cs"/>
            </a:endParaRPr>
          </a:p>
          <a:p>
            <a:pPr marL="38100" indent="0" algn="ctr" rtl="1">
              <a:buFont typeface="DM Sans"/>
              <a:buNone/>
            </a:pPr>
            <a:r>
              <a:rPr lang="ar-DZ" sz="1600" dirty="0">
                <a:cs typeface="+mj-cs"/>
              </a:rPr>
              <a:t>🔹 مثال: فندق يستخدم تقنية “الغرفة الذكية” التي تتيح للنزيل التحكم في الإضاءة ودرجة الحرارة والموسيقى من خلال تطبيق على هاتفه.</a:t>
            </a:r>
            <a:endParaRPr lang="ar-DZ" sz="1600" dirty="0">
              <a:cs typeface="+mj-cs"/>
            </a:endParaRPr>
          </a:p>
        </p:txBody>
      </p:sp>
      <p:sp>
        <p:nvSpPr>
          <p:cNvPr id="6" name="Google Shape;586;p44"/>
          <p:cNvSpPr txBox="1"/>
          <p:nvPr/>
        </p:nvSpPr>
        <p:spPr>
          <a:xfrm>
            <a:off x="4901239" y="1481430"/>
            <a:ext cx="3430037" cy="48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0" indent="0" algn="ctr" rtl="1">
              <a:buFont typeface="DM Sans"/>
              <a:buNone/>
            </a:pPr>
            <a:r>
              <a:rPr lang="ar-DZ" sz="2400" dirty="0">
                <a:latin typeface="Kanit"/>
                <a:ea typeface="Kanit"/>
                <a:cs typeface="+mj-cs"/>
                <a:sym typeface="Kanit"/>
              </a:rPr>
              <a:t>إستراتيجية التصميم التجريبي</a:t>
            </a:r>
            <a:endParaRPr lang="ar-DZ" sz="2400" dirty="0">
              <a:latin typeface="Kanit"/>
              <a:ea typeface="Kanit"/>
              <a:cs typeface="+mj-cs"/>
              <a:sym typeface="Kanit"/>
            </a:endParaRPr>
          </a:p>
        </p:txBody>
      </p:sp>
      <p:sp>
        <p:nvSpPr>
          <p:cNvPr id="7" name="Google Shape;587;p44"/>
          <p:cNvSpPr txBox="1"/>
          <p:nvPr/>
        </p:nvSpPr>
        <p:spPr>
          <a:xfrm>
            <a:off x="4735352" y="1974975"/>
            <a:ext cx="4103847" cy="188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38100" indent="0" algn="ctr" rtl="1">
              <a:buFont typeface="DM Sans"/>
              <a:buNone/>
            </a:pPr>
            <a:r>
              <a:rPr lang="ar-DZ" sz="1600" dirty="0">
                <a:cs typeface="+mj-cs"/>
              </a:rPr>
              <a:t>تركّز هذه الإستراتيجية على تصميم بيئة تفاعلية تُغمر فيها الحواس الخمس للعميل، مما يجعل التجربة فريدة ولا تُنسى.</a:t>
            </a:r>
            <a:endParaRPr lang="fr-FR" sz="1600" dirty="0">
              <a:cs typeface="+mj-cs"/>
            </a:endParaRPr>
          </a:p>
          <a:p>
            <a:pPr marL="38100" indent="0" algn="ctr" rtl="1">
              <a:buFont typeface="DM Sans"/>
              <a:buNone/>
            </a:pPr>
            <a:r>
              <a:rPr lang="ar-DZ" sz="1600" dirty="0">
                <a:cs typeface="+mj-cs"/>
              </a:rPr>
              <a:t>🔹 مثال: فندق يقدم غرفًا مخصصة بتصميمات مستوحاة من ثقافات مختلفة (كغرفة يابانية وأخرى مغربية)، بحيث يعيش النزيل تجربة ثقافية متكاملة.</a:t>
            </a:r>
            <a:endParaRPr lang="ar-DZ" sz="16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3"/>
          <p:cNvSpPr txBox="1">
            <a:spLocks noGrp="1"/>
          </p:cNvSpPr>
          <p:nvPr>
            <p:ph type="title"/>
          </p:nvPr>
        </p:nvSpPr>
        <p:spPr>
          <a:xfrm>
            <a:off x="557916" y="342677"/>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dirty="0">
                <a:cs typeface="+mj-cs"/>
              </a:rPr>
              <a:t>إستراتيجيات تطوير البيئة المادية مبتكرة.</a:t>
            </a:r>
            <a:endParaRPr dirty="0">
              <a:cs typeface="+mj-cs"/>
            </a:endParaRPr>
          </a:p>
        </p:txBody>
      </p:sp>
      <p:sp>
        <p:nvSpPr>
          <p:cNvPr id="4" name="Google Shape;586;p44"/>
          <p:cNvSpPr txBox="1"/>
          <p:nvPr/>
        </p:nvSpPr>
        <p:spPr>
          <a:xfrm>
            <a:off x="791119" y="1481430"/>
            <a:ext cx="3774622" cy="48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0" indent="0" algn="ctr" rtl="1">
              <a:buFont typeface="DM Sans"/>
              <a:buNone/>
            </a:pPr>
            <a:r>
              <a:rPr lang="ar-DZ" sz="2400" dirty="0">
                <a:latin typeface="Kanit"/>
                <a:ea typeface="Kanit"/>
                <a:cs typeface="+mj-cs"/>
                <a:sym typeface="Kanit"/>
              </a:rPr>
              <a:t>إستراتيجية الهوية البصرية المميزة</a:t>
            </a:r>
            <a:endParaRPr lang="ar-DZ" sz="2400" dirty="0">
              <a:latin typeface="Kanit"/>
              <a:ea typeface="Kanit"/>
              <a:cs typeface="+mj-cs"/>
              <a:sym typeface="Kanit"/>
            </a:endParaRPr>
          </a:p>
        </p:txBody>
      </p:sp>
      <p:sp>
        <p:nvSpPr>
          <p:cNvPr id="5" name="Google Shape;587;p44"/>
          <p:cNvSpPr txBox="1"/>
          <p:nvPr/>
        </p:nvSpPr>
        <p:spPr>
          <a:xfrm>
            <a:off x="678180" y="1974975"/>
            <a:ext cx="4000500" cy="188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38100" indent="0" algn="ctr" rtl="1">
              <a:buFont typeface="DM Sans"/>
              <a:buNone/>
            </a:pPr>
            <a:r>
              <a:rPr lang="ar-DZ" sz="1600" dirty="0">
                <a:cs typeface="+mj-cs"/>
              </a:rPr>
              <a:t>تركّز على استخدام تصميم بصري متناسق في كل تفاصيل المكان، مثل الشعار، الألوان، الزي الموحد، واللافتات، لترسيخ هوية العلامة التجارية في ذهن العميل.</a:t>
            </a:r>
            <a:endParaRPr lang="fr-FR" sz="1600" dirty="0">
              <a:cs typeface="+mj-cs"/>
            </a:endParaRPr>
          </a:p>
          <a:p>
            <a:pPr marL="38100" indent="0" algn="ctr" rtl="1">
              <a:buFont typeface="DM Sans"/>
              <a:buNone/>
            </a:pPr>
            <a:r>
              <a:rPr lang="ar-DZ" sz="1600" dirty="0">
                <a:cs typeface="+mj-cs"/>
              </a:rPr>
              <a:t>🔹 مثال: سلسلة فنادق </a:t>
            </a:r>
            <a:r>
              <a:rPr lang="fr-FR" sz="1600" dirty="0">
                <a:cs typeface="+mj-cs"/>
              </a:rPr>
              <a:t>‘’</a:t>
            </a:r>
            <a:r>
              <a:rPr lang="ar-DZ" sz="1600" dirty="0">
                <a:cs typeface="+mj-cs"/>
              </a:rPr>
              <a:t> </a:t>
            </a:r>
            <a:r>
              <a:rPr lang="fr-FR" sz="1600" dirty="0">
                <a:cs typeface="+mj-cs"/>
              </a:rPr>
              <a:t> ’’Marriott</a:t>
            </a:r>
            <a:r>
              <a:rPr lang="ar-DZ" sz="1600" dirty="0">
                <a:cs typeface="+mj-cs"/>
              </a:rPr>
              <a:t>التي تعتمد نمط ديكور موحد عالميًا يعكس الفخامة والبساطة في الوقت نفسه، مما يجعل علامتها سهلة التمييز.</a:t>
            </a:r>
            <a:endParaRPr lang="ar-DZ" sz="1600" dirty="0">
              <a:cs typeface="+mj-cs"/>
            </a:endParaRPr>
          </a:p>
        </p:txBody>
      </p:sp>
      <p:sp>
        <p:nvSpPr>
          <p:cNvPr id="6" name="Google Shape;586;p44"/>
          <p:cNvSpPr txBox="1"/>
          <p:nvPr/>
        </p:nvSpPr>
        <p:spPr>
          <a:xfrm>
            <a:off x="4901239" y="1481430"/>
            <a:ext cx="3430037" cy="487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0" indent="0" algn="ctr" rtl="1">
              <a:buFont typeface="DM Sans"/>
              <a:buNone/>
            </a:pPr>
            <a:r>
              <a:rPr lang="ar-DZ" sz="2400" dirty="0">
                <a:latin typeface="Kanit"/>
                <a:ea typeface="Kanit"/>
                <a:cs typeface="+mj-cs"/>
                <a:sym typeface="Kanit"/>
              </a:rPr>
              <a:t>إستراتيجية التصميم المستدام</a:t>
            </a:r>
            <a:endParaRPr lang="ar-DZ" sz="2400" dirty="0">
              <a:latin typeface="Kanit"/>
              <a:ea typeface="Kanit"/>
              <a:cs typeface="+mj-cs"/>
              <a:sym typeface="Kanit"/>
            </a:endParaRPr>
          </a:p>
        </p:txBody>
      </p:sp>
      <p:sp>
        <p:nvSpPr>
          <p:cNvPr id="7" name="Google Shape;587;p44"/>
          <p:cNvSpPr txBox="1"/>
          <p:nvPr/>
        </p:nvSpPr>
        <p:spPr>
          <a:xfrm>
            <a:off x="4735352" y="1974975"/>
            <a:ext cx="4103847" cy="1885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1pPr>
            <a:lvl2pPr marL="914400" marR="0" lvl="1"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2pPr>
            <a:lvl3pPr marL="1371600" marR="0" lvl="2"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3pPr>
            <a:lvl4pPr marL="1828800" marR="0" lvl="3"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4pPr>
            <a:lvl5pPr marL="2286000" marR="0" lvl="4"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5pPr>
            <a:lvl6pPr marL="2743200" marR="0" lvl="5"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6pPr>
            <a:lvl7pPr marL="3200400" marR="0" lvl="6"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7pPr>
            <a:lvl8pPr marL="3657600" marR="0" lvl="7"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8pPr>
            <a:lvl9pPr marL="4114800" marR="0" lvl="8" indent="-304800" algn="l" rtl="0">
              <a:lnSpc>
                <a:spcPct val="100000"/>
              </a:lnSpc>
              <a:spcBef>
                <a:spcPts val="0"/>
              </a:spcBef>
              <a:spcAft>
                <a:spcPts val="0"/>
              </a:spcAft>
              <a:buClr>
                <a:schemeClr val="dk1"/>
              </a:buClr>
              <a:buSzPts val="1200"/>
              <a:buFont typeface="DM Sans"/>
              <a:buChar char="■"/>
              <a:defRPr sz="1200" b="0" i="0" u="none" strike="noStrike" cap="none">
                <a:solidFill>
                  <a:schemeClr val="dk1"/>
                </a:solidFill>
                <a:latin typeface="DM Sans"/>
                <a:ea typeface="DM Sans"/>
                <a:cs typeface="DM Sans"/>
                <a:sym typeface="DM Sans"/>
              </a:defRPr>
            </a:lvl9pPr>
          </a:lstStyle>
          <a:p>
            <a:pPr marL="38100" indent="0" algn="ctr" rtl="1">
              <a:buFont typeface="DM Sans"/>
              <a:buNone/>
            </a:pPr>
            <a:r>
              <a:rPr lang="ar-DZ" sz="1600" dirty="0">
                <a:cs typeface="+mj-cs"/>
              </a:rPr>
              <a:t>تهدف إلى إنشاء بيئة مادية صديقة للبيئة باستخدام مواد مستدامة وإضاءة طبيعية وأنظمة طاقة متجددة.</a:t>
            </a:r>
            <a:endParaRPr lang="fr-FR" sz="1600" dirty="0">
              <a:cs typeface="+mj-cs"/>
            </a:endParaRPr>
          </a:p>
          <a:p>
            <a:pPr marL="38100" indent="0" algn="ctr" rtl="1">
              <a:buFont typeface="DM Sans"/>
              <a:buNone/>
            </a:pPr>
            <a:r>
              <a:rPr lang="ar-DZ" sz="1600" dirty="0">
                <a:cs typeface="+mj-cs"/>
              </a:rPr>
              <a:t>🔹 مثال: منتجع سياحي يعتمد على الطاقة الشمسية في تشغيل مرافقه ويستخدم مواد معاد تدويرها في البناء والديكور الداخلي.</a:t>
            </a:r>
            <a:endParaRPr lang="ar-DZ" sz="16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dirty="0">
                <a:cs typeface="+mj-cs"/>
              </a:rPr>
              <a:t>مقدمة</a:t>
            </a:r>
            <a:endParaRPr dirty="0">
              <a:cs typeface="+mj-cs"/>
            </a:endParaRPr>
          </a:p>
        </p:txBody>
      </p:sp>
      <p:sp>
        <p:nvSpPr>
          <p:cNvPr id="393" name="Google Shape;393;p29"/>
          <p:cNvSpPr txBox="1">
            <a:spLocks noGrp="1"/>
          </p:cNvSpPr>
          <p:nvPr>
            <p:ph type="body" idx="1"/>
          </p:nvPr>
        </p:nvSpPr>
        <p:spPr>
          <a:xfrm>
            <a:off x="389789" y="944049"/>
            <a:ext cx="8364421" cy="325540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sz="1800" dirty="0">
                <a:cs typeface="+mj-cs"/>
              </a:rPr>
              <a:t>مع التطور السريع لتكنولوجيا المعلومات والانفتاح على الأسواق العالمية، زادت التحديات أمام الدول والمؤسسات الاقتصادية لتحقيق النمو. فالمؤسسة أصبحت مطالبة بالتكيف واستغلال الفرص لضمان البقاء في بيئة تنافسية شديدة.</a:t>
            </a:r>
            <a:endParaRPr lang="fr-FR" sz="1800" dirty="0">
              <a:cs typeface="+mj-cs"/>
            </a:endParaRPr>
          </a:p>
          <a:p>
            <a:pPr marL="0" lvl="0" indent="0" algn="ctr" rtl="0">
              <a:spcBef>
                <a:spcPts val="0"/>
              </a:spcBef>
              <a:spcAft>
                <a:spcPts val="0"/>
              </a:spcAft>
              <a:buNone/>
            </a:pPr>
            <a:r>
              <a:rPr lang="ar-DZ" sz="1800" dirty="0">
                <a:cs typeface="+mj-cs"/>
              </a:rPr>
              <a:t>ولمواجهة هذه المنافسة وتحقيق ميزة تفاضلية، يجب عليها التحرك بذكاء وابتكار أساليب جديدة تلبي تطلعات العملاء وتحافظ على رضاهم وولائهم.</a:t>
            </a:r>
            <a:endParaRPr lang="fr-FR" sz="1800" dirty="0">
              <a:cs typeface="+mj-cs"/>
            </a:endParaRPr>
          </a:p>
          <a:p>
            <a:pPr marL="0" lvl="0" indent="0" algn="ctr" rtl="0">
              <a:spcBef>
                <a:spcPts val="0"/>
              </a:spcBef>
              <a:spcAft>
                <a:spcPts val="0"/>
              </a:spcAft>
              <a:buNone/>
            </a:pPr>
            <a:r>
              <a:rPr lang="ar-DZ" sz="1800" dirty="0">
                <a:cs typeface="+mj-cs"/>
              </a:rPr>
              <a:t>يُعد النشاط التسويقي اليوم من أهم المجالات لمواجهة التغيرات والتكيف مع العولمة وثورة الاتصالات، إذ أصبح محور نجاح المؤسسات ومقياس كفاءتها في ظل التقدم التكنولوجي.</a:t>
            </a:r>
            <a:endParaRPr lang="fr-FR" sz="1800" dirty="0">
              <a:cs typeface="+mj-cs"/>
            </a:endParaRPr>
          </a:p>
          <a:p>
            <a:pPr marL="0" lvl="0" indent="0" algn="ctr" rtl="1">
              <a:spcBef>
                <a:spcPts val="0"/>
              </a:spcBef>
              <a:spcAft>
                <a:spcPts val="0"/>
              </a:spcAft>
              <a:buNone/>
            </a:pPr>
            <a:r>
              <a:rPr lang="ar-DZ" sz="1800" dirty="0">
                <a:cs typeface="+mj-cs"/>
              </a:rPr>
              <a:t>وفي هذا السياق، برز التسويق الابتكاري كضرورة حتمية للمؤسسات الساعية إلى التميز والبقاء، من خلال الإبداع في الجهود التسويقية وابتكار مزيج متكامل يحقق حاجات العملاء ويمنح المؤسسة ميزة تنافسية مستمرة.</a:t>
            </a:r>
            <a:endParaRPr lang="fr-FR" sz="1800" dirty="0">
              <a:cs typeface="+mj-cs"/>
            </a:endParaRPr>
          </a:p>
          <a:p>
            <a:pPr marL="0" lvl="0" indent="0" algn="ctr" rtl="1">
              <a:spcBef>
                <a:spcPts val="0"/>
              </a:spcBef>
              <a:spcAft>
                <a:spcPts val="0"/>
              </a:spcAft>
              <a:buNone/>
            </a:pPr>
            <a:endParaRPr lang="fr-FR" sz="1800" dirty="0">
              <a:cs typeface="+mj-cs"/>
            </a:endParaRPr>
          </a:p>
          <a:p>
            <a:pPr marL="0" lvl="0" indent="0" rtl="1">
              <a:buNone/>
            </a:pPr>
            <a:r>
              <a:rPr lang="fr-FR" sz="1800" dirty="0">
                <a:cs typeface="+mj-cs"/>
              </a:rPr>
              <a:t> </a:t>
            </a:r>
            <a:r>
              <a:rPr lang="ar-DZ" sz="2400" dirty="0">
                <a:cs typeface="+mj-cs"/>
              </a:rPr>
              <a:t>من هنا يمكننا طرح</a:t>
            </a:r>
            <a:r>
              <a:rPr lang="fr-FR" sz="2400" dirty="0">
                <a:cs typeface="+mj-cs"/>
              </a:rPr>
              <a:t> </a:t>
            </a:r>
            <a:r>
              <a:rPr lang="ar-DZ" sz="2400" dirty="0">
                <a:cs typeface="+mj-cs"/>
              </a:rPr>
              <a:t>الاشكالية </a:t>
            </a:r>
            <a:r>
              <a:rPr lang="ar-DZ" sz="1800" dirty="0">
                <a:cs typeface="+mj-cs"/>
              </a:rPr>
              <a:t>: </a:t>
            </a:r>
            <a:r>
              <a:rPr lang="ar-DZ" sz="2400" dirty="0">
                <a:cs typeface="+mj-cs"/>
              </a:rPr>
              <a:t>ما المقصود بالابتكار التسويقي في السياحة والفندقة ؟</a:t>
            </a:r>
            <a:endParaRPr sz="18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4" name="Google Shape;574;p43"/>
          <p:cNvPicPr preferRelativeResize="0"/>
          <p:nvPr/>
        </p:nvPicPr>
        <p:blipFill rotWithShape="1">
          <a:blip r:embed="rId1"/>
          <a:srcRect t="17488" b="17488"/>
          <a:stretch>
            <a:fillRect/>
          </a:stretch>
        </p:blipFill>
        <p:spPr>
          <a:xfrm>
            <a:off x="3817620" y="565783"/>
            <a:ext cx="4496507" cy="1878331"/>
          </a:xfrm>
          <a:prstGeom prst="roundRect">
            <a:avLst>
              <a:gd name="adj" fmla="val 16667"/>
            </a:avLst>
          </a:prstGeom>
          <a:noFill/>
          <a:ln>
            <a:noFill/>
          </a:ln>
        </p:spPr>
      </p:pic>
      <p:pic>
        <p:nvPicPr>
          <p:cNvPr id="572" name="Google Shape;572;p43"/>
          <p:cNvPicPr preferRelativeResize="0">
            <a:picLocks noGrp="1"/>
          </p:cNvPicPr>
          <p:nvPr>
            <p:ph type="pic" idx="2"/>
          </p:nvPr>
        </p:nvPicPr>
        <p:blipFill rotWithShape="1">
          <a:blip r:embed="rId2"/>
          <a:srcRect l="18227" r="18227"/>
          <a:stretch>
            <a:fillRect/>
          </a:stretch>
        </p:blipFill>
        <p:spPr>
          <a:xfrm>
            <a:off x="91440" y="654750"/>
            <a:ext cx="3657600" cy="3834000"/>
          </a:xfrm>
          <a:prstGeom prst="roundRect">
            <a:avLst>
              <a:gd name="adj" fmla="val 16667"/>
            </a:avLst>
          </a:prstGeom>
        </p:spPr>
      </p:pic>
      <p:pic>
        <p:nvPicPr>
          <p:cNvPr id="6" name="Google Shape;574;p43"/>
          <p:cNvPicPr preferRelativeResize="0"/>
          <p:nvPr/>
        </p:nvPicPr>
        <p:blipFill rotWithShape="1">
          <a:blip r:embed="rId3"/>
          <a:srcRect t="14493" b="14493"/>
          <a:stretch>
            <a:fillRect/>
          </a:stretch>
        </p:blipFill>
        <p:spPr>
          <a:xfrm>
            <a:off x="3817620" y="2693668"/>
            <a:ext cx="4496507" cy="1878331"/>
          </a:xfrm>
          <a:prstGeom prst="roundRect">
            <a:avLst>
              <a:gd name="adj" fmla="val 16667"/>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45"/>
          <p:cNvSpPr txBox="1">
            <a:spLocks noGrp="1"/>
          </p:cNvSpPr>
          <p:nvPr>
            <p:ph type="title"/>
          </p:nvPr>
        </p:nvSpPr>
        <p:spPr>
          <a:xfrm>
            <a:off x="666660" y="46214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ar-DZ" dirty="0">
                <a:cs typeface="+mj-cs"/>
              </a:rPr>
              <a:t>خاتمة</a:t>
            </a:r>
            <a:endParaRPr dirty="0">
              <a:cs typeface="+mj-cs"/>
            </a:endParaRPr>
          </a:p>
        </p:txBody>
      </p:sp>
      <p:sp>
        <p:nvSpPr>
          <p:cNvPr id="603" name="Google Shape;603;p45"/>
          <p:cNvSpPr txBox="1">
            <a:spLocks noGrp="1"/>
          </p:cNvSpPr>
          <p:nvPr>
            <p:ph type="subTitle" idx="2"/>
          </p:nvPr>
        </p:nvSpPr>
        <p:spPr>
          <a:xfrm>
            <a:off x="496547" y="1516380"/>
            <a:ext cx="8044226" cy="2592273"/>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DZ" sz="1800" dirty="0">
                <a:cs typeface="+mj-cs"/>
              </a:rPr>
              <a:t>يمكن القول إنّ الابتكار التسويقي في قطاع السياحة والفندقة أصبح ضرورة استراتيجية لا مجرد خيار، نظرًا للتغيرات السريعة في سلوك الزبائن وشدة المنافسة في السوق العالمية. فالابتكار لا يقتصر على تطوير الخدمات أو الأسعار فقط، بل يمتد ليشمل جميع عناصر المزيج التسويقي من المنتج والتوزيع والترويج إلى الأفراد والعمليات والبيئة المادية بهدف خلق تجارب فريدة ومتكاملة تعزز رضا وولاء العملاء.</a:t>
            </a:r>
            <a:endParaRPr lang="fr-FR" sz="1800" dirty="0">
              <a:cs typeface="+mj-cs"/>
            </a:endParaRPr>
          </a:p>
          <a:p>
            <a:pPr marL="0" lvl="0" indent="0" algn="ctr" rtl="1">
              <a:spcBef>
                <a:spcPts val="0"/>
              </a:spcBef>
              <a:spcAft>
                <a:spcPts val="0"/>
              </a:spcAft>
              <a:buNone/>
            </a:pPr>
            <a:r>
              <a:rPr lang="ar-DZ" sz="1800" dirty="0">
                <a:cs typeface="+mj-cs"/>
              </a:rPr>
              <a:t>ومن خلال تبني الفكر الابتكاري، تستطيع المؤسسات السياحية والفندقية تحسين كفاءتها التشغيلية، وتعزيز مكانتها التنافسية، وجذب أسواق جديدة، مما يضمن استمراريتها في بيئة تتسم بالتغير والتحدي. فالنجاح في هذا المجال لم يعد يقاس فقط بعدد الزبائن، بل بمدى قدرتها على الإبداع والتجديد المستمر في تقديم القيمة المضافة وتجربة لا تُنسى لكل سائح أو نزيل.</a:t>
            </a:r>
            <a:endParaRPr sz="18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1"/>
          <p:cNvSpPr txBox="1">
            <a:spLocks noGrp="1"/>
          </p:cNvSpPr>
          <p:nvPr>
            <p:ph type="title" idx="2"/>
          </p:nvPr>
        </p:nvSpPr>
        <p:spPr>
          <a:xfrm>
            <a:off x="1904350" y="1661975"/>
            <a:ext cx="1517700" cy="111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a:t>01</a:t>
            </a:r>
            <a:endParaRPr lang="en-GB"/>
          </a:p>
        </p:txBody>
      </p:sp>
      <p:sp>
        <p:nvSpPr>
          <p:cNvPr id="419" name="Google Shape;419;p31"/>
          <p:cNvSpPr txBox="1">
            <a:spLocks noGrp="1"/>
          </p:cNvSpPr>
          <p:nvPr>
            <p:ph type="title"/>
          </p:nvPr>
        </p:nvSpPr>
        <p:spPr>
          <a:xfrm>
            <a:off x="754300" y="2773525"/>
            <a:ext cx="3817800" cy="7080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dirty="0">
                <a:cs typeface="+mj-cs"/>
              </a:rPr>
              <a:t>التسويق الابتكاري</a:t>
            </a:r>
            <a:endParaRPr dirty="0">
              <a:cs typeface="+mj-cs"/>
            </a:endParaRPr>
          </a:p>
        </p:txBody>
      </p:sp>
      <p:grpSp>
        <p:nvGrpSpPr>
          <p:cNvPr id="420" name="Google Shape;420;p31"/>
          <p:cNvGrpSpPr/>
          <p:nvPr/>
        </p:nvGrpSpPr>
        <p:grpSpPr>
          <a:xfrm>
            <a:off x="4517150" y="372829"/>
            <a:ext cx="4341998" cy="4029646"/>
            <a:chOff x="4517150" y="372829"/>
            <a:chExt cx="4341998" cy="4029646"/>
          </a:xfrm>
        </p:grpSpPr>
        <p:pic>
          <p:nvPicPr>
            <p:cNvPr id="421" name="Google Shape;421;p31"/>
            <p:cNvPicPr preferRelativeResize="0"/>
            <p:nvPr/>
          </p:nvPicPr>
          <p:blipFill>
            <a:blip r:embed="rId1"/>
            <a:stretch>
              <a:fillRect/>
            </a:stretch>
          </p:blipFill>
          <p:spPr>
            <a:xfrm>
              <a:off x="4517150" y="1356575"/>
              <a:ext cx="3337600" cy="3045900"/>
            </a:xfrm>
            <a:prstGeom prst="rect">
              <a:avLst/>
            </a:prstGeom>
            <a:noFill/>
            <a:ln>
              <a:noFill/>
            </a:ln>
          </p:spPr>
        </p:pic>
        <p:pic>
          <p:nvPicPr>
            <p:cNvPr id="422" name="Google Shape;422;p31"/>
            <p:cNvPicPr preferRelativeResize="0"/>
            <p:nvPr/>
          </p:nvPicPr>
          <p:blipFill>
            <a:blip r:embed="rId1">
              <a:alphaModFix amt="35000"/>
            </a:blip>
            <a:stretch>
              <a:fillRect/>
            </a:stretch>
          </p:blipFill>
          <p:spPr>
            <a:xfrm>
              <a:off x="7517550" y="372829"/>
              <a:ext cx="1341599" cy="1224340"/>
            </a:xfrm>
            <a:prstGeom prst="rect">
              <a:avLst/>
            </a:prstGeom>
            <a:noFill/>
            <a:ln>
              <a:noFill/>
            </a:ln>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2"/>
          <p:cNvSpPr txBox="1">
            <a:spLocks noGrp="1"/>
          </p:cNvSpPr>
          <p:nvPr>
            <p:ph type="title"/>
          </p:nvPr>
        </p:nvSpPr>
        <p:spPr>
          <a:xfrm>
            <a:off x="2836297" y="351279"/>
            <a:ext cx="3309300" cy="707400"/>
          </a:xfrm>
          <a:prstGeom prst="rect">
            <a:avLst/>
          </a:prstGeom>
        </p:spPr>
        <p:txBody>
          <a:bodyPr spcFirstLastPara="1" wrap="square" lIns="91425" tIns="91425" rIns="91425" bIns="91425" anchor="b" anchorCtr="0">
            <a:noAutofit/>
          </a:bodyPr>
          <a:lstStyle/>
          <a:p>
            <a:pPr lvl="0" algn="ctr" rtl="1"/>
            <a:r>
              <a:rPr lang="ar-DZ" dirty="0">
                <a:cs typeface="+mj-cs"/>
              </a:rPr>
              <a:t>مفهوم التسويق الابتكاري</a:t>
            </a:r>
            <a:endParaRPr dirty="0">
              <a:cs typeface="+mj-cs"/>
            </a:endParaRPr>
          </a:p>
        </p:txBody>
      </p:sp>
      <p:sp>
        <p:nvSpPr>
          <p:cNvPr id="428" name="Google Shape;428;p32"/>
          <p:cNvSpPr txBox="1">
            <a:spLocks noGrp="1"/>
          </p:cNvSpPr>
          <p:nvPr>
            <p:ph type="body" idx="1"/>
          </p:nvPr>
        </p:nvSpPr>
        <p:spPr>
          <a:xfrm>
            <a:off x="4668686" y="1277509"/>
            <a:ext cx="3896975" cy="217689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2000" u="sng" dirty="0">
                <a:latin typeface="+mj-lt"/>
                <a:cs typeface="+mj-cs"/>
              </a:rPr>
              <a:t>تعريف التسويق</a:t>
            </a:r>
            <a:endParaRPr lang="fr-FR" sz="2000" u="sng" dirty="0">
              <a:latin typeface="+mj-lt"/>
              <a:cs typeface="+mj-cs"/>
            </a:endParaRPr>
          </a:p>
          <a:p>
            <a:pPr marL="0" lvl="0" indent="0" algn="r" rtl="1">
              <a:spcBef>
                <a:spcPts val="0"/>
              </a:spcBef>
              <a:spcAft>
                <a:spcPts val="0"/>
              </a:spcAft>
              <a:buNone/>
            </a:pPr>
            <a:r>
              <a:rPr lang="ar-DZ" sz="1600" dirty="0">
                <a:latin typeface="+mj-lt"/>
                <a:cs typeface="+mj-cs"/>
              </a:rPr>
              <a:t>التسويق في اللغة هو طلب السوق للبضائع والخدمات، وأما الفعل (سوق البضاعة) فمعناه صدرها أي طلب لها السوق.</a:t>
            </a:r>
            <a:endParaRPr lang="ar-DZ" sz="1600" dirty="0">
              <a:latin typeface="+mj-lt"/>
              <a:cs typeface="+mj-cs"/>
            </a:endParaRPr>
          </a:p>
          <a:p>
            <a:pPr marL="0" lvl="0" indent="0" algn="r" rtl="1">
              <a:spcBef>
                <a:spcPts val="0"/>
              </a:spcBef>
              <a:spcAft>
                <a:spcPts val="0"/>
              </a:spcAft>
              <a:buNone/>
            </a:pPr>
            <a:r>
              <a:rPr lang="ar-DZ" sz="1600" dirty="0">
                <a:latin typeface="+mj-lt"/>
                <a:cs typeface="+mj-cs"/>
              </a:rPr>
              <a:t>عرف التسويق على أنه تطوير الإنتاج ووضع تسعيره والتوزيع والاتصالات والاهتمام المستمر بحاجات الزبون المتغيرة وتطوير منتجات جديدة بخدمات إنتاج جديدة وذلك لتلبية هذه الاحتياجات".</a:t>
            </a:r>
            <a:endParaRPr lang="fr-FR" sz="1600" dirty="0">
              <a:latin typeface="+mj-lt"/>
              <a:cs typeface="+mj-cs"/>
            </a:endParaRPr>
          </a:p>
        </p:txBody>
      </p:sp>
      <p:sp>
        <p:nvSpPr>
          <p:cNvPr id="5" name="ZoneTexte 4"/>
          <p:cNvSpPr txBox="1"/>
          <p:nvPr/>
        </p:nvSpPr>
        <p:spPr>
          <a:xfrm>
            <a:off x="265723" y="1320415"/>
            <a:ext cx="3701593" cy="1877437"/>
          </a:xfrm>
          <a:prstGeom prst="rect">
            <a:avLst/>
          </a:prstGeom>
          <a:noFill/>
        </p:spPr>
        <p:txBody>
          <a:bodyPr wrap="square">
            <a:spAutoFit/>
          </a:bodyPr>
          <a:lstStyle/>
          <a:p>
            <a:pPr marL="0" lvl="0" indent="0" algn="r" rtl="1">
              <a:spcBef>
                <a:spcPts val="0"/>
              </a:spcBef>
              <a:spcAft>
                <a:spcPts val="0"/>
              </a:spcAft>
              <a:buNone/>
            </a:pPr>
            <a:r>
              <a:rPr lang="ar-DZ" sz="2000" b="1" u="sng" dirty="0">
                <a:solidFill>
                  <a:schemeClr val="tx1"/>
                </a:solidFill>
                <a:cs typeface="+mj-cs"/>
              </a:rPr>
              <a:t>مفهوم الابتكار</a:t>
            </a:r>
            <a:endParaRPr lang="fr-FR" sz="2000" b="1" u="sng" dirty="0">
              <a:solidFill>
                <a:schemeClr val="tx1"/>
              </a:solidFill>
              <a:cs typeface="+mj-cs"/>
            </a:endParaRPr>
          </a:p>
          <a:p>
            <a:pPr marL="0" lvl="0" indent="0" algn="r" rtl="1">
              <a:spcBef>
                <a:spcPts val="0"/>
              </a:spcBef>
              <a:spcAft>
                <a:spcPts val="0"/>
              </a:spcAft>
              <a:buNone/>
            </a:pPr>
            <a:r>
              <a:rPr lang="ar-DZ" sz="1600" dirty="0">
                <a:solidFill>
                  <a:schemeClr val="tx1"/>
                </a:solidFill>
                <a:cs typeface="+mj-cs"/>
              </a:rPr>
              <a:t>عرف (1985) </a:t>
            </a:r>
            <a:r>
              <a:rPr lang="fr-FR" sz="1600" dirty="0" err="1">
                <a:solidFill>
                  <a:schemeClr val="tx1"/>
                </a:solidFill>
                <a:cs typeface="+mj-cs"/>
              </a:rPr>
              <a:t>Drucher</a:t>
            </a:r>
            <a:r>
              <a:rPr lang="fr-FR" sz="1600" dirty="0">
                <a:solidFill>
                  <a:schemeClr val="tx1"/>
                </a:solidFill>
                <a:cs typeface="+mj-cs"/>
              </a:rPr>
              <a:t> </a:t>
            </a:r>
            <a:r>
              <a:rPr lang="ar-DZ" sz="1600" dirty="0">
                <a:solidFill>
                  <a:schemeClr val="tx1"/>
                </a:solidFill>
                <a:cs typeface="+mj-cs"/>
              </a:rPr>
              <a:t>بأنه "تحقيق شيء جديد لا يزال مجهول وغير موجود، وذلك بغرض إنشاء مساهمات اقتصادية جديدة من خلال مزيج من العناصر القديمة المعروفة ومنحها بعدا اقتصاديا جديدا، ثم يشكل الابتكار الرابط الذي يحول هذه العناصر الهشة إلى نظام متكامل قوي".</a:t>
            </a:r>
            <a:endParaRPr lang="fr-FR" sz="1600" dirty="0">
              <a:solidFill>
                <a:schemeClr val="tx1"/>
              </a:solidFill>
              <a:cs typeface="+mj-cs"/>
            </a:endParaRPr>
          </a:p>
        </p:txBody>
      </p:sp>
      <p:sp>
        <p:nvSpPr>
          <p:cNvPr id="7" name="ZoneTexte 6"/>
          <p:cNvSpPr txBox="1"/>
          <p:nvPr/>
        </p:nvSpPr>
        <p:spPr>
          <a:xfrm>
            <a:off x="1250699" y="3296604"/>
            <a:ext cx="6642602" cy="1138773"/>
          </a:xfrm>
          <a:prstGeom prst="rect">
            <a:avLst/>
          </a:prstGeom>
          <a:noFill/>
        </p:spPr>
        <p:txBody>
          <a:bodyPr wrap="square">
            <a:spAutoFit/>
          </a:bodyPr>
          <a:lstStyle/>
          <a:p>
            <a:pPr algn="ctr" rtl="1"/>
            <a:r>
              <a:rPr lang="ar-DZ" sz="2000" b="1" u="sng" dirty="0">
                <a:solidFill>
                  <a:schemeClr val="tx1"/>
                </a:solidFill>
              </a:rPr>
              <a:t>التسويق </a:t>
            </a:r>
            <a:r>
              <a:rPr lang="ar-DZ" sz="2000" b="1" u="sng" dirty="0" err="1">
                <a:solidFill>
                  <a:schemeClr val="tx1"/>
                </a:solidFill>
              </a:rPr>
              <a:t>الإبتكاري</a:t>
            </a:r>
            <a:r>
              <a:rPr lang="ar-DZ" dirty="0">
                <a:solidFill>
                  <a:schemeClr val="tx1"/>
                </a:solidFill>
              </a:rPr>
              <a:t>: </a:t>
            </a:r>
            <a:r>
              <a:rPr lang="ar-DZ" sz="1600" dirty="0">
                <a:solidFill>
                  <a:schemeClr val="tx1"/>
                </a:solidFill>
              </a:rPr>
              <a:t>"مجموعة العمليات والأنشطة المبتكرة التي تقوم بتسويق المنتجات والخدمات الجديدة وإيصالها إلى مجموعة مستهدفة من المستهلكين من خلال إجراء بحوث السوق حول </a:t>
            </a:r>
            <a:r>
              <a:rPr lang="ar-DZ" sz="1600" dirty="0" err="1">
                <a:solidFill>
                  <a:schemeClr val="tx1"/>
                </a:solidFill>
              </a:rPr>
              <a:t>إحتياجات</a:t>
            </a:r>
            <a:r>
              <a:rPr lang="ar-DZ" sz="1600" dirty="0">
                <a:solidFill>
                  <a:schemeClr val="tx1"/>
                </a:solidFill>
              </a:rPr>
              <a:t> العملاء </a:t>
            </a:r>
            <a:r>
              <a:rPr lang="ar-DZ" sz="1600" dirty="0" err="1">
                <a:solidFill>
                  <a:schemeClr val="tx1"/>
                </a:solidFill>
              </a:rPr>
              <a:t>وسلوكاتهم</a:t>
            </a:r>
            <a:r>
              <a:rPr lang="ar-DZ" sz="1600" dirty="0">
                <a:solidFill>
                  <a:schemeClr val="tx1"/>
                </a:solidFill>
              </a:rPr>
              <a:t> </a:t>
            </a:r>
            <a:r>
              <a:rPr lang="ar-DZ" sz="1600" dirty="0" err="1">
                <a:solidFill>
                  <a:schemeClr val="tx1"/>
                </a:solidFill>
              </a:rPr>
              <a:t>وإتجاهاتهم</a:t>
            </a:r>
            <a:r>
              <a:rPr lang="ar-DZ" sz="1600" dirty="0">
                <a:solidFill>
                  <a:schemeClr val="tx1"/>
                </a:solidFill>
              </a:rPr>
              <a:t>، وتطوير نموذج أولي أو تغييرات داخل تصميم المنتج أو الخدمة، أو إطلاق منتج جديد، أو الترويج للمنتج بطريقة فريدة من نوعها، أو تسعيره بطريقة غير تقليدية".</a:t>
            </a:r>
            <a:endParaRPr lang="fr-FR" dirty="0">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3"/>
          <p:cNvSpPr txBox="1">
            <a:spLocks noGrp="1"/>
          </p:cNvSpPr>
          <p:nvPr>
            <p:ph type="title"/>
          </p:nvPr>
        </p:nvSpPr>
        <p:spPr>
          <a:xfrm>
            <a:off x="557916" y="342677"/>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dirty="0">
                <a:cs typeface="+mj-cs"/>
              </a:rPr>
              <a:t>أهمية التسويق </a:t>
            </a:r>
            <a:r>
              <a:rPr lang="ar-DZ" dirty="0" err="1">
                <a:cs typeface="+mj-cs"/>
              </a:rPr>
              <a:t>الإبتكاري</a:t>
            </a:r>
            <a:endParaRPr dirty="0">
              <a:cs typeface="+mj-cs"/>
            </a:endParaRPr>
          </a:p>
        </p:txBody>
      </p:sp>
      <p:sp>
        <p:nvSpPr>
          <p:cNvPr id="437" name="Google Shape;437;p33"/>
          <p:cNvSpPr txBox="1">
            <a:spLocks noGrp="1"/>
          </p:cNvSpPr>
          <p:nvPr>
            <p:ph type="subTitle" idx="3"/>
          </p:nvPr>
        </p:nvSpPr>
        <p:spPr>
          <a:xfrm>
            <a:off x="1173292" y="1191299"/>
            <a:ext cx="6473248" cy="7566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DZ" sz="1600" dirty="0">
                <a:cs typeface="+mj-cs"/>
              </a:rPr>
              <a:t>- </a:t>
            </a:r>
            <a:r>
              <a:rPr lang="ar-DZ" sz="1800" u="sng" dirty="0">
                <a:cs typeface="+mj-cs"/>
              </a:rPr>
              <a:t>أهمية التسويق </a:t>
            </a:r>
            <a:r>
              <a:rPr lang="ar-DZ" sz="1800" u="sng" dirty="0" err="1">
                <a:cs typeface="+mj-cs"/>
              </a:rPr>
              <a:t>الإبتكاري</a:t>
            </a:r>
            <a:r>
              <a:rPr lang="ar-DZ" sz="1800" u="sng" dirty="0">
                <a:cs typeface="+mj-cs"/>
              </a:rPr>
              <a:t> في قيادة التكلفة</a:t>
            </a:r>
            <a:r>
              <a:rPr lang="ar-DZ" sz="1600" dirty="0">
                <a:cs typeface="+mj-cs"/>
              </a:rPr>
              <a:t>: يساعد </a:t>
            </a:r>
            <a:r>
              <a:rPr lang="ar-DZ" sz="1600" dirty="0" err="1">
                <a:cs typeface="+mj-cs"/>
              </a:rPr>
              <a:t>الإبتكار</a:t>
            </a:r>
            <a:r>
              <a:rPr lang="ar-DZ" sz="1600" dirty="0">
                <a:cs typeface="+mj-cs"/>
              </a:rPr>
              <a:t> في المنتجات على تخفيض تكلفة إنتاج المنتجات وذلك عن طريق التحسينات المستمرة والمتواصلة أو عن طريق </a:t>
            </a:r>
            <a:r>
              <a:rPr lang="ar-DZ" sz="1600" dirty="0" err="1">
                <a:cs typeface="+mj-cs"/>
              </a:rPr>
              <a:t>الإبتكارات</a:t>
            </a:r>
            <a:r>
              <a:rPr lang="ar-DZ" sz="1600" dirty="0">
                <a:cs typeface="+mj-cs"/>
              </a:rPr>
              <a:t> الجذرية (منتجات أو طرق إنتاج جديدة، حيث يؤدي وضع طريقة إنتاج جديدة إلى تخفيضات معتبرة في التكاليف والتحكم بشكل أكبر في الأسعار؛</a:t>
            </a:r>
            <a:endParaRPr lang="ar-DZ" sz="1600" dirty="0">
              <a:cs typeface="+mj-cs"/>
            </a:endParaRPr>
          </a:p>
        </p:txBody>
      </p:sp>
      <p:sp>
        <p:nvSpPr>
          <p:cNvPr id="8" name="Google Shape;437;p33"/>
          <p:cNvSpPr txBox="1"/>
          <p:nvPr/>
        </p:nvSpPr>
        <p:spPr>
          <a:xfrm>
            <a:off x="1173292" y="2334127"/>
            <a:ext cx="6473248" cy="756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1pPr>
            <a:lvl2pPr marL="914400" marR="0" lvl="1"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2pPr>
            <a:lvl3pPr marL="1371600" marR="0" lvl="2"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3pPr>
            <a:lvl4pPr marL="1828800" marR="0" lvl="3"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4pPr>
            <a:lvl5pPr marL="2286000" marR="0" lvl="4"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5pPr>
            <a:lvl6pPr marL="2743200" marR="0" lvl="5"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6pPr>
            <a:lvl7pPr marL="3200400" marR="0" lvl="6"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7pPr>
            <a:lvl8pPr marL="3657600" marR="0" lvl="7"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8pPr>
            <a:lvl9pPr marL="4114800" marR="0" lvl="8"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9pPr>
          </a:lstStyle>
          <a:p>
            <a:pPr marL="0" indent="0" algn="r" rtl="1"/>
            <a:r>
              <a:rPr lang="ar-DZ" sz="1600" dirty="0">
                <a:cs typeface="+mj-cs"/>
              </a:rPr>
              <a:t>- </a:t>
            </a:r>
            <a:r>
              <a:rPr lang="ar-DZ" sz="1800" u="sng" dirty="0">
                <a:cs typeface="+mj-cs"/>
              </a:rPr>
              <a:t>أهمية التسويق </a:t>
            </a:r>
            <a:r>
              <a:rPr lang="ar-DZ" sz="1800" u="sng" dirty="0" err="1">
                <a:cs typeface="+mj-cs"/>
              </a:rPr>
              <a:t>الإبتكاري</a:t>
            </a:r>
            <a:r>
              <a:rPr lang="ar-DZ" sz="1800" u="sng" dirty="0">
                <a:cs typeface="+mj-cs"/>
              </a:rPr>
              <a:t> في تحقيق التميز</a:t>
            </a:r>
            <a:r>
              <a:rPr lang="ar-DZ" sz="1600" dirty="0">
                <a:cs typeface="+mj-cs"/>
              </a:rPr>
              <a:t>: يتطلب تطبيق إستراتيجية التميز إنتاج منتج يتميز بكونه الأفضل دون منازع، بصفة أو مجموعة من الصفات كالجودة أو التكنولوجيا المستخدمة أو علامة تجارية التي لا تمتلكها المنتجات المنافسة؛</a:t>
            </a:r>
            <a:endParaRPr lang="ar-DZ" sz="1600" dirty="0">
              <a:cs typeface="+mj-cs"/>
            </a:endParaRPr>
          </a:p>
        </p:txBody>
      </p:sp>
      <p:sp>
        <p:nvSpPr>
          <p:cNvPr id="9" name="Google Shape;437;p33"/>
          <p:cNvSpPr txBox="1"/>
          <p:nvPr/>
        </p:nvSpPr>
        <p:spPr>
          <a:xfrm>
            <a:off x="1173292" y="3195601"/>
            <a:ext cx="6473248" cy="10325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1pPr>
            <a:lvl2pPr marL="914400" marR="0" lvl="1"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2pPr>
            <a:lvl3pPr marL="1371600" marR="0" lvl="2"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3pPr>
            <a:lvl4pPr marL="1828800" marR="0" lvl="3"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4pPr>
            <a:lvl5pPr marL="2286000" marR="0" lvl="4"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5pPr>
            <a:lvl6pPr marL="2743200" marR="0" lvl="5"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6pPr>
            <a:lvl7pPr marL="3200400" marR="0" lvl="6"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7pPr>
            <a:lvl8pPr marL="3657600" marR="0" lvl="7"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8pPr>
            <a:lvl9pPr marL="4114800" marR="0" lvl="8"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9pPr>
          </a:lstStyle>
          <a:p>
            <a:pPr marL="0" indent="0" algn="r" rtl="1"/>
            <a:r>
              <a:rPr lang="ar-DZ" sz="1600" dirty="0">
                <a:cs typeface="+mj-cs"/>
              </a:rPr>
              <a:t>- </a:t>
            </a:r>
            <a:r>
              <a:rPr lang="ar-DZ" sz="1800" u="sng" dirty="0">
                <a:cs typeface="+mj-cs"/>
              </a:rPr>
              <a:t>أهمية التسويق </a:t>
            </a:r>
            <a:r>
              <a:rPr lang="ar-DZ" sz="1800" u="sng" dirty="0" err="1">
                <a:cs typeface="+mj-cs"/>
              </a:rPr>
              <a:t>الإبتكاري</a:t>
            </a:r>
            <a:r>
              <a:rPr lang="ar-DZ" sz="1800" u="sng" dirty="0">
                <a:cs typeface="+mj-cs"/>
              </a:rPr>
              <a:t> في التركيز</a:t>
            </a:r>
            <a:r>
              <a:rPr lang="fr-FR" sz="1600" dirty="0">
                <a:cs typeface="+mj-cs"/>
              </a:rPr>
              <a:t>:</a:t>
            </a:r>
            <a:r>
              <a:rPr lang="ar-DZ" sz="1600" dirty="0">
                <a:cs typeface="+mj-cs"/>
              </a:rPr>
              <a:t> عندما لا تسمح موارد المؤسسة وإمكانياتها بتغطية القطاع بأكمله فإنها تركز على </a:t>
            </a:r>
            <a:r>
              <a:rPr lang="ar-DZ" sz="1600" dirty="0" err="1">
                <a:cs typeface="+mj-cs"/>
              </a:rPr>
              <a:t>الإبتكار</a:t>
            </a:r>
            <a:r>
              <a:rPr lang="ar-DZ" sz="1600" dirty="0">
                <a:cs typeface="+mj-cs"/>
              </a:rPr>
              <a:t> في منتجات موجهة إلى زبائن محددين ذوي حاجات وأذواق متغيرة ومقبولة نسبيا، وتقوم بتلبيتها من خلال إدخال التحسينات المستمرة على المنتجات بالشكل الذي يلبي الجزء المستهدف من الزبائن في السوق وهذا ما يحقق لها ميزة تنافسية.</a:t>
            </a:r>
            <a:endParaRPr lang="ar-DZ" sz="16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5"/>
          <p:cNvSpPr txBox="1">
            <a:spLocks noGrp="1"/>
          </p:cNvSpPr>
          <p:nvPr>
            <p:ph type="subTitle" idx="1"/>
          </p:nvPr>
        </p:nvSpPr>
        <p:spPr>
          <a:xfrm>
            <a:off x="235446" y="1567650"/>
            <a:ext cx="2323500" cy="7683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DZ" b="1" u="sng" dirty="0">
                <a:cs typeface="+mj-cs"/>
              </a:rPr>
              <a:t>الإبداع</a:t>
            </a:r>
            <a:endParaRPr b="1" u="sng" dirty="0">
              <a:cs typeface="+mj-cs"/>
            </a:endParaRPr>
          </a:p>
        </p:txBody>
      </p:sp>
      <p:sp>
        <p:nvSpPr>
          <p:cNvPr id="453" name="Google Shape;453;p35"/>
          <p:cNvSpPr txBox="1">
            <a:spLocks noGrp="1"/>
          </p:cNvSpPr>
          <p:nvPr>
            <p:ph type="subTitle" idx="5"/>
          </p:nvPr>
        </p:nvSpPr>
        <p:spPr>
          <a:xfrm>
            <a:off x="3410250" y="1567650"/>
            <a:ext cx="2323500" cy="7683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DZ" u="sng" dirty="0">
                <a:cs typeface="+mj-cs"/>
              </a:rPr>
              <a:t>القدرة على التكيف</a:t>
            </a:r>
            <a:endParaRPr u="sng" dirty="0">
              <a:cs typeface="+mj-cs"/>
            </a:endParaRPr>
          </a:p>
        </p:txBody>
      </p:sp>
      <p:sp>
        <p:nvSpPr>
          <p:cNvPr id="454" name="Google Shape;454;p35"/>
          <p:cNvSpPr txBox="1">
            <a:spLocks noGrp="1"/>
          </p:cNvSpPr>
          <p:nvPr>
            <p:ph type="subTitle" idx="6"/>
          </p:nvPr>
        </p:nvSpPr>
        <p:spPr>
          <a:xfrm>
            <a:off x="6585056" y="1559835"/>
            <a:ext cx="2323500" cy="7683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DZ" u="sng" dirty="0">
                <a:latin typeface="Tahoma" panose="020B0604030504040204" pitchFamily="34" charset="0"/>
                <a:ea typeface="Tahoma" panose="020B0604030504040204" pitchFamily="34" charset="0"/>
                <a:cs typeface="+mj-cs"/>
              </a:rPr>
              <a:t>خلق القيمة</a:t>
            </a:r>
            <a:endParaRPr u="sng" dirty="0">
              <a:latin typeface="Tahoma" panose="020B0604030504040204" pitchFamily="34" charset="0"/>
              <a:ea typeface="Tahoma" panose="020B0604030504040204" pitchFamily="34" charset="0"/>
              <a:cs typeface="+mj-cs"/>
            </a:endParaRPr>
          </a:p>
        </p:txBody>
      </p:sp>
      <p:sp>
        <p:nvSpPr>
          <p:cNvPr id="455" name="Google Shape;455;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rtl="1">
              <a:spcBef>
                <a:spcPts val="0"/>
              </a:spcBef>
              <a:spcAft>
                <a:spcPts val="0"/>
              </a:spcAft>
              <a:buNone/>
            </a:pPr>
            <a:r>
              <a:rPr lang="ar-DZ" dirty="0">
                <a:cs typeface="+mj-cs"/>
              </a:rPr>
              <a:t>أبعاد التسويق الابتكاري</a:t>
            </a:r>
            <a:endParaRPr dirty="0">
              <a:cs typeface="+mj-cs"/>
            </a:endParaRPr>
          </a:p>
        </p:txBody>
      </p:sp>
      <p:sp>
        <p:nvSpPr>
          <p:cNvPr id="456" name="Google Shape;456;p35"/>
          <p:cNvSpPr txBox="1">
            <a:spLocks noGrp="1"/>
          </p:cNvSpPr>
          <p:nvPr>
            <p:ph type="subTitle" idx="2"/>
          </p:nvPr>
        </p:nvSpPr>
        <p:spPr>
          <a:xfrm>
            <a:off x="235446" y="2301950"/>
            <a:ext cx="2323500" cy="925804"/>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1600" dirty="0">
                <a:cs typeface="+mj-cs"/>
              </a:rPr>
              <a:t>القدرة على توليد أفكار جديدة وفريدة في الاستراتيجيات التسويقية.</a:t>
            </a:r>
            <a:endParaRPr sz="1600" dirty="0">
              <a:cs typeface="+mj-cs"/>
            </a:endParaRPr>
          </a:p>
        </p:txBody>
      </p:sp>
      <p:sp>
        <p:nvSpPr>
          <p:cNvPr id="457" name="Google Shape;457;p35"/>
          <p:cNvSpPr txBox="1">
            <a:spLocks noGrp="1"/>
          </p:cNvSpPr>
          <p:nvPr>
            <p:ph type="subTitle" idx="3"/>
          </p:nvPr>
        </p:nvSpPr>
        <p:spPr>
          <a:xfrm>
            <a:off x="3410250" y="2301950"/>
            <a:ext cx="2323500" cy="84765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1600" dirty="0">
                <a:cs typeface="+mj-cs"/>
              </a:rPr>
              <a:t>مدى مرونة النهج التسويقي في التعامل مع تغيّرات السوق وتوقعات المستهلكين.</a:t>
            </a:r>
            <a:endParaRPr sz="1600" dirty="0">
              <a:cs typeface="+mj-cs"/>
            </a:endParaRPr>
          </a:p>
        </p:txBody>
      </p:sp>
      <p:sp>
        <p:nvSpPr>
          <p:cNvPr id="458" name="Google Shape;458;p35"/>
          <p:cNvSpPr txBox="1">
            <a:spLocks noGrp="1"/>
          </p:cNvSpPr>
          <p:nvPr>
            <p:ph type="subTitle" idx="4"/>
          </p:nvPr>
        </p:nvSpPr>
        <p:spPr>
          <a:xfrm>
            <a:off x="6585054" y="2294135"/>
            <a:ext cx="2323500" cy="925804"/>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1600" dirty="0">
                <a:cs typeface="+mj-cs"/>
              </a:rPr>
              <a:t>التركيز على تقديم قيمة فريدة للعملاء تميز العلامة التجارية.</a:t>
            </a:r>
            <a:endParaRPr sz="1600" dirty="0">
              <a:cs typeface="+mj-cs"/>
            </a:endParaRPr>
          </a:p>
        </p:txBody>
      </p:sp>
      <p:sp>
        <p:nvSpPr>
          <p:cNvPr id="2" name="Google Shape;454;p35"/>
          <p:cNvSpPr txBox="1"/>
          <p:nvPr/>
        </p:nvSpPr>
        <p:spPr>
          <a:xfrm>
            <a:off x="4997653" y="2885875"/>
            <a:ext cx="2323500" cy="768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Kanit"/>
              <a:buNone/>
              <a:defRPr sz="2000" b="0" i="0" u="none" strike="noStrike" cap="none">
                <a:solidFill>
                  <a:schemeClr val="dk1"/>
                </a:solidFill>
                <a:latin typeface="Kanit"/>
                <a:ea typeface="Kanit"/>
                <a:cs typeface="Kanit"/>
                <a:sym typeface="Kanit"/>
              </a:defRPr>
            </a:lvl1pPr>
            <a:lvl2pPr marL="914400" marR="0" lvl="1" indent="-304800" algn="ctr" rtl="0">
              <a:lnSpc>
                <a:spcPct val="100000"/>
              </a:lnSpc>
              <a:spcBef>
                <a:spcPts val="0"/>
              </a:spcBef>
              <a:spcAft>
                <a:spcPts val="0"/>
              </a:spcAft>
              <a:buClr>
                <a:schemeClr val="dk1"/>
              </a:buClr>
              <a:buSzPts val="2400"/>
              <a:buFont typeface="Kanit"/>
              <a:buNone/>
              <a:defRPr sz="2400" b="0" i="0" u="none" strike="noStrike" cap="none">
                <a:solidFill>
                  <a:schemeClr val="dk1"/>
                </a:solidFill>
                <a:latin typeface="Kanit"/>
                <a:ea typeface="Kanit"/>
                <a:cs typeface="Kanit"/>
                <a:sym typeface="Kanit"/>
              </a:defRPr>
            </a:lvl2pPr>
            <a:lvl3pPr marL="1371600" marR="0" lvl="2" indent="-304800" algn="ctr" rtl="0">
              <a:lnSpc>
                <a:spcPct val="100000"/>
              </a:lnSpc>
              <a:spcBef>
                <a:spcPts val="0"/>
              </a:spcBef>
              <a:spcAft>
                <a:spcPts val="0"/>
              </a:spcAft>
              <a:buClr>
                <a:schemeClr val="dk1"/>
              </a:buClr>
              <a:buSzPts val="2400"/>
              <a:buFont typeface="Kanit"/>
              <a:buNone/>
              <a:defRPr sz="2400" b="0" i="0" u="none" strike="noStrike" cap="none">
                <a:solidFill>
                  <a:schemeClr val="dk1"/>
                </a:solidFill>
                <a:latin typeface="Kanit"/>
                <a:ea typeface="Kanit"/>
                <a:cs typeface="Kanit"/>
                <a:sym typeface="Kanit"/>
              </a:defRPr>
            </a:lvl3pPr>
            <a:lvl4pPr marL="1828800" marR="0" lvl="3" indent="-304800" algn="ctr" rtl="0">
              <a:lnSpc>
                <a:spcPct val="100000"/>
              </a:lnSpc>
              <a:spcBef>
                <a:spcPts val="0"/>
              </a:spcBef>
              <a:spcAft>
                <a:spcPts val="0"/>
              </a:spcAft>
              <a:buClr>
                <a:schemeClr val="dk1"/>
              </a:buClr>
              <a:buSzPts val="2400"/>
              <a:buFont typeface="Kanit"/>
              <a:buNone/>
              <a:defRPr sz="2400" b="0" i="0" u="none" strike="noStrike" cap="none">
                <a:solidFill>
                  <a:schemeClr val="dk1"/>
                </a:solidFill>
                <a:latin typeface="Kanit"/>
                <a:ea typeface="Kanit"/>
                <a:cs typeface="Kanit"/>
                <a:sym typeface="Kanit"/>
              </a:defRPr>
            </a:lvl4pPr>
            <a:lvl5pPr marL="2286000" marR="0" lvl="4" indent="-304800" algn="ctr" rtl="0">
              <a:lnSpc>
                <a:spcPct val="100000"/>
              </a:lnSpc>
              <a:spcBef>
                <a:spcPts val="0"/>
              </a:spcBef>
              <a:spcAft>
                <a:spcPts val="0"/>
              </a:spcAft>
              <a:buClr>
                <a:schemeClr val="dk1"/>
              </a:buClr>
              <a:buSzPts val="2400"/>
              <a:buFont typeface="Kanit"/>
              <a:buNone/>
              <a:defRPr sz="2400" b="0" i="0" u="none" strike="noStrike" cap="none">
                <a:solidFill>
                  <a:schemeClr val="dk1"/>
                </a:solidFill>
                <a:latin typeface="Kanit"/>
                <a:ea typeface="Kanit"/>
                <a:cs typeface="Kanit"/>
                <a:sym typeface="Kanit"/>
              </a:defRPr>
            </a:lvl5pPr>
            <a:lvl6pPr marL="2743200" marR="0" lvl="5" indent="-304800" algn="ctr" rtl="0">
              <a:lnSpc>
                <a:spcPct val="100000"/>
              </a:lnSpc>
              <a:spcBef>
                <a:spcPts val="0"/>
              </a:spcBef>
              <a:spcAft>
                <a:spcPts val="0"/>
              </a:spcAft>
              <a:buClr>
                <a:schemeClr val="dk1"/>
              </a:buClr>
              <a:buSzPts val="2400"/>
              <a:buFont typeface="Kanit"/>
              <a:buNone/>
              <a:defRPr sz="2400" b="0" i="0" u="none" strike="noStrike" cap="none">
                <a:solidFill>
                  <a:schemeClr val="dk1"/>
                </a:solidFill>
                <a:latin typeface="Kanit"/>
                <a:ea typeface="Kanit"/>
                <a:cs typeface="Kanit"/>
                <a:sym typeface="Kanit"/>
              </a:defRPr>
            </a:lvl6pPr>
            <a:lvl7pPr marL="3200400" marR="0" lvl="6" indent="-304800" algn="ctr" rtl="0">
              <a:lnSpc>
                <a:spcPct val="100000"/>
              </a:lnSpc>
              <a:spcBef>
                <a:spcPts val="0"/>
              </a:spcBef>
              <a:spcAft>
                <a:spcPts val="0"/>
              </a:spcAft>
              <a:buClr>
                <a:schemeClr val="dk1"/>
              </a:buClr>
              <a:buSzPts val="2400"/>
              <a:buFont typeface="Kanit"/>
              <a:buNone/>
              <a:defRPr sz="2400" b="0" i="0" u="none" strike="noStrike" cap="none">
                <a:solidFill>
                  <a:schemeClr val="dk1"/>
                </a:solidFill>
                <a:latin typeface="Kanit"/>
                <a:ea typeface="Kanit"/>
                <a:cs typeface="Kanit"/>
                <a:sym typeface="Kanit"/>
              </a:defRPr>
            </a:lvl7pPr>
            <a:lvl8pPr marL="3657600" marR="0" lvl="7" indent="-304800" algn="ctr" rtl="0">
              <a:lnSpc>
                <a:spcPct val="100000"/>
              </a:lnSpc>
              <a:spcBef>
                <a:spcPts val="0"/>
              </a:spcBef>
              <a:spcAft>
                <a:spcPts val="0"/>
              </a:spcAft>
              <a:buClr>
                <a:schemeClr val="dk1"/>
              </a:buClr>
              <a:buSzPts val="2400"/>
              <a:buFont typeface="Kanit"/>
              <a:buNone/>
              <a:defRPr sz="2400" b="0" i="0" u="none" strike="noStrike" cap="none">
                <a:solidFill>
                  <a:schemeClr val="dk1"/>
                </a:solidFill>
                <a:latin typeface="Kanit"/>
                <a:ea typeface="Kanit"/>
                <a:cs typeface="Kanit"/>
                <a:sym typeface="Kanit"/>
              </a:defRPr>
            </a:lvl8pPr>
            <a:lvl9pPr marL="4114800" marR="0" lvl="8" indent="-304800" algn="ctr" rtl="0">
              <a:lnSpc>
                <a:spcPct val="100000"/>
              </a:lnSpc>
              <a:spcBef>
                <a:spcPts val="0"/>
              </a:spcBef>
              <a:spcAft>
                <a:spcPts val="0"/>
              </a:spcAft>
              <a:buClr>
                <a:schemeClr val="dk1"/>
              </a:buClr>
              <a:buSzPts val="2400"/>
              <a:buFont typeface="Kanit"/>
              <a:buNone/>
              <a:defRPr sz="2400" b="0" i="0" u="none" strike="noStrike" cap="none">
                <a:solidFill>
                  <a:schemeClr val="dk1"/>
                </a:solidFill>
                <a:latin typeface="Kanit"/>
                <a:ea typeface="Kanit"/>
                <a:cs typeface="Kanit"/>
                <a:sym typeface="Kanit"/>
              </a:defRPr>
            </a:lvl9pPr>
          </a:lstStyle>
          <a:p>
            <a:pPr marL="0" indent="0" algn="ctr" rtl="1"/>
            <a:r>
              <a:rPr lang="ar-DZ" u="sng" dirty="0">
                <a:latin typeface="Tahoma" panose="020B0604030504040204" pitchFamily="34" charset="0"/>
                <a:ea typeface="Tahoma" panose="020B0604030504040204" pitchFamily="34" charset="0"/>
                <a:cs typeface="+mj-cs"/>
              </a:rPr>
              <a:t>محورية العميل</a:t>
            </a:r>
            <a:endParaRPr lang="ar-DZ" u="sng" dirty="0">
              <a:latin typeface="Tahoma" panose="020B0604030504040204" pitchFamily="34" charset="0"/>
              <a:ea typeface="Tahoma" panose="020B0604030504040204" pitchFamily="34" charset="0"/>
              <a:cs typeface="+mj-cs"/>
            </a:endParaRPr>
          </a:p>
        </p:txBody>
      </p:sp>
      <p:sp>
        <p:nvSpPr>
          <p:cNvPr id="3" name="Google Shape;458;p35"/>
          <p:cNvSpPr txBox="1"/>
          <p:nvPr/>
        </p:nvSpPr>
        <p:spPr>
          <a:xfrm>
            <a:off x="4997651" y="3620175"/>
            <a:ext cx="2323500" cy="9258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1pPr>
            <a:lvl2pPr marL="914400" marR="0" lvl="1"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2pPr>
            <a:lvl3pPr marL="1371600" marR="0" lvl="2"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3pPr>
            <a:lvl4pPr marL="1828800" marR="0" lvl="3"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4pPr>
            <a:lvl5pPr marL="2286000" marR="0" lvl="4"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5pPr>
            <a:lvl6pPr marL="2743200" marR="0" lvl="5"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6pPr>
            <a:lvl7pPr marL="3200400" marR="0" lvl="6"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7pPr>
            <a:lvl8pPr marL="3657600" marR="0" lvl="7"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8pPr>
            <a:lvl9pPr marL="4114800" marR="0" lvl="8"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9pPr>
          </a:lstStyle>
          <a:p>
            <a:pPr marL="0" indent="0" algn="ctr" rtl="1"/>
            <a:r>
              <a:rPr lang="ar-DZ" sz="1600" dirty="0">
                <a:cs typeface="+mj-cs"/>
              </a:rPr>
              <a:t>جعل العميل محور كل الجهود الابتكارية والتسويقية، لضمان تلبية احتياجاته.</a:t>
            </a:r>
            <a:endParaRPr lang="ar-DZ" sz="1600" dirty="0">
              <a:cs typeface="+mj-cs"/>
            </a:endParaRPr>
          </a:p>
        </p:txBody>
      </p:sp>
      <p:sp>
        <p:nvSpPr>
          <p:cNvPr id="4" name="Google Shape;454;p35"/>
          <p:cNvSpPr txBox="1"/>
          <p:nvPr/>
        </p:nvSpPr>
        <p:spPr>
          <a:xfrm>
            <a:off x="1712164" y="2919875"/>
            <a:ext cx="2323500" cy="768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2400"/>
              <a:buFont typeface="Kanit"/>
              <a:buNone/>
              <a:defRPr sz="2000" b="0" i="0" u="none" strike="noStrike" cap="none">
                <a:solidFill>
                  <a:schemeClr val="dk1"/>
                </a:solidFill>
                <a:latin typeface="Kanit"/>
                <a:ea typeface="Kanit"/>
                <a:cs typeface="Kanit"/>
                <a:sym typeface="Kanit"/>
              </a:defRPr>
            </a:lvl1pPr>
            <a:lvl2pPr marL="914400" marR="0" lvl="1" indent="-304800" algn="ctr" rtl="0">
              <a:lnSpc>
                <a:spcPct val="100000"/>
              </a:lnSpc>
              <a:spcBef>
                <a:spcPts val="0"/>
              </a:spcBef>
              <a:spcAft>
                <a:spcPts val="0"/>
              </a:spcAft>
              <a:buClr>
                <a:schemeClr val="dk1"/>
              </a:buClr>
              <a:buSzPts val="2400"/>
              <a:buFont typeface="Kanit"/>
              <a:buNone/>
              <a:defRPr sz="2400" b="0" i="0" u="none" strike="noStrike" cap="none">
                <a:solidFill>
                  <a:schemeClr val="dk1"/>
                </a:solidFill>
                <a:latin typeface="Kanit"/>
                <a:ea typeface="Kanit"/>
                <a:cs typeface="Kanit"/>
                <a:sym typeface="Kanit"/>
              </a:defRPr>
            </a:lvl2pPr>
            <a:lvl3pPr marL="1371600" marR="0" lvl="2" indent="-304800" algn="ctr" rtl="0">
              <a:lnSpc>
                <a:spcPct val="100000"/>
              </a:lnSpc>
              <a:spcBef>
                <a:spcPts val="0"/>
              </a:spcBef>
              <a:spcAft>
                <a:spcPts val="0"/>
              </a:spcAft>
              <a:buClr>
                <a:schemeClr val="dk1"/>
              </a:buClr>
              <a:buSzPts val="2400"/>
              <a:buFont typeface="Kanit"/>
              <a:buNone/>
              <a:defRPr sz="2400" b="0" i="0" u="none" strike="noStrike" cap="none">
                <a:solidFill>
                  <a:schemeClr val="dk1"/>
                </a:solidFill>
                <a:latin typeface="Kanit"/>
                <a:ea typeface="Kanit"/>
                <a:cs typeface="Kanit"/>
                <a:sym typeface="Kanit"/>
              </a:defRPr>
            </a:lvl3pPr>
            <a:lvl4pPr marL="1828800" marR="0" lvl="3" indent="-304800" algn="ctr" rtl="0">
              <a:lnSpc>
                <a:spcPct val="100000"/>
              </a:lnSpc>
              <a:spcBef>
                <a:spcPts val="0"/>
              </a:spcBef>
              <a:spcAft>
                <a:spcPts val="0"/>
              </a:spcAft>
              <a:buClr>
                <a:schemeClr val="dk1"/>
              </a:buClr>
              <a:buSzPts val="2400"/>
              <a:buFont typeface="Kanit"/>
              <a:buNone/>
              <a:defRPr sz="2400" b="0" i="0" u="none" strike="noStrike" cap="none">
                <a:solidFill>
                  <a:schemeClr val="dk1"/>
                </a:solidFill>
                <a:latin typeface="Kanit"/>
                <a:ea typeface="Kanit"/>
                <a:cs typeface="Kanit"/>
                <a:sym typeface="Kanit"/>
              </a:defRPr>
            </a:lvl4pPr>
            <a:lvl5pPr marL="2286000" marR="0" lvl="4" indent="-304800" algn="ctr" rtl="0">
              <a:lnSpc>
                <a:spcPct val="100000"/>
              </a:lnSpc>
              <a:spcBef>
                <a:spcPts val="0"/>
              </a:spcBef>
              <a:spcAft>
                <a:spcPts val="0"/>
              </a:spcAft>
              <a:buClr>
                <a:schemeClr val="dk1"/>
              </a:buClr>
              <a:buSzPts val="2400"/>
              <a:buFont typeface="Kanit"/>
              <a:buNone/>
              <a:defRPr sz="2400" b="0" i="0" u="none" strike="noStrike" cap="none">
                <a:solidFill>
                  <a:schemeClr val="dk1"/>
                </a:solidFill>
                <a:latin typeface="Kanit"/>
                <a:ea typeface="Kanit"/>
                <a:cs typeface="Kanit"/>
                <a:sym typeface="Kanit"/>
              </a:defRPr>
            </a:lvl5pPr>
            <a:lvl6pPr marL="2743200" marR="0" lvl="5" indent="-304800" algn="ctr" rtl="0">
              <a:lnSpc>
                <a:spcPct val="100000"/>
              </a:lnSpc>
              <a:spcBef>
                <a:spcPts val="0"/>
              </a:spcBef>
              <a:spcAft>
                <a:spcPts val="0"/>
              </a:spcAft>
              <a:buClr>
                <a:schemeClr val="dk1"/>
              </a:buClr>
              <a:buSzPts val="2400"/>
              <a:buFont typeface="Kanit"/>
              <a:buNone/>
              <a:defRPr sz="2400" b="0" i="0" u="none" strike="noStrike" cap="none">
                <a:solidFill>
                  <a:schemeClr val="dk1"/>
                </a:solidFill>
                <a:latin typeface="Kanit"/>
                <a:ea typeface="Kanit"/>
                <a:cs typeface="Kanit"/>
                <a:sym typeface="Kanit"/>
              </a:defRPr>
            </a:lvl6pPr>
            <a:lvl7pPr marL="3200400" marR="0" lvl="6" indent="-304800" algn="ctr" rtl="0">
              <a:lnSpc>
                <a:spcPct val="100000"/>
              </a:lnSpc>
              <a:spcBef>
                <a:spcPts val="0"/>
              </a:spcBef>
              <a:spcAft>
                <a:spcPts val="0"/>
              </a:spcAft>
              <a:buClr>
                <a:schemeClr val="dk1"/>
              </a:buClr>
              <a:buSzPts val="2400"/>
              <a:buFont typeface="Kanit"/>
              <a:buNone/>
              <a:defRPr sz="2400" b="0" i="0" u="none" strike="noStrike" cap="none">
                <a:solidFill>
                  <a:schemeClr val="dk1"/>
                </a:solidFill>
                <a:latin typeface="Kanit"/>
                <a:ea typeface="Kanit"/>
                <a:cs typeface="Kanit"/>
                <a:sym typeface="Kanit"/>
              </a:defRPr>
            </a:lvl7pPr>
            <a:lvl8pPr marL="3657600" marR="0" lvl="7" indent="-304800" algn="ctr" rtl="0">
              <a:lnSpc>
                <a:spcPct val="100000"/>
              </a:lnSpc>
              <a:spcBef>
                <a:spcPts val="0"/>
              </a:spcBef>
              <a:spcAft>
                <a:spcPts val="0"/>
              </a:spcAft>
              <a:buClr>
                <a:schemeClr val="dk1"/>
              </a:buClr>
              <a:buSzPts val="2400"/>
              <a:buFont typeface="Kanit"/>
              <a:buNone/>
              <a:defRPr sz="2400" b="0" i="0" u="none" strike="noStrike" cap="none">
                <a:solidFill>
                  <a:schemeClr val="dk1"/>
                </a:solidFill>
                <a:latin typeface="Kanit"/>
                <a:ea typeface="Kanit"/>
                <a:cs typeface="Kanit"/>
                <a:sym typeface="Kanit"/>
              </a:defRPr>
            </a:lvl8pPr>
            <a:lvl9pPr marL="4114800" marR="0" lvl="8" indent="-304800" algn="ctr" rtl="0">
              <a:lnSpc>
                <a:spcPct val="100000"/>
              </a:lnSpc>
              <a:spcBef>
                <a:spcPts val="0"/>
              </a:spcBef>
              <a:spcAft>
                <a:spcPts val="0"/>
              </a:spcAft>
              <a:buClr>
                <a:schemeClr val="dk1"/>
              </a:buClr>
              <a:buSzPts val="2400"/>
              <a:buFont typeface="Kanit"/>
              <a:buNone/>
              <a:defRPr sz="2400" b="0" i="0" u="none" strike="noStrike" cap="none">
                <a:solidFill>
                  <a:schemeClr val="dk1"/>
                </a:solidFill>
                <a:latin typeface="Kanit"/>
                <a:ea typeface="Kanit"/>
                <a:cs typeface="Kanit"/>
                <a:sym typeface="Kanit"/>
              </a:defRPr>
            </a:lvl9pPr>
          </a:lstStyle>
          <a:p>
            <a:pPr marL="0" indent="0" algn="ctr" rtl="1"/>
            <a:r>
              <a:rPr lang="ar-DZ" u="sng" dirty="0">
                <a:latin typeface="Tahoma" panose="020B0604030504040204" pitchFamily="34" charset="0"/>
                <a:ea typeface="Tahoma" panose="020B0604030504040204" pitchFamily="34" charset="0"/>
                <a:cs typeface="+mj-cs"/>
              </a:rPr>
              <a:t>الاندماج التكنولوجي</a:t>
            </a:r>
            <a:endParaRPr lang="ar-DZ" u="sng" dirty="0">
              <a:latin typeface="Tahoma" panose="020B0604030504040204" pitchFamily="34" charset="0"/>
              <a:ea typeface="Tahoma" panose="020B0604030504040204" pitchFamily="34" charset="0"/>
              <a:cs typeface="+mj-cs"/>
            </a:endParaRPr>
          </a:p>
        </p:txBody>
      </p:sp>
      <p:sp>
        <p:nvSpPr>
          <p:cNvPr id="5" name="Google Shape;458;p35"/>
          <p:cNvSpPr txBox="1"/>
          <p:nvPr/>
        </p:nvSpPr>
        <p:spPr>
          <a:xfrm>
            <a:off x="1712162" y="3654175"/>
            <a:ext cx="2323500" cy="9258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1pPr>
            <a:lvl2pPr marL="914400" marR="0" lvl="1"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2pPr>
            <a:lvl3pPr marL="1371600" marR="0" lvl="2"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3pPr>
            <a:lvl4pPr marL="1828800" marR="0" lvl="3"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4pPr>
            <a:lvl5pPr marL="2286000" marR="0" lvl="4"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5pPr>
            <a:lvl6pPr marL="2743200" marR="0" lvl="5"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6pPr>
            <a:lvl7pPr marL="3200400" marR="0" lvl="6"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7pPr>
            <a:lvl8pPr marL="3657600" marR="0" lvl="7"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8pPr>
            <a:lvl9pPr marL="4114800" marR="0" lvl="8" indent="-304800" algn="ctr" rtl="0">
              <a:lnSpc>
                <a:spcPct val="100000"/>
              </a:lnSpc>
              <a:spcBef>
                <a:spcPts val="0"/>
              </a:spcBef>
              <a:spcAft>
                <a:spcPts val="0"/>
              </a:spcAft>
              <a:buClr>
                <a:schemeClr val="dk1"/>
              </a:buClr>
              <a:buSzPts val="1200"/>
              <a:buFont typeface="DM Sans"/>
              <a:buNone/>
              <a:defRPr sz="1200" b="0" i="0" u="none" strike="noStrike" cap="none">
                <a:solidFill>
                  <a:schemeClr val="dk1"/>
                </a:solidFill>
                <a:latin typeface="DM Sans"/>
                <a:ea typeface="DM Sans"/>
                <a:cs typeface="DM Sans"/>
                <a:sym typeface="DM Sans"/>
              </a:defRPr>
            </a:lvl9pPr>
          </a:lstStyle>
          <a:p>
            <a:pPr marL="0" indent="0" algn="ctr" rtl="1"/>
            <a:r>
              <a:rPr lang="ar-DZ" sz="1600" dirty="0">
                <a:cs typeface="+mj-cs"/>
              </a:rPr>
              <a:t>الاستفادة من التقنيات الحديثة لتعزيز الجهود التسويقية وابتكار حلول جديدة.</a:t>
            </a:r>
            <a:endParaRPr lang="ar-DZ" sz="16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63;p36"/>
          <p:cNvSpPr txBox="1">
            <a:spLocks noGrp="1"/>
          </p:cNvSpPr>
          <p:nvPr>
            <p:ph type="subTitle" idx="1"/>
          </p:nvPr>
        </p:nvSpPr>
        <p:spPr>
          <a:xfrm>
            <a:off x="674061" y="1266590"/>
            <a:ext cx="3770400" cy="4608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ar-DZ" u="sng" dirty="0">
                <a:solidFill>
                  <a:schemeClr val="tx1"/>
                </a:solidFill>
                <a:cs typeface="+mj-cs"/>
              </a:rPr>
              <a:t>التصنيف طبقا لنوع المنظمة</a:t>
            </a:r>
            <a:endParaRPr u="sng" dirty="0">
              <a:solidFill>
                <a:schemeClr val="tx1"/>
              </a:solidFill>
              <a:cs typeface="+mj-cs"/>
            </a:endParaRPr>
          </a:p>
        </p:txBody>
      </p:sp>
      <p:sp>
        <p:nvSpPr>
          <p:cNvPr id="5" name="Google Shape;464;p36"/>
          <p:cNvSpPr txBox="1"/>
          <p:nvPr/>
        </p:nvSpPr>
        <p:spPr>
          <a:xfrm>
            <a:off x="427844" y="1611365"/>
            <a:ext cx="4262833" cy="88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rtl="1"/>
            <a:r>
              <a:rPr lang="ar-DZ" sz="1600" dirty="0">
                <a:solidFill>
                  <a:schemeClr val="tx1"/>
                </a:solidFill>
                <a:cs typeface="+mj-cs"/>
              </a:rPr>
              <a:t>يمكن تقسيم الابتكار التسويقي حسب نوع المنظمة التي تبتكر وتبدع وباستخدام ذلك الأساس يمكن التقسيم بحسب الهدف الأساسي للمنظمة إن كانت تهدف إلى الربح أو لا</a:t>
            </a:r>
            <a:endParaRPr lang="ar-DZ" sz="1600" dirty="0">
              <a:solidFill>
                <a:schemeClr val="tx1"/>
              </a:solidFill>
              <a:cs typeface="+mj-cs"/>
            </a:endParaRPr>
          </a:p>
          <a:p>
            <a:pPr algn="ctr" rtl="1"/>
            <a:r>
              <a:rPr lang="ar-DZ" sz="1600" dirty="0">
                <a:solidFill>
                  <a:schemeClr val="tx1"/>
                </a:solidFill>
                <a:cs typeface="+mj-cs"/>
              </a:rPr>
              <a:t>ويمكن التقسيم حسب النشاط مثل إن كانت منظمة صناعية تجارية أو خدمية، وقد يكون الابتكار التسويقي في منظمة صناعية لا يصلح في المنظمات الأخرى.</a:t>
            </a:r>
            <a:endParaRPr lang="ar-DZ" sz="1600" dirty="0">
              <a:solidFill>
                <a:schemeClr val="tx1"/>
              </a:solidFill>
              <a:cs typeface="+mj-cs"/>
            </a:endParaRPr>
          </a:p>
        </p:txBody>
      </p:sp>
      <p:sp>
        <p:nvSpPr>
          <p:cNvPr id="6" name="Google Shape;465;p36"/>
          <p:cNvSpPr txBox="1"/>
          <p:nvPr/>
        </p:nvSpPr>
        <p:spPr>
          <a:xfrm>
            <a:off x="4945756" y="1800997"/>
            <a:ext cx="3770400" cy="88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rtl="1"/>
            <a:r>
              <a:rPr lang="ar-DZ" sz="1600" dirty="0">
                <a:solidFill>
                  <a:schemeClr val="tx1"/>
                </a:solidFill>
                <a:cs typeface="+mj-cs"/>
              </a:rPr>
              <a:t>يمكن أن يكون الابتكار التسويقي طبعا لنوع المنتجات سواء كانت سلعا، خدمات مجال المنظمات، الأفكار أو الأشخاص.</a:t>
            </a:r>
            <a:endParaRPr lang="ar-DZ" sz="1600" dirty="0">
              <a:solidFill>
                <a:schemeClr val="tx1"/>
              </a:solidFill>
              <a:cs typeface="+mj-cs"/>
            </a:endParaRPr>
          </a:p>
        </p:txBody>
      </p:sp>
      <p:sp>
        <p:nvSpPr>
          <p:cNvPr id="7" name="Google Shape;466;p36"/>
          <p:cNvSpPr txBox="1">
            <a:spLocks noGrp="1"/>
          </p:cNvSpPr>
          <p:nvPr>
            <p:ph type="title"/>
          </p:nvPr>
        </p:nvSpPr>
        <p:spPr>
          <a:xfrm>
            <a:off x="720000" y="315188"/>
            <a:ext cx="770400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DZ" sz="3600" dirty="0">
                <a:solidFill>
                  <a:schemeClr val="tx1"/>
                </a:solidFill>
                <a:cs typeface="+mj-cs"/>
              </a:rPr>
              <a:t>أنواع الابتكار التسويقي</a:t>
            </a:r>
            <a:endParaRPr sz="3600" dirty="0">
              <a:solidFill>
                <a:schemeClr val="tx1"/>
              </a:solidFill>
              <a:cs typeface="+mj-cs"/>
            </a:endParaRPr>
          </a:p>
        </p:txBody>
      </p:sp>
      <p:sp>
        <p:nvSpPr>
          <p:cNvPr id="8" name="Google Shape;467;p36"/>
          <p:cNvSpPr txBox="1"/>
          <p:nvPr/>
        </p:nvSpPr>
        <p:spPr>
          <a:xfrm>
            <a:off x="4945756" y="2894985"/>
            <a:ext cx="3770400" cy="460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rtl="1"/>
            <a:endParaRPr lang="ar-DZ">
              <a:solidFill>
                <a:schemeClr val="tx1"/>
              </a:solidFill>
              <a:cs typeface="+mj-cs"/>
            </a:endParaRPr>
          </a:p>
          <a:p>
            <a:pPr algn="ctr" rtl="1"/>
            <a:r>
              <a:rPr lang="ar-DZ" u="sng">
                <a:solidFill>
                  <a:schemeClr val="tx1"/>
                </a:solidFill>
                <a:cs typeface="+mj-cs"/>
              </a:rPr>
              <a:t>التصنيف وفق العميل</a:t>
            </a:r>
            <a:endParaRPr lang="ar-DZ" u="sng" dirty="0">
              <a:solidFill>
                <a:schemeClr val="tx1"/>
              </a:solidFill>
              <a:cs typeface="+mj-cs"/>
            </a:endParaRPr>
          </a:p>
        </p:txBody>
      </p:sp>
      <p:sp>
        <p:nvSpPr>
          <p:cNvPr id="9" name="Google Shape;468;p36"/>
          <p:cNvSpPr txBox="1"/>
          <p:nvPr/>
        </p:nvSpPr>
        <p:spPr>
          <a:xfrm>
            <a:off x="4945756" y="3355735"/>
            <a:ext cx="3770400" cy="88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rtl="1"/>
            <a:r>
              <a:rPr lang="ar-DZ" sz="1600">
                <a:solidFill>
                  <a:schemeClr val="tx1"/>
                </a:solidFill>
                <a:cs typeface="+mj-cs"/>
              </a:rPr>
              <a:t>يمكن أن يتم تقسيم الابتكار التسويقي طبقا للعميل المستهدف، حيث يعتمد هنا بدرجة كبيرة على إثارة الدوافع العاطفية غير الرشيدة لدى المستهلكين النهائيين ، أكثر من اعتماده على الدوافع الرشيدة، والعكس صحيح بالنسبة للابتكار الذي يوجه للمشتري الصناعي.</a:t>
            </a:r>
            <a:endParaRPr lang="ar-DZ" sz="1600" dirty="0">
              <a:solidFill>
                <a:schemeClr val="tx1"/>
              </a:solidFill>
              <a:cs typeface="+mj-cs"/>
            </a:endParaRPr>
          </a:p>
        </p:txBody>
      </p:sp>
      <p:sp>
        <p:nvSpPr>
          <p:cNvPr id="10" name="Google Shape;469;p36"/>
          <p:cNvSpPr txBox="1"/>
          <p:nvPr/>
        </p:nvSpPr>
        <p:spPr>
          <a:xfrm>
            <a:off x="549943" y="3416110"/>
            <a:ext cx="3770400" cy="8886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rtl="1"/>
            <a:r>
              <a:rPr lang="ar-DZ" sz="1600">
                <a:solidFill>
                  <a:schemeClr val="tx1"/>
                </a:solidFill>
                <a:cs typeface="+mj-cs"/>
              </a:rPr>
              <a:t>إن التصنيف وفقا للهدف من وراء الابتكار التسويقي، يمكن تقسيمه إلى ابتكار بهدف حل مشكلة معينة تواجه المنظمة، أو مواجهة ظاهرة غير مرغوبة كتدهور المبيعات، وقد يكون بهدف تحسين الأداء والارتقاء به أي أن الأول هو ردة فعل والثاني هو استباق أو مبادأة.</a:t>
            </a:r>
            <a:endParaRPr lang="ar-DZ" sz="1600" dirty="0">
              <a:solidFill>
                <a:schemeClr val="tx1"/>
              </a:solidFill>
              <a:cs typeface="+mj-cs"/>
            </a:endParaRPr>
          </a:p>
        </p:txBody>
      </p:sp>
      <p:sp>
        <p:nvSpPr>
          <p:cNvPr id="11" name="Google Shape;470;p36"/>
          <p:cNvSpPr txBox="1"/>
          <p:nvPr/>
        </p:nvSpPr>
        <p:spPr>
          <a:xfrm>
            <a:off x="5005293" y="1463847"/>
            <a:ext cx="3770400" cy="460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rtl="1"/>
            <a:r>
              <a:rPr lang="ar-DZ" sz="1600" u="sng" dirty="0">
                <a:solidFill>
                  <a:schemeClr val="tx1"/>
                </a:solidFill>
                <a:cs typeface="+mj-cs"/>
              </a:rPr>
              <a:t>وفقا لنوع المنتجات </a:t>
            </a:r>
            <a:endParaRPr lang="ar-DZ" sz="1600" u="sng" dirty="0">
              <a:solidFill>
                <a:schemeClr val="tx1"/>
              </a:solidFill>
              <a:cs typeface="+mj-cs"/>
            </a:endParaRPr>
          </a:p>
        </p:txBody>
      </p:sp>
      <p:sp>
        <p:nvSpPr>
          <p:cNvPr id="12" name="Google Shape;471;p36"/>
          <p:cNvSpPr txBox="1"/>
          <p:nvPr/>
        </p:nvSpPr>
        <p:spPr>
          <a:xfrm>
            <a:off x="549943" y="3087835"/>
            <a:ext cx="3770400" cy="460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rtl="1"/>
            <a:r>
              <a:rPr lang="ar-DZ" sz="1600" u="sng" dirty="0">
                <a:solidFill>
                  <a:schemeClr val="tx1"/>
                </a:solidFill>
                <a:cs typeface="+mj-cs"/>
              </a:rPr>
              <a:t>التصنيف طبقا للهدف</a:t>
            </a:r>
            <a:endParaRPr lang="ar-DZ" sz="1600" u="sng" dirty="0">
              <a:solidFill>
                <a:schemeClr val="tx1"/>
              </a:solidFill>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38"/>
          <p:cNvSpPr txBox="1">
            <a:spLocks noGrp="1"/>
          </p:cNvSpPr>
          <p:nvPr>
            <p:ph type="title"/>
          </p:nvPr>
        </p:nvSpPr>
        <p:spPr>
          <a:xfrm>
            <a:off x="2403000" y="1767438"/>
            <a:ext cx="4338000" cy="937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6600" dirty="0"/>
              <a:t>02</a:t>
            </a:r>
            <a:endParaRPr dirty="0"/>
          </a:p>
        </p:txBody>
      </p:sp>
      <p:sp>
        <p:nvSpPr>
          <p:cNvPr id="3" name="Google Shape;419;p31"/>
          <p:cNvSpPr txBox="1"/>
          <p:nvPr/>
        </p:nvSpPr>
        <p:spPr>
          <a:xfrm>
            <a:off x="1535723" y="2704938"/>
            <a:ext cx="6072554" cy="70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Kanit"/>
              <a:buNone/>
              <a:defRPr sz="6000" b="1" i="0" u="none" strike="noStrike" cap="none">
                <a:solidFill>
                  <a:schemeClr val="dk1"/>
                </a:solidFill>
                <a:latin typeface="Kanit"/>
                <a:ea typeface="Kanit"/>
                <a:cs typeface="Kanit"/>
                <a:sym typeface="Kanit"/>
              </a:defRPr>
            </a:lvl1pPr>
            <a:lvl2pPr marR="0" lvl="1"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9600"/>
              <a:buFont typeface="Bebas Neue"/>
              <a:buNone/>
              <a:defRPr sz="9600" b="0" i="0" u="none" strike="noStrike" cap="none">
                <a:solidFill>
                  <a:schemeClr val="dk1"/>
                </a:solidFill>
                <a:latin typeface="Bebas Neue"/>
                <a:ea typeface="Bebas Neue"/>
                <a:cs typeface="Bebas Neue"/>
                <a:sym typeface="Bebas Neue"/>
              </a:defRPr>
            </a:lvl9pPr>
          </a:lstStyle>
          <a:p>
            <a:pPr rtl="1"/>
            <a:r>
              <a:rPr lang="ar-DZ" sz="5400" dirty="0">
                <a:cs typeface="+mj-cs"/>
              </a:rPr>
              <a:t> المزيج الابتكار التسويقي</a:t>
            </a:r>
            <a:endParaRPr lang="fr-FR" sz="5400" dirty="0">
              <a:cs typeface="+mj-cs"/>
            </a:endParaRPr>
          </a:p>
          <a:p>
            <a:pPr rtl="1"/>
            <a:r>
              <a:rPr lang="ar-DZ" sz="5400" dirty="0">
                <a:cs typeface="+mj-cs"/>
              </a:rPr>
              <a:t>في السياحة والفندقة </a:t>
            </a:r>
            <a:endParaRPr lang="ar-DZ" sz="5400" dirty="0">
              <a:cs typeface="+mj-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Creativity and Innovation Agency by Slidesgo">
  <a:themeElements>
    <a:clrScheme name="Simple Light">
      <a:dk1>
        <a:srgbClr val="FFFFFF"/>
      </a:dk1>
      <a:lt1>
        <a:srgbClr val="160020"/>
      </a:lt1>
      <a:dk2>
        <a:srgbClr val="7F1ECC"/>
      </a:dk2>
      <a:lt2>
        <a:srgbClr val="B621A5"/>
      </a:lt2>
      <a:accent1>
        <a:srgbClr val="FB98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14004</Words>
  <Application>WPS Presentation</Application>
  <PresentationFormat>Affichage à l'écran (16:9)</PresentationFormat>
  <Paragraphs>246</Paragraphs>
  <Slides>31</Slides>
  <Notes>30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31</vt:i4>
      </vt:variant>
    </vt:vector>
  </HeadingPairs>
  <TitlesOfParts>
    <vt:vector size="44" baseType="lpstr">
      <vt:lpstr>Arial</vt:lpstr>
      <vt:lpstr>SimSun</vt:lpstr>
      <vt:lpstr>Wingdings</vt:lpstr>
      <vt:lpstr>Arial</vt:lpstr>
      <vt:lpstr>Kanit</vt:lpstr>
      <vt:lpstr>Bebas Neue</vt:lpstr>
      <vt:lpstr>Segoe Print</vt:lpstr>
      <vt:lpstr>DM Sans</vt:lpstr>
      <vt:lpstr>Tahoma</vt:lpstr>
      <vt:lpstr>Times New Roman</vt:lpstr>
      <vt:lpstr>Microsoft YaHei</vt:lpstr>
      <vt:lpstr>Arial Unicode MS</vt:lpstr>
      <vt:lpstr>Creativity and Innovation Agency by Slidesgo</vt:lpstr>
      <vt:lpstr>التسويق الابتكاري في سياحة و الفندقة</vt:lpstr>
      <vt:lpstr>خطة البحث</vt:lpstr>
      <vt:lpstr>مقدمة</vt:lpstr>
      <vt:lpstr>التسويق الابتكاري</vt:lpstr>
      <vt:lpstr>مفهوم التسويق الابتكاري</vt:lpstr>
      <vt:lpstr>أهمية التسويق الإبتكاري</vt:lpstr>
      <vt:lpstr>أبعاد التسويق الابتكاري</vt:lpstr>
      <vt:lpstr>أنواع الابتكار التسويقي</vt:lpstr>
      <vt:lpstr>02</vt:lpstr>
      <vt:lpstr>إستراتيجيات تطوير الخدمات مبتكرة.</vt:lpstr>
      <vt:lpstr>إستراتيجيات تطوير الخدمات مبتكرة.</vt:lpstr>
      <vt:lpstr>PowerPoint 演示文稿</vt:lpstr>
      <vt:lpstr>إستراتيجيات تطوير التسعير مبتكرة.</vt:lpstr>
      <vt:lpstr>إستراتيجيات تطوير التسعير مبتكرة.</vt:lpstr>
      <vt:lpstr>إستراتيجيات تطوير التوزيع مبتكرة.</vt:lpstr>
      <vt:lpstr>إستراتيجيات تطوير التوزيع مبتكرة.</vt:lpstr>
      <vt:lpstr>PowerPoint 演示文稿</vt:lpstr>
      <vt:lpstr>إستراتيجيات تطوير الترويج مبتكرة.</vt:lpstr>
      <vt:lpstr>إستراتيجيات تطوير الترويج مبتكرة.</vt:lpstr>
      <vt:lpstr>PowerPoint 演示文稿</vt:lpstr>
      <vt:lpstr>المزيج التسويقي الابتكاري في العناصر الإضافية</vt:lpstr>
      <vt:lpstr>إستراتيجيات تطوير الأفراد مبتكرة.</vt:lpstr>
      <vt:lpstr>إستراتيجيات تطوير الأفراد مبتكرة.</vt:lpstr>
      <vt:lpstr>PowerPoint 演示文稿</vt:lpstr>
      <vt:lpstr>إستراتيجيات تطوير العمليات مبتكرة.</vt:lpstr>
      <vt:lpstr>إستراتيجيات تطوير العمليات مبتكرة.</vt:lpstr>
      <vt:lpstr>PowerPoint 演示文稿</vt:lpstr>
      <vt:lpstr>إستراتيجيات تطوير البيئة المادية مبتكرة.</vt:lpstr>
      <vt:lpstr>إستراتيجيات تطوير البيئة المادية مبتكرة.</vt:lpstr>
      <vt:lpstr>PowerPoint 演示文稿</vt:lpstr>
      <vt:lpstr>خاتمة</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PC</dc:creator>
  <cp:lastModifiedBy>ELHADJ FAROUK</cp:lastModifiedBy>
  <cp:revision>9</cp:revision>
  <dcterms:created xsi:type="dcterms:W3CDTF">2025-10-23T16:42:21Z</dcterms:created>
  <dcterms:modified xsi:type="dcterms:W3CDTF">2025-10-23T16:48:03Z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F19F6FE8B0D14B9BA635FA2095204FBF_13</vt:lpwstr>
  </property>
  <property fmtid="{D5CDD505-2E9C-101B-9397-08002B2CF9AE}" pid="3" name="KSOProductBuildVer">
    <vt:lpwstr>1036-12.2.0.20795</vt:lpwstr>
  </property>
</Properties>
</file>