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sldIdLst>
    <p:sldId id="256" r:id="rId2"/>
    <p:sldId id="257" r:id="rId3"/>
    <p:sldId id="279" r:id="rId4"/>
    <p:sldId id="280" r:id="rId5"/>
    <p:sldId id="281" r:id="rId6"/>
    <p:sldId id="260" r:id="rId7"/>
    <p:sldId id="288" r:id="rId8"/>
    <p:sldId id="282" r:id="rId9"/>
    <p:sldId id="284" r:id="rId10"/>
    <p:sldId id="285" r:id="rId11"/>
    <p:sldId id="286" r:id="rId12"/>
    <p:sldId id="28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p:cViewPr varScale="1">
        <p:scale>
          <a:sx n="94" d="100"/>
          <a:sy n="94" d="100"/>
        </p:scale>
        <p:origin x="59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51E95B-A33E-4DC1-AA7E-2B6A83E134B0}"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fr-FR"/>
        </a:p>
      </dgm:t>
    </dgm:pt>
    <dgm:pt modelId="{FCA12F78-2D72-47C4-8471-4E870E977080}">
      <dgm:prSet phldrT="[Texte]"/>
      <dgm:spPr/>
      <dgm:t>
        <a:bodyPr/>
        <a:lstStyle/>
        <a:p>
          <a:r>
            <a:rPr lang="ar-DZ" dirty="0" smtClean="0">
              <a:latin typeface="Arial" panose="020B0604020202020204" pitchFamily="34" charset="0"/>
              <a:cs typeface="Arial" panose="020B0604020202020204" pitchFamily="34" charset="0"/>
            </a:rPr>
            <a:t>نبل الغاية وشرف المقصد</a:t>
          </a:r>
          <a:endParaRPr lang="fr-FR" dirty="0">
            <a:latin typeface="Arial" panose="020B0604020202020204" pitchFamily="34" charset="0"/>
            <a:cs typeface="Arial" panose="020B0604020202020204" pitchFamily="34" charset="0"/>
          </a:endParaRPr>
        </a:p>
      </dgm:t>
    </dgm:pt>
    <dgm:pt modelId="{C7B8F5A7-3CFC-4E08-AEC4-F3E5190BBD6B}" type="parTrans" cxnId="{202BE19A-7F69-4641-9B3F-55549C6402E0}">
      <dgm:prSet/>
      <dgm:spPr/>
      <dgm:t>
        <a:bodyPr/>
        <a:lstStyle/>
        <a:p>
          <a:endParaRPr lang="fr-FR"/>
        </a:p>
      </dgm:t>
    </dgm:pt>
    <dgm:pt modelId="{3F599226-6927-4D2D-9748-DE5AF538CA99}" type="sibTrans" cxnId="{202BE19A-7F69-4641-9B3F-55549C6402E0}">
      <dgm:prSet/>
      <dgm:spPr/>
      <dgm:t>
        <a:bodyPr/>
        <a:lstStyle/>
        <a:p>
          <a:endParaRPr lang="fr-FR"/>
        </a:p>
      </dgm:t>
    </dgm:pt>
    <dgm:pt modelId="{9F9F076C-07E8-4765-BF7E-35EF62A632F0}">
      <dgm:prSet phldrT="[Texte]"/>
      <dgm:spPr/>
      <dgm:t>
        <a:bodyPr/>
        <a:lstStyle/>
        <a:p>
          <a:r>
            <a:rPr lang="ar-DZ" b="1" dirty="0" smtClean="0">
              <a:latin typeface="Arial" panose="020B0604020202020204" pitchFamily="34" charset="0"/>
              <a:cs typeface="Arial" panose="020B0604020202020204" pitchFamily="34" charset="0"/>
            </a:rPr>
            <a:t>البيئة </a:t>
          </a:r>
          <a:endParaRPr lang="fr-FR" b="1" dirty="0">
            <a:latin typeface="Arial" panose="020B0604020202020204" pitchFamily="34" charset="0"/>
            <a:cs typeface="Arial" panose="020B0604020202020204" pitchFamily="34" charset="0"/>
          </a:endParaRPr>
        </a:p>
      </dgm:t>
    </dgm:pt>
    <dgm:pt modelId="{E8F186C4-8B99-487B-9628-1E1803E80511}" type="parTrans" cxnId="{35D0FB56-EA21-41FF-B334-2C79AED02EA3}">
      <dgm:prSet/>
      <dgm:spPr/>
      <dgm:t>
        <a:bodyPr/>
        <a:lstStyle/>
        <a:p>
          <a:endParaRPr lang="fr-FR"/>
        </a:p>
      </dgm:t>
    </dgm:pt>
    <dgm:pt modelId="{5EED8D7E-5645-4499-8D36-B12CB5A31C4A}" type="sibTrans" cxnId="{35D0FB56-EA21-41FF-B334-2C79AED02EA3}">
      <dgm:prSet/>
      <dgm:spPr/>
      <dgm:t>
        <a:bodyPr/>
        <a:lstStyle/>
        <a:p>
          <a:endParaRPr lang="fr-FR"/>
        </a:p>
      </dgm:t>
    </dgm:pt>
    <dgm:pt modelId="{C50BED5E-0C57-4919-AD23-7C7D97917B14}">
      <dgm:prSet phldrT="[Texte]"/>
      <dgm:spPr/>
      <dgm:t>
        <a:bodyPr/>
        <a:lstStyle/>
        <a:p>
          <a:r>
            <a:rPr lang="ar-DZ" b="1" dirty="0" smtClean="0">
              <a:latin typeface="Arial" panose="020B0604020202020204" pitchFamily="34" charset="0"/>
              <a:cs typeface="Arial" panose="020B0604020202020204" pitchFamily="34" charset="0"/>
            </a:rPr>
            <a:t>الحاضنة الداعمة الواعية بعيدة النظر</a:t>
          </a:r>
          <a:endParaRPr lang="fr-FR" b="1" dirty="0">
            <a:latin typeface="Arial" panose="020B0604020202020204" pitchFamily="34" charset="0"/>
            <a:cs typeface="Arial" panose="020B0604020202020204" pitchFamily="34" charset="0"/>
          </a:endParaRPr>
        </a:p>
      </dgm:t>
    </dgm:pt>
    <dgm:pt modelId="{CDAAB051-A9D2-40B1-AC14-EA3F5F25D4A9}" type="parTrans" cxnId="{C6311CC0-C292-4961-8921-710B84DB31F5}">
      <dgm:prSet/>
      <dgm:spPr/>
      <dgm:t>
        <a:bodyPr/>
        <a:lstStyle/>
        <a:p>
          <a:endParaRPr lang="fr-FR"/>
        </a:p>
      </dgm:t>
    </dgm:pt>
    <dgm:pt modelId="{CCBDE5C5-750C-4703-8FB7-6DFC30D9874E}" type="sibTrans" cxnId="{C6311CC0-C292-4961-8921-710B84DB31F5}">
      <dgm:prSet/>
      <dgm:spPr/>
      <dgm:t>
        <a:bodyPr/>
        <a:lstStyle/>
        <a:p>
          <a:endParaRPr lang="fr-FR"/>
        </a:p>
      </dgm:t>
    </dgm:pt>
    <dgm:pt modelId="{236FFC0B-9A7A-4289-B6CF-2D53FC4A09AC}">
      <dgm:prSet/>
      <dgm:spPr/>
      <dgm:t>
        <a:bodyPr/>
        <a:lstStyle/>
        <a:p>
          <a:r>
            <a:rPr lang="ar-DZ" b="0" dirty="0" smtClean="0">
              <a:latin typeface="Arial" panose="020B0604020202020204" pitchFamily="34" charset="0"/>
              <a:cs typeface="Arial" panose="020B0604020202020204" pitchFamily="34" charset="0"/>
            </a:rPr>
            <a:t>القيادة الـأمينة الكفؤة التي تؤمن و تتبنى قضيتها</a:t>
          </a:r>
          <a:endParaRPr lang="fr-FR" b="0" dirty="0">
            <a:latin typeface="Arial" panose="020B0604020202020204" pitchFamily="34" charset="0"/>
            <a:cs typeface="Arial" panose="020B0604020202020204" pitchFamily="34" charset="0"/>
          </a:endParaRPr>
        </a:p>
      </dgm:t>
    </dgm:pt>
    <dgm:pt modelId="{2460A5FE-0B29-4EC5-B266-A80DC1CB4952}" type="parTrans" cxnId="{628FA11B-AE60-4030-8B5A-139B55C5B0D2}">
      <dgm:prSet/>
      <dgm:spPr/>
      <dgm:t>
        <a:bodyPr/>
        <a:lstStyle/>
        <a:p>
          <a:endParaRPr lang="fr-FR"/>
        </a:p>
      </dgm:t>
    </dgm:pt>
    <dgm:pt modelId="{833F3B12-6182-4129-ACD5-71165E1D44A4}" type="sibTrans" cxnId="{628FA11B-AE60-4030-8B5A-139B55C5B0D2}">
      <dgm:prSet/>
      <dgm:spPr/>
      <dgm:t>
        <a:bodyPr/>
        <a:lstStyle/>
        <a:p>
          <a:endParaRPr lang="fr-FR"/>
        </a:p>
      </dgm:t>
    </dgm:pt>
    <dgm:pt modelId="{0A3B2692-7A77-4743-94B1-C0E67B67CC9B}">
      <dgm:prSet/>
      <dgm:spPr/>
      <dgm:t>
        <a:bodyPr/>
        <a:lstStyle/>
        <a:p>
          <a:r>
            <a:rPr lang="ar-DZ" dirty="0" smtClean="0">
              <a:latin typeface="Arial" panose="020B0604020202020204" pitchFamily="34" charset="0"/>
              <a:cs typeface="Arial" panose="020B0604020202020204" pitchFamily="34" charset="0"/>
            </a:rPr>
            <a:t>وضوح الرؤية وتحديدها</a:t>
          </a:r>
          <a:endParaRPr lang="fr-FR" dirty="0">
            <a:latin typeface="Arial" panose="020B0604020202020204" pitchFamily="34" charset="0"/>
            <a:cs typeface="Arial" panose="020B0604020202020204" pitchFamily="34" charset="0"/>
          </a:endParaRPr>
        </a:p>
      </dgm:t>
    </dgm:pt>
    <dgm:pt modelId="{2F39A944-3B34-42A7-B052-25A0DE6EBB5B}" type="parTrans" cxnId="{18946FF5-A8EB-4178-9296-567B881CE476}">
      <dgm:prSet/>
      <dgm:spPr/>
      <dgm:t>
        <a:bodyPr/>
        <a:lstStyle/>
        <a:p>
          <a:endParaRPr lang="fr-FR"/>
        </a:p>
      </dgm:t>
    </dgm:pt>
    <dgm:pt modelId="{FCF0CD4F-46F0-4364-9B6C-BA362321E493}" type="sibTrans" cxnId="{18946FF5-A8EB-4178-9296-567B881CE476}">
      <dgm:prSet/>
      <dgm:spPr/>
      <dgm:t>
        <a:bodyPr/>
        <a:lstStyle/>
        <a:p>
          <a:endParaRPr lang="fr-FR"/>
        </a:p>
      </dgm:t>
    </dgm:pt>
    <dgm:pt modelId="{31F323DE-B057-4528-9831-23CA915816EE}" type="pres">
      <dgm:prSet presAssocID="{D351E95B-A33E-4DC1-AA7E-2B6A83E134B0}" presName="Name0" presStyleCnt="0">
        <dgm:presLayoutVars>
          <dgm:dir/>
          <dgm:resizeHandles val="exact"/>
        </dgm:presLayoutVars>
      </dgm:prSet>
      <dgm:spPr/>
      <dgm:t>
        <a:bodyPr/>
        <a:lstStyle/>
        <a:p>
          <a:endParaRPr lang="fr-FR"/>
        </a:p>
      </dgm:t>
    </dgm:pt>
    <dgm:pt modelId="{67D93AEB-A624-4630-9957-9B3BA4006529}" type="pres">
      <dgm:prSet presAssocID="{FCA12F78-2D72-47C4-8471-4E870E977080}" presName="node" presStyleLbl="node1" presStyleIdx="0" presStyleCnt="4" custScaleX="43677" custLinFactNeighborX="-435" custLinFactNeighborY="1449">
        <dgm:presLayoutVars>
          <dgm:bulletEnabled val="1"/>
        </dgm:presLayoutVars>
      </dgm:prSet>
      <dgm:spPr/>
      <dgm:t>
        <a:bodyPr/>
        <a:lstStyle/>
        <a:p>
          <a:endParaRPr lang="fr-FR"/>
        </a:p>
      </dgm:t>
    </dgm:pt>
    <dgm:pt modelId="{A800035B-4CC1-4B27-9CAF-B5B5115CC777}" type="pres">
      <dgm:prSet presAssocID="{3F599226-6927-4D2D-9748-DE5AF538CA99}" presName="sibTrans" presStyleCnt="0"/>
      <dgm:spPr/>
    </dgm:pt>
    <dgm:pt modelId="{058C985C-A722-4631-90F4-88CC1B726F84}" type="pres">
      <dgm:prSet presAssocID="{0A3B2692-7A77-4743-94B1-C0E67B67CC9B}" presName="node" presStyleLbl="node1" presStyleIdx="1" presStyleCnt="4" custScaleX="50545" custScaleY="76812">
        <dgm:presLayoutVars>
          <dgm:bulletEnabled val="1"/>
        </dgm:presLayoutVars>
      </dgm:prSet>
      <dgm:spPr/>
      <dgm:t>
        <a:bodyPr/>
        <a:lstStyle/>
        <a:p>
          <a:endParaRPr lang="fr-FR"/>
        </a:p>
      </dgm:t>
    </dgm:pt>
    <dgm:pt modelId="{5392A157-1A71-4243-B2A9-DBEAA16CCB23}" type="pres">
      <dgm:prSet presAssocID="{FCF0CD4F-46F0-4364-9B6C-BA362321E493}" presName="sibTrans" presStyleCnt="0"/>
      <dgm:spPr/>
    </dgm:pt>
    <dgm:pt modelId="{7D5FD024-F78C-495F-AEEB-B81243EE5B3D}" type="pres">
      <dgm:prSet presAssocID="{236FFC0B-9A7A-4289-B6CF-2D53FC4A09AC}" presName="node" presStyleLbl="node1" presStyleIdx="2" presStyleCnt="4" custScaleX="40035" custScaleY="68116">
        <dgm:presLayoutVars>
          <dgm:bulletEnabled val="1"/>
        </dgm:presLayoutVars>
      </dgm:prSet>
      <dgm:spPr/>
      <dgm:t>
        <a:bodyPr/>
        <a:lstStyle/>
        <a:p>
          <a:endParaRPr lang="fr-FR"/>
        </a:p>
      </dgm:t>
    </dgm:pt>
    <dgm:pt modelId="{F693D787-D062-401A-9CE1-0A1BD1A9E044}" type="pres">
      <dgm:prSet presAssocID="{833F3B12-6182-4129-ACD5-71165E1D44A4}" presName="sibTrans" presStyleCnt="0"/>
      <dgm:spPr/>
    </dgm:pt>
    <dgm:pt modelId="{68E8D1DB-8961-4F63-AFCB-518F36D1E795}" type="pres">
      <dgm:prSet presAssocID="{9F9F076C-07E8-4765-BF7E-35EF62A632F0}" presName="node" presStyleLbl="node1" presStyleIdx="3" presStyleCnt="4" custScaleX="33894" custScaleY="50101" custLinFactNeighborX="-55958" custLinFactNeighborY="-411">
        <dgm:presLayoutVars>
          <dgm:bulletEnabled val="1"/>
        </dgm:presLayoutVars>
      </dgm:prSet>
      <dgm:spPr/>
      <dgm:t>
        <a:bodyPr/>
        <a:lstStyle/>
        <a:p>
          <a:endParaRPr lang="fr-FR"/>
        </a:p>
      </dgm:t>
    </dgm:pt>
  </dgm:ptLst>
  <dgm:cxnLst>
    <dgm:cxn modelId="{69AD986F-0A5B-4DB1-90A7-0072AC00DF69}" type="presOf" srcId="{FCA12F78-2D72-47C4-8471-4E870E977080}" destId="{67D93AEB-A624-4630-9957-9B3BA4006529}" srcOrd="0" destOrd="0" presId="urn:microsoft.com/office/officeart/2005/8/layout/hList6"/>
    <dgm:cxn modelId="{202BE19A-7F69-4641-9B3F-55549C6402E0}" srcId="{D351E95B-A33E-4DC1-AA7E-2B6A83E134B0}" destId="{FCA12F78-2D72-47C4-8471-4E870E977080}" srcOrd="0" destOrd="0" parTransId="{C7B8F5A7-3CFC-4E08-AEC4-F3E5190BBD6B}" sibTransId="{3F599226-6927-4D2D-9748-DE5AF538CA99}"/>
    <dgm:cxn modelId="{628FA11B-AE60-4030-8B5A-139B55C5B0D2}" srcId="{D351E95B-A33E-4DC1-AA7E-2B6A83E134B0}" destId="{236FFC0B-9A7A-4289-B6CF-2D53FC4A09AC}" srcOrd="2" destOrd="0" parTransId="{2460A5FE-0B29-4EC5-B266-A80DC1CB4952}" sibTransId="{833F3B12-6182-4129-ACD5-71165E1D44A4}"/>
    <dgm:cxn modelId="{428F1138-E5C4-49D8-AC79-BB197D66FA5F}" type="presOf" srcId="{C50BED5E-0C57-4919-AD23-7C7D97917B14}" destId="{68E8D1DB-8961-4F63-AFCB-518F36D1E795}" srcOrd="0" destOrd="1" presId="urn:microsoft.com/office/officeart/2005/8/layout/hList6"/>
    <dgm:cxn modelId="{D914B46E-D637-4CAF-9D17-322CDAE16D81}" type="presOf" srcId="{D351E95B-A33E-4DC1-AA7E-2B6A83E134B0}" destId="{31F323DE-B057-4528-9831-23CA915816EE}" srcOrd="0" destOrd="0" presId="urn:microsoft.com/office/officeart/2005/8/layout/hList6"/>
    <dgm:cxn modelId="{35D0FB56-EA21-41FF-B334-2C79AED02EA3}" srcId="{D351E95B-A33E-4DC1-AA7E-2B6A83E134B0}" destId="{9F9F076C-07E8-4765-BF7E-35EF62A632F0}" srcOrd="3" destOrd="0" parTransId="{E8F186C4-8B99-487B-9628-1E1803E80511}" sibTransId="{5EED8D7E-5645-4499-8D36-B12CB5A31C4A}"/>
    <dgm:cxn modelId="{18946FF5-A8EB-4178-9296-567B881CE476}" srcId="{D351E95B-A33E-4DC1-AA7E-2B6A83E134B0}" destId="{0A3B2692-7A77-4743-94B1-C0E67B67CC9B}" srcOrd="1" destOrd="0" parTransId="{2F39A944-3B34-42A7-B052-25A0DE6EBB5B}" sibTransId="{FCF0CD4F-46F0-4364-9B6C-BA362321E493}"/>
    <dgm:cxn modelId="{0DBF406C-912C-4A4F-82A6-F3108A991505}" type="presOf" srcId="{0A3B2692-7A77-4743-94B1-C0E67B67CC9B}" destId="{058C985C-A722-4631-90F4-88CC1B726F84}" srcOrd="0" destOrd="0" presId="urn:microsoft.com/office/officeart/2005/8/layout/hList6"/>
    <dgm:cxn modelId="{C6311CC0-C292-4961-8921-710B84DB31F5}" srcId="{9F9F076C-07E8-4765-BF7E-35EF62A632F0}" destId="{C50BED5E-0C57-4919-AD23-7C7D97917B14}" srcOrd="0" destOrd="0" parTransId="{CDAAB051-A9D2-40B1-AC14-EA3F5F25D4A9}" sibTransId="{CCBDE5C5-750C-4703-8FB7-6DFC30D9874E}"/>
    <dgm:cxn modelId="{CD5E1B46-ACE7-4B68-BF36-25787847EC7B}" type="presOf" srcId="{9F9F076C-07E8-4765-BF7E-35EF62A632F0}" destId="{68E8D1DB-8961-4F63-AFCB-518F36D1E795}" srcOrd="0" destOrd="0" presId="urn:microsoft.com/office/officeart/2005/8/layout/hList6"/>
    <dgm:cxn modelId="{79AF8592-A9CA-42F4-9344-6F6FF6B521CF}" type="presOf" srcId="{236FFC0B-9A7A-4289-B6CF-2D53FC4A09AC}" destId="{7D5FD024-F78C-495F-AEEB-B81243EE5B3D}" srcOrd="0" destOrd="0" presId="urn:microsoft.com/office/officeart/2005/8/layout/hList6"/>
    <dgm:cxn modelId="{82467DC7-EB59-4328-9DDC-C7DB9B47F82B}" type="presParOf" srcId="{31F323DE-B057-4528-9831-23CA915816EE}" destId="{67D93AEB-A624-4630-9957-9B3BA4006529}" srcOrd="0" destOrd="0" presId="urn:microsoft.com/office/officeart/2005/8/layout/hList6"/>
    <dgm:cxn modelId="{BDF6F22D-9199-4911-A8B7-C811B74841BC}" type="presParOf" srcId="{31F323DE-B057-4528-9831-23CA915816EE}" destId="{A800035B-4CC1-4B27-9CAF-B5B5115CC777}" srcOrd="1" destOrd="0" presId="urn:microsoft.com/office/officeart/2005/8/layout/hList6"/>
    <dgm:cxn modelId="{01321AA2-26AE-49C5-B307-9E557BD147A8}" type="presParOf" srcId="{31F323DE-B057-4528-9831-23CA915816EE}" destId="{058C985C-A722-4631-90F4-88CC1B726F84}" srcOrd="2" destOrd="0" presId="urn:microsoft.com/office/officeart/2005/8/layout/hList6"/>
    <dgm:cxn modelId="{D286CFD9-B5CB-41EC-B5DF-5DDA37AE6EAC}" type="presParOf" srcId="{31F323DE-B057-4528-9831-23CA915816EE}" destId="{5392A157-1A71-4243-B2A9-DBEAA16CCB23}" srcOrd="3" destOrd="0" presId="urn:microsoft.com/office/officeart/2005/8/layout/hList6"/>
    <dgm:cxn modelId="{0C2DA8C9-A53B-432C-9549-226E2927C250}" type="presParOf" srcId="{31F323DE-B057-4528-9831-23CA915816EE}" destId="{7D5FD024-F78C-495F-AEEB-B81243EE5B3D}" srcOrd="4" destOrd="0" presId="urn:microsoft.com/office/officeart/2005/8/layout/hList6"/>
    <dgm:cxn modelId="{66532037-B807-4B48-BC3B-1B9E260BADEC}" type="presParOf" srcId="{31F323DE-B057-4528-9831-23CA915816EE}" destId="{F693D787-D062-401A-9CE1-0A1BD1A9E044}" srcOrd="5" destOrd="0" presId="urn:microsoft.com/office/officeart/2005/8/layout/hList6"/>
    <dgm:cxn modelId="{2084B6C9-A67C-42CC-969C-BFEBB91D2C48}" type="presParOf" srcId="{31F323DE-B057-4528-9831-23CA915816EE}" destId="{68E8D1DB-8961-4F63-AFCB-518F36D1E795}"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5FB37B-89B3-4D74-96A6-CD6D51E2787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F85DEA31-EBE6-4540-948E-74173CA8997D}">
      <dgm:prSet phldrT="[Texte]" custT="1"/>
      <dgm:spPr/>
      <dgm:t>
        <a:bodyPr/>
        <a:lstStyle/>
        <a:p>
          <a:r>
            <a:rPr lang="ar-DZ" sz="1800" b="1" dirty="0" smtClean="0"/>
            <a:t>الجمعية العمومية</a:t>
          </a:r>
          <a:endParaRPr lang="fr-FR" sz="1800" b="1" dirty="0"/>
        </a:p>
      </dgm:t>
    </dgm:pt>
    <dgm:pt modelId="{07327C2D-6615-4F3C-B95B-417210403E44}" type="parTrans" cxnId="{8AADA8F0-7B01-49F2-BF59-FFA964217AAE}">
      <dgm:prSet/>
      <dgm:spPr/>
      <dgm:t>
        <a:bodyPr/>
        <a:lstStyle/>
        <a:p>
          <a:endParaRPr lang="fr-FR"/>
        </a:p>
      </dgm:t>
    </dgm:pt>
    <dgm:pt modelId="{19B9EE0E-6253-4CB8-9B53-15FD91AA825D}" type="sibTrans" cxnId="{8AADA8F0-7B01-49F2-BF59-FFA964217AAE}">
      <dgm:prSet/>
      <dgm:spPr/>
      <dgm:t>
        <a:bodyPr/>
        <a:lstStyle/>
        <a:p>
          <a:endParaRPr lang="fr-FR"/>
        </a:p>
      </dgm:t>
    </dgm:pt>
    <dgm:pt modelId="{E69422D5-54C6-482F-A40A-291C0478B357}">
      <dgm:prSet phldrT="[Texte]" custT="1"/>
      <dgm:spPr/>
      <dgm:t>
        <a:bodyPr/>
        <a:lstStyle/>
        <a:p>
          <a:r>
            <a:rPr lang="ar-DZ" sz="1600" b="1" dirty="0" smtClean="0"/>
            <a:t>المجالس الفنية</a:t>
          </a:r>
          <a:endParaRPr lang="fr-FR" sz="1600" b="1" dirty="0"/>
        </a:p>
      </dgm:t>
    </dgm:pt>
    <dgm:pt modelId="{46E3CD12-DA26-44B8-95D0-E850D44FABD3}" type="parTrans" cxnId="{5652D05D-76FD-45BF-AC54-7393AA681D48}">
      <dgm:prSet/>
      <dgm:spPr/>
      <dgm:t>
        <a:bodyPr/>
        <a:lstStyle/>
        <a:p>
          <a:endParaRPr lang="fr-FR"/>
        </a:p>
      </dgm:t>
    </dgm:pt>
    <dgm:pt modelId="{B3B54763-EA9E-4C6B-B47A-B77CA5FB97B8}" type="sibTrans" cxnId="{5652D05D-76FD-45BF-AC54-7393AA681D48}">
      <dgm:prSet/>
      <dgm:spPr/>
      <dgm:t>
        <a:bodyPr/>
        <a:lstStyle/>
        <a:p>
          <a:endParaRPr lang="fr-FR"/>
        </a:p>
      </dgm:t>
    </dgm:pt>
    <dgm:pt modelId="{0F2FE178-0B49-44ED-BF39-0A52D29BD53D}">
      <dgm:prSet phldrT="[Texte]"/>
      <dgm:spPr/>
      <dgm:t>
        <a:bodyPr/>
        <a:lstStyle/>
        <a:p>
          <a:r>
            <a:rPr lang="ar-DZ" dirty="0" smtClean="0"/>
            <a:t>المجلس الشرعي</a:t>
          </a:r>
          <a:endParaRPr lang="fr-FR" dirty="0"/>
        </a:p>
      </dgm:t>
    </dgm:pt>
    <dgm:pt modelId="{381F580E-4D09-49E5-B62F-C03DC43158A6}" type="parTrans" cxnId="{5AF13F2F-987F-4CB2-884C-8962D26A46C8}">
      <dgm:prSet/>
      <dgm:spPr/>
      <dgm:t>
        <a:bodyPr/>
        <a:lstStyle/>
        <a:p>
          <a:endParaRPr lang="fr-FR"/>
        </a:p>
      </dgm:t>
    </dgm:pt>
    <dgm:pt modelId="{4A05A610-9BDD-436D-8F96-12689755B015}" type="sibTrans" cxnId="{5AF13F2F-987F-4CB2-884C-8962D26A46C8}">
      <dgm:prSet/>
      <dgm:spPr/>
      <dgm:t>
        <a:bodyPr/>
        <a:lstStyle/>
        <a:p>
          <a:endParaRPr lang="fr-FR"/>
        </a:p>
      </dgm:t>
    </dgm:pt>
    <dgm:pt modelId="{43C42A7A-E0AD-4448-ACBE-C3A77ADB01D8}">
      <dgm:prSet phldrT="[Texte]"/>
      <dgm:spPr/>
      <dgm:t>
        <a:bodyPr/>
        <a:lstStyle/>
        <a:p>
          <a:r>
            <a:rPr lang="ar-DZ" dirty="0" smtClean="0"/>
            <a:t>مجلس الحكومة</a:t>
          </a:r>
          <a:endParaRPr lang="fr-FR" dirty="0"/>
        </a:p>
      </dgm:t>
    </dgm:pt>
    <dgm:pt modelId="{D957917D-60F3-43B5-8D84-63F940D51758}" type="parTrans" cxnId="{75109C4E-7449-4F24-B2B9-83D18E2FC378}">
      <dgm:prSet/>
      <dgm:spPr/>
      <dgm:t>
        <a:bodyPr/>
        <a:lstStyle/>
        <a:p>
          <a:endParaRPr lang="fr-FR"/>
        </a:p>
      </dgm:t>
    </dgm:pt>
    <dgm:pt modelId="{815CC607-CE6F-4122-82B5-3ED79202D066}" type="sibTrans" cxnId="{75109C4E-7449-4F24-B2B9-83D18E2FC378}">
      <dgm:prSet/>
      <dgm:spPr/>
      <dgm:t>
        <a:bodyPr/>
        <a:lstStyle/>
        <a:p>
          <a:endParaRPr lang="fr-FR"/>
        </a:p>
      </dgm:t>
    </dgm:pt>
    <dgm:pt modelId="{070E21CC-67B6-4B72-9369-5FFAE6BC48DF}">
      <dgm:prSet phldrT="[Texte]" custT="1"/>
      <dgm:spPr/>
      <dgm:t>
        <a:bodyPr/>
        <a:lstStyle/>
        <a:p>
          <a:r>
            <a:rPr lang="ar-DZ" sz="1600" b="1" dirty="0" smtClean="0"/>
            <a:t>مجلس الأمناء</a:t>
          </a:r>
          <a:endParaRPr lang="fr-FR" sz="1600" b="1" dirty="0"/>
        </a:p>
      </dgm:t>
    </dgm:pt>
    <dgm:pt modelId="{7EF10ED1-FCF1-489B-AED1-155046E2BDB4}" type="parTrans" cxnId="{258F17DC-3A1B-45AD-9389-AF39A9B62C35}">
      <dgm:prSet/>
      <dgm:spPr/>
      <dgm:t>
        <a:bodyPr/>
        <a:lstStyle/>
        <a:p>
          <a:endParaRPr lang="fr-FR"/>
        </a:p>
      </dgm:t>
    </dgm:pt>
    <dgm:pt modelId="{2C6612BB-6ED1-4803-A338-19613E3C4386}" type="sibTrans" cxnId="{258F17DC-3A1B-45AD-9389-AF39A9B62C35}">
      <dgm:prSet/>
      <dgm:spPr/>
      <dgm:t>
        <a:bodyPr/>
        <a:lstStyle/>
        <a:p>
          <a:endParaRPr lang="fr-FR"/>
        </a:p>
      </dgm:t>
    </dgm:pt>
    <dgm:pt modelId="{1291398C-499E-4D6B-840F-59EB512B098C}">
      <dgm:prSet phldrT="[Texte]" custT="1"/>
      <dgm:spPr/>
      <dgm:t>
        <a:bodyPr/>
        <a:lstStyle/>
        <a:p>
          <a:r>
            <a:rPr lang="ar-DZ" sz="1600" b="0" dirty="0" smtClean="0"/>
            <a:t>لجنة الاستثمار والتطوير وتنمية الموارد المالية</a:t>
          </a:r>
          <a:endParaRPr lang="fr-FR" sz="1600" b="0" dirty="0"/>
        </a:p>
      </dgm:t>
    </dgm:pt>
    <dgm:pt modelId="{E510F682-F019-4355-B64D-0F9A1F4820BA}" type="parTrans" cxnId="{194D1B06-98E7-4729-A314-C9F1F1F4F689}">
      <dgm:prSet/>
      <dgm:spPr/>
      <dgm:t>
        <a:bodyPr/>
        <a:lstStyle/>
        <a:p>
          <a:endParaRPr lang="fr-FR"/>
        </a:p>
      </dgm:t>
    </dgm:pt>
    <dgm:pt modelId="{C45EAEAF-32B0-4B91-B7B6-9FF709FEE929}" type="sibTrans" cxnId="{194D1B06-98E7-4729-A314-C9F1F1F4F689}">
      <dgm:prSet/>
      <dgm:spPr/>
      <dgm:t>
        <a:bodyPr/>
        <a:lstStyle/>
        <a:p>
          <a:endParaRPr lang="fr-FR"/>
        </a:p>
      </dgm:t>
    </dgm:pt>
    <dgm:pt modelId="{18243700-0E97-4C11-9861-D5C827259278}">
      <dgm:prSet phldrT="[Texte]" custT="1"/>
      <dgm:spPr/>
      <dgm:t>
        <a:bodyPr/>
        <a:lstStyle/>
        <a:p>
          <a:r>
            <a:rPr lang="ar-DZ" sz="1600" b="1" dirty="0" smtClean="0"/>
            <a:t>الأمانة العامة</a:t>
          </a:r>
          <a:endParaRPr lang="fr-FR" sz="1600" b="1" dirty="0"/>
        </a:p>
      </dgm:t>
    </dgm:pt>
    <dgm:pt modelId="{49229D2B-EDBE-4A8B-9A62-10967F638A24}" type="parTrans" cxnId="{CAE6BBAA-6E14-4BF2-8F6E-0541B1B298EE}">
      <dgm:prSet/>
      <dgm:spPr/>
      <dgm:t>
        <a:bodyPr/>
        <a:lstStyle/>
        <a:p>
          <a:endParaRPr lang="fr-FR"/>
        </a:p>
      </dgm:t>
    </dgm:pt>
    <dgm:pt modelId="{A0FDD0F7-5844-4CC7-8C2B-2972703AF31B}" type="sibTrans" cxnId="{CAE6BBAA-6E14-4BF2-8F6E-0541B1B298EE}">
      <dgm:prSet/>
      <dgm:spPr/>
      <dgm:t>
        <a:bodyPr/>
        <a:lstStyle/>
        <a:p>
          <a:endParaRPr lang="fr-FR"/>
        </a:p>
      </dgm:t>
    </dgm:pt>
    <dgm:pt modelId="{9849642D-51E4-4089-96A8-8BA29776410A}">
      <dgm:prSet phldrT="[Texte]" custT="1"/>
      <dgm:spPr/>
      <dgm:t>
        <a:bodyPr/>
        <a:lstStyle/>
        <a:p>
          <a:r>
            <a:rPr lang="ar-DZ" sz="1600" b="1" dirty="0" smtClean="0"/>
            <a:t>لجنة المراجعة </a:t>
          </a:r>
          <a:r>
            <a:rPr lang="ar-DZ" sz="1600" b="1" dirty="0" err="1" smtClean="0"/>
            <a:t>والحوكمة</a:t>
          </a:r>
          <a:endParaRPr lang="fr-FR" sz="1600" b="1" dirty="0"/>
        </a:p>
      </dgm:t>
    </dgm:pt>
    <dgm:pt modelId="{DFBC8557-BAFC-4780-AFEE-9A9EA04AE6B4}" type="parTrans" cxnId="{05493064-E157-4256-A1F8-110166C3C985}">
      <dgm:prSet/>
      <dgm:spPr/>
      <dgm:t>
        <a:bodyPr/>
        <a:lstStyle/>
        <a:p>
          <a:endParaRPr lang="fr-FR"/>
        </a:p>
      </dgm:t>
    </dgm:pt>
    <dgm:pt modelId="{10B24D6B-D760-47AE-B3D4-F5776465E45E}" type="sibTrans" cxnId="{05493064-E157-4256-A1F8-110166C3C985}">
      <dgm:prSet/>
      <dgm:spPr/>
      <dgm:t>
        <a:bodyPr/>
        <a:lstStyle/>
        <a:p>
          <a:endParaRPr lang="fr-FR"/>
        </a:p>
      </dgm:t>
    </dgm:pt>
    <dgm:pt modelId="{A71BF1D8-B5DB-4CAA-B990-16687B77B45C}">
      <dgm:prSet phldrT="[Texte]"/>
      <dgm:spPr/>
      <dgm:t>
        <a:bodyPr/>
        <a:lstStyle/>
        <a:p>
          <a:r>
            <a:rPr lang="ar-DZ" dirty="0" smtClean="0"/>
            <a:t>المجلس المحاسبي</a:t>
          </a:r>
          <a:endParaRPr lang="fr-FR" dirty="0"/>
        </a:p>
      </dgm:t>
    </dgm:pt>
    <dgm:pt modelId="{D8525FB9-CE4D-49FD-807C-8C9861269B79}" type="parTrans" cxnId="{1E1BD591-DC8A-45E3-8C03-DCDC7794773A}">
      <dgm:prSet/>
      <dgm:spPr/>
      <dgm:t>
        <a:bodyPr/>
        <a:lstStyle/>
        <a:p>
          <a:endParaRPr lang="fr-FR"/>
        </a:p>
      </dgm:t>
    </dgm:pt>
    <dgm:pt modelId="{E1B8A1AA-92E4-40BC-8E17-8C06819FE40E}" type="sibTrans" cxnId="{1E1BD591-DC8A-45E3-8C03-DCDC7794773A}">
      <dgm:prSet/>
      <dgm:spPr/>
      <dgm:t>
        <a:bodyPr/>
        <a:lstStyle/>
        <a:p>
          <a:endParaRPr lang="fr-FR"/>
        </a:p>
      </dgm:t>
    </dgm:pt>
    <dgm:pt modelId="{15BF53BB-B75C-47E3-AA50-F3DA75F5C3FE}">
      <dgm:prSet/>
      <dgm:spPr/>
      <dgm:t>
        <a:bodyPr/>
        <a:lstStyle/>
        <a:p>
          <a:r>
            <a:rPr lang="ar-DZ" dirty="0" smtClean="0"/>
            <a:t>8 مجموعات عمل</a:t>
          </a:r>
          <a:endParaRPr lang="fr-FR" dirty="0"/>
        </a:p>
      </dgm:t>
    </dgm:pt>
    <dgm:pt modelId="{D444C4AE-5DC8-4DD7-9AD0-F349D8363389}" type="parTrans" cxnId="{A8FFF95E-83A5-4572-B9D2-E9CE762845F2}">
      <dgm:prSet/>
      <dgm:spPr/>
      <dgm:t>
        <a:bodyPr/>
        <a:lstStyle/>
        <a:p>
          <a:endParaRPr lang="fr-FR"/>
        </a:p>
      </dgm:t>
    </dgm:pt>
    <dgm:pt modelId="{26647368-99F1-4FAB-A183-CFBC2F336843}" type="sibTrans" cxnId="{A8FFF95E-83A5-4572-B9D2-E9CE762845F2}">
      <dgm:prSet/>
      <dgm:spPr/>
      <dgm:t>
        <a:bodyPr/>
        <a:lstStyle/>
        <a:p>
          <a:endParaRPr lang="fr-FR"/>
        </a:p>
      </dgm:t>
    </dgm:pt>
    <dgm:pt modelId="{9A8782CE-3F66-4B09-A52B-1A0C34EA954D}">
      <dgm:prSet/>
      <dgm:spPr/>
      <dgm:t>
        <a:bodyPr/>
        <a:lstStyle/>
        <a:p>
          <a:r>
            <a:rPr lang="ar-SA" smtClean="0"/>
            <a:t>12 مجموعة عمل.</a:t>
          </a:r>
          <a:endParaRPr lang="fr-FR"/>
        </a:p>
      </dgm:t>
    </dgm:pt>
    <dgm:pt modelId="{4069E3DA-1D62-4696-A96F-1830F384DA56}" type="parTrans" cxnId="{88BD4E20-8F80-4D0C-9605-366B9A7313BA}">
      <dgm:prSet/>
      <dgm:spPr/>
      <dgm:t>
        <a:bodyPr/>
        <a:lstStyle/>
        <a:p>
          <a:endParaRPr lang="fr-FR"/>
        </a:p>
      </dgm:t>
    </dgm:pt>
    <dgm:pt modelId="{F886D8FB-98FB-4611-A29A-6AA50DF0D96F}" type="sibTrans" cxnId="{88BD4E20-8F80-4D0C-9605-366B9A7313BA}">
      <dgm:prSet/>
      <dgm:spPr/>
      <dgm:t>
        <a:bodyPr/>
        <a:lstStyle/>
        <a:p>
          <a:endParaRPr lang="fr-FR"/>
        </a:p>
      </dgm:t>
    </dgm:pt>
    <dgm:pt modelId="{2D9716C4-64F0-4331-BDE4-EF5F90C6C3D9}">
      <dgm:prSet/>
      <dgm:spPr/>
      <dgm:t>
        <a:bodyPr/>
        <a:lstStyle/>
        <a:p>
          <a:r>
            <a:rPr lang="ar-SA" dirty="0" smtClean="0"/>
            <a:t>يضم اللجان التابعة ،كويت ،دبي، جدة، الرياض ،ماليزيا والأردن</a:t>
          </a:r>
          <a:endParaRPr lang="fr-FR" dirty="0"/>
        </a:p>
      </dgm:t>
    </dgm:pt>
    <dgm:pt modelId="{962102AC-A9CA-484A-9989-EBD944B52CD6}" type="parTrans" cxnId="{70591926-C6ED-4A12-8782-DE7EEFD80B54}">
      <dgm:prSet/>
      <dgm:spPr/>
      <dgm:t>
        <a:bodyPr/>
        <a:lstStyle/>
        <a:p>
          <a:endParaRPr lang="fr-FR"/>
        </a:p>
      </dgm:t>
    </dgm:pt>
    <dgm:pt modelId="{61A3660B-8F27-4B0F-8F0A-890DD1DA1121}" type="sibTrans" cxnId="{70591926-C6ED-4A12-8782-DE7EEFD80B54}">
      <dgm:prSet/>
      <dgm:spPr/>
      <dgm:t>
        <a:bodyPr/>
        <a:lstStyle/>
        <a:p>
          <a:endParaRPr lang="fr-FR"/>
        </a:p>
      </dgm:t>
    </dgm:pt>
    <dgm:pt modelId="{132BE3BA-C855-4BD8-BE15-F2F9B994FC3D}" type="pres">
      <dgm:prSet presAssocID="{395FB37B-89B3-4D74-96A6-CD6D51E2787B}" presName="hierChild1" presStyleCnt="0">
        <dgm:presLayoutVars>
          <dgm:chPref val="1"/>
          <dgm:dir/>
          <dgm:animOne val="branch"/>
          <dgm:animLvl val="lvl"/>
          <dgm:resizeHandles/>
        </dgm:presLayoutVars>
      </dgm:prSet>
      <dgm:spPr/>
      <dgm:t>
        <a:bodyPr/>
        <a:lstStyle/>
        <a:p>
          <a:endParaRPr lang="fr-FR"/>
        </a:p>
      </dgm:t>
    </dgm:pt>
    <dgm:pt modelId="{B8011ACA-AA81-4640-9271-9349DFBC655C}" type="pres">
      <dgm:prSet presAssocID="{F85DEA31-EBE6-4540-948E-74173CA8997D}" presName="hierRoot1" presStyleCnt="0"/>
      <dgm:spPr/>
    </dgm:pt>
    <dgm:pt modelId="{3777D0B7-7D40-4AA6-B6F1-77286EB1554C}" type="pres">
      <dgm:prSet presAssocID="{F85DEA31-EBE6-4540-948E-74173CA8997D}" presName="composite" presStyleCnt="0"/>
      <dgm:spPr/>
    </dgm:pt>
    <dgm:pt modelId="{F8337123-8FC1-4325-9428-047BB315C2AD}" type="pres">
      <dgm:prSet presAssocID="{F85DEA31-EBE6-4540-948E-74173CA8997D}" presName="background" presStyleLbl="node0" presStyleIdx="0" presStyleCnt="1"/>
      <dgm:spPr/>
    </dgm:pt>
    <dgm:pt modelId="{EC10D32F-9408-4704-9188-2BD3FECA69F6}" type="pres">
      <dgm:prSet presAssocID="{F85DEA31-EBE6-4540-948E-74173CA8997D}" presName="text" presStyleLbl="fgAcc0" presStyleIdx="0" presStyleCnt="1" custScaleX="122456" custScaleY="41461" custLinFactNeighborX="-3082" custLinFactNeighborY="-25497">
        <dgm:presLayoutVars>
          <dgm:chPref val="3"/>
        </dgm:presLayoutVars>
      </dgm:prSet>
      <dgm:spPr/>
      <dgm:t>
        <a:bodyPr/>
        <a:lstStyle/>
        <a:p>
          <a:endParaRPr lang="fr-FR"/>
        </a:p>
      </dgm:t>
    </dgm:pt>
    <dgm:pt modelId="{CF1DB1F1-BE51-4D66-8448-E1321925C22D}" type="pres">
      <dgm:prSet presAssocID="{F85DEA31-EBE6-4540-948E-74173CA8997D}" presName="hierChild2" presStyleCnt="0"/>
      <dgm:spPr/>
    </dgm:pt>
    <dgm:pt modelId="{33ABBF17-81F1-4FA5-97B2-45FDDD655EC1}" type="pres">
      <dgm:prSet presAssocID="{46E3CD12-DA26-44B8-95D0-E850D44FABD3}" presName="Name10" presStyleLbl="parChTrans1D2" presStyleIdx="0" presStyleCnt="2"/>
      <dgm:spPr/>
      <dgm:t>
        <a:bodyPr/>
        <a:lstStyle/>
        <a:p>
          <a:endParaRPr lang="fr-FR"/>
        </a:p>
      </dgm:t>
    </dgm:pt>
    <dgm:pt modelId="{180DC914-41BF-4A73-812A-49CB39C2088A}" type="pres">
      <dgm:prSet presAssocID="{E69422D5-54C6-482F-A40A-291C0478B357}" presName="hierRoot2" presStyleCnt="0"/>
      <dgm:spPr/>
    </dgm:pt>
    <dgm:pt modelId="{3399810B-144E-4C82-A81D-5BBFB7BA6971}" type="pres">
      <dgm:prSet presAssocID="{E69422D5-54C6-482F-A40A-291C0478B357}" presName="composite2" presStyleCnt="0"/>
      <dgm:spPr/>
    </dgm:pt>
    <dgm:pt modelId="{9A31DE0C-D545-47BB-B564-1A44520E2B74}" type="pres">
      <dgm:prSet presAssocID="{E69422D5-54C6-482F-A40A-291C0478B357}" presName="background2" presStyleLbl="node2" presStyleIdx="0" presStyleCnt="2"/>
      <dgm:spPr/>
    </dgm:pt>
    <dgm:pt modelId="{47E3E670-A957-4E01-8978-DE50C8A16126}" type="pres">
      <dgm:prSet presAssocID="{E69422D5-54C6-482F-A40A-291C0478B357}" presName="text2" presStyleLbl="fgAcc2" presStyleIdx="0" presStyleCnt="2" custScaleY="90973">
        <dgm:presLayoutVars>
          <dgm:chPref val="3"/>
        </dgm:presLayoutVars>
      </dgm:prSet>
      <dgm:spPr/>
      <dgm:t>
        <a:bodyPr/>
        <a:lstStyle/>
        <a:p>
          <a:endParaRPr lang="fr-FR"/>
        </a:p>
      </dgm:t>
    </dgm:pt>
    <dgm:pt modelId="{BA5C33A6-D092-49F0-A636-8819787F0E3F}" type="pres">
      <dgm:prSet presAssocID="{E69422D5-54C6-482F-A40A-291C0478B357}" presName="hierChild3" presStyleCnt="0"/>
      <dgm:spPr/>
    </dgm:pt>
    <dgm:pt modelId="{E0AD77F6-51CA-4EF6-9A9F-2AAFF08EA123}" type="pres">
      <dgm:prSet presAssocID="{381F580E-4D09-49E5-B62F-C03DC43158A6}" presName="Name17" presStyleLbl="parChTrans1D3" presStyleIdx="0" presStyleCnt="6"/>
      <dgm:spPr/>
      <dgm:t>
        <a:bodyPr/>
        <a:lstStyle/>
        <a:p>
          <a:endParaRPr lang="fr-FR"/>
        </a:p>
      </dgm:t>
    </dgm:pt>
    <dgm:pt modelId="{62965547-6EC9-4A3C-B630-AB969DA01476}" type="pres">
      <dgm:prSet presAssocID="{0F2FE178-0B49-44ED-BF39-0A52D29BD53D}" presName="hierRoot3" presStyleCnt="0"/>
      <dgm:spPr/>
    </dgm:pt>
    <dgm:pt modelId="{9E265824-D237-4A84-BC37-DFCF0D989D1B}" type="pres">
      <dgm:prSet presAssocID="{0F2FE178-0B49-44ED-BF39-0A52D29BD53D}" presName="composite3" presStyleCnt="0"/>
      <dgm:spPr/>
    </dgm:pt>
    <dgm:pt modelId="{7841C698-5223-484F-9764-06872DE002B7}" type="pres">
      <dgm:prSet presAssocID="{0F2FE178-0B49-44ED-BF39-0A52D29BD53D}" presName="background3" presStyleLbl="node3" presStyleIdx="0" presStyleCnt="6"/>
      <dgm:spPr/>
    </dgm:pt>
    <dgm:pt modelId="{7B240703-8680-44B3-9BBD-D1594C24D93B}" type="pres">
      <dgm:prSet presAssocID="{0F2FE178-0B49-44ED-BF39-0A52D29BD53D}" presName="text3" presStyleLbl="fgAcc3" presStyleIdx="0" presStyleCnt="6">
        <dgm:presLayoutVars>
          <dgm:chPref val="3"/>
        </dgm:presLayoutVars>
      </dgm:prSet>
      <dgm:spPr/>
      <dgm:t>
        <a:bodyPr/>
        <a:lstStyle/>
        <a:p>
          <a:endParaRPr lang="fr-FR"/>
        </a:p>
      </dgm:t>
    </dgm:pt>
    <dgm:pt modelId="{F5BF284A-7E69-4CBC-8710-3AB77F127C9B}" type="pres">
      <dgm:prSet presAssocID="{0F2FE178-0B49-44ED-BF39-0A52D29BD53D}" presName="hierChild4" presStyleCnt="0"/>
      <dgm:spPr/>
    </dgm:pt>
    <dgm:pt modelId="{8BF9DB7E-1D6C-457B-841B-2A8863E274D4}" type="pres">
      <dgm:prSet presAssocID="{962102AC-A9CA-484A-9989-EBD944B52CD6}" presName="Name23" presStyleLbl="parChTrans1D4" presStyleIdx="0" presStyleCnt="3"/>
      <dgm:spPr/>
      <dgm:t>
        <a:bodyPr/>
        <a:lstStyle/>
        <a:p>
          <a:endParaRPr lang="fr-FR"/>
        </a:p>
      </dgm:t>
    </dgm:pt>
    <dgm:pt modelId="{64473E7F-4984-469A-A3FF-CD63212BE07D}" type="pres">
      <dgm:prSet presAssocID="{2D9716C4-64F0-4331-BDE4-EF5F90C6C3D9}" presName="hierRoot4" presStyleCnt="0"/>
      <dgm:spPr/>
    </dgm:pt>
    <dgm:pt modelId="{2A4F06E5-E8F2-4E21-881E-52DC48D44817}" type="pres">
      <dgm:prSet presAssocID="{2D9716C4-64F0-4331-BDE4-EF5F90C6C3D9}" presName="composite4" presStyleCnt="0"/>
      <dgm:spPr/>
    </dgm:pt>
    <dgm:pt modelId="{7360A273-E03E-46D1-8233-BB791E2377E9}" type="pres">
      <dgm:prSet presAssocID="{2D9716C4-64F0-4331-BDE4-EF5F90C6C3D9}" presName="background4" presStyleLbl="node4" presStyleIdx="0" presStyleCnt="3"/>
      <dgm:spPr/>
    </dgm:pt>
    <dgm:pt modelId="{EC846C9D-77B4-4B52-A9E3-2D81C5597FEC}" type="pres">
      <dgm:prSet presAssocID="{2D9716C4-64F0-4331-BDE4-EF5F90C6C3D9}" presName="text4" presStyleLbl="fgAcc4" presStyleIdx="0" presStyleCnt="3" custScaleY="204279">
        <dgm:presLayoutVars>
          <dgm:chPref val="3"/>
        </dgm:presLayoutVars>
      </dgm:prSet>
      <dgm:spPr/>
      <dgm:t>
        <a:bodyPr/>
        <a:lstStyle/>
        <a:p>
          <a:endParaRPr lang="fr-FR"/>
        </a:p>
      </dgm:t>
    </dgm:pt>
    <dgm:pt modelId="{D0407151-5034-4CF2-891F-17935AE4A84C}" type="pres">
      <dgm:prSet presAssocID="{2D9716C4-64F0-4331-BDE4-EF5F90C6C3D9}" presName="hierChild5" presStyleCnt="0"/>
      <dgm:spPr/>
    </dgm:pt>
    <dgm:pt modelId="{E74BDF23-BB43-4AEB-B940-D612F75CD84C}" type="pres">
      <dgm:prSet presAssocID="{D957917D-60F3-43B5-8D84-63F940D51758}" presName="Name17" presStyleLbl="parChTrans1D3" presStyleIdx="1" presStyleCnt="6"/>
      <dgm:spPr/>
      <dgm:t>
        <a:bodyPr/>
        <a:lstStyle/>
        <a:p>
          <a:endParaRPr lang="fr-FR"/>
        </a:p>
      </dgm:t>
    </dgm:pt>
    <dgm:pt modelId="{F405CD4F-5DDA-4E85-A222-8FFF258FC876}" type="pres">
      <dgm:prSet presAssocID="{43C42A7A-E0AD-4448-ACBE-C3A77ADB01D8}" presName="hierRoot3" presStyleCnt="0"/>
      <dgm:spPr/>
    </dgm:pt>
    <dgm:pt modelId="{278C3E55-63D2-4117-BD50-E0873C1B0B88}" type="pres">
      <dgm:prSet presAssocID="{43C42A7A-E0AD-4448-ACBE-C3A77ADB01D8}" presName="composite3" presStyleCnt="0"/>
      <dgm:spPr/>
    </dgm:pt>
    <dgm:pt modelId="{F901F8AF-E87F-4600-BD72-0571DBAD777A}" type="pres">
      <dgm:prSet presAssocID="{43C42A7A-E0AD-4448-ACBE-C3A77ADB01D8}" presName="background3" presStyleLbl="node3" presStyleIdx="1" presStyleCnt="6"/>
      <dgm:spPr/>
    </dgm:pt>
    <dgm:pt modelId="{7A997266-9B41-4790-8B70-49F63F4A34EA}" type="pres">
      <dgm:prSet presAssocID="{43C42A7A-E0AD-4448-ACBE-C3A77ADB01D8}" presName="text3" presStyleLbl="fgAcc3" presStyleIdx="1" presStyleCnt="6">
        <dgm:presLayoutVars>
          <dgm:chPref val="3"/>
        </dgm:presLayoutVars>
      </dgm:prSet>
      <dgm:spPr/>
      <dgm:t>
        <a:bodyPr/>
        <a:lstStyle/>
        <a:p>
          <a:endParaRPr lang="fr-FR"/>
        </a:p>
      </dgm:t>
    </dgm:pt>
    <dgm:pt modelId="{CDF66D2B-87D8-4C0D-A35D-F6BE28C153F7}" type="pres">
      <dgm:prSet presAssocID="{43C42A7A-E0AD-4448-ACBE-C3A77ADB01D8}" presName="hierChild4" presStyleCnt="0"/>
      <dgm:spPr/>
    </dgm:pt>
    <dgm:pt modelId="{DD05E034-2D40-4D02-B3CF-CFFB19AFF09A}" type="pres">
      <dgm:prSet presAssocID="{D444C4AE-5DC8-4DD7-9AD0-F349D8363389}" presName="Name23" presStyleLbl="parChTrans1D4" presStyleIdx="1" presStyleCnt="3"/>
      <dgm:spPr/>
      <dgm:t>
        <a:bodyPr/>
        <a:lstStyle/>
        <a:p>
          <a:endParaRPr lang="fr-FR"/>
        </a:p>
      </dgm:t>
    </dgm:pt>
    <dgm:pt modelId="{7E1CB255-DB0A-4471-BF85-8805134615B9}" type="pres">
      <dgm:prSet presAssocID="{15BF53BB-B75C-47E3-AA50-F3DA75F5C3FE}" presName="hierRoot4" presStyleCnt="0"/>
      <dgm:spPr/>
    </dgm:pt>
    <dgm:pt modelId="{8CBF1491-7F8E-49E4-A92E-78AE83FD20CB}" type="pres">
      <dgm:prSet presAssocID="{15BF53BB-B75C-47E3-AA50-F3DA75F5C3FE}" presName="composite4" presStyleCnt="0"/>
      <dgm:spPr/>
    </dgm:pt>
    <dgm:pt modelId="{C0D3FBF5-330B-4A7E-B775-4D3A77CAAFD9}" type="pres">
      <dgm:prSet presAssocID="{15BF53BB-B75C-47E3-AA50-F3DA75F5C3FE}" presName="background4" presStyleLbl="node4" presStyleIdx="1" presStyleCnt="3"/>
      <dgm:spPr/>
    </dgm:pt>
    <dgm:pt modelId="{10B22C8E-F843-4334-9CA7-E5B675E94460}" type="pres">
      <dgm:prSet presAssocID="{15BF53BB-B75C-47E3-AA50-F3DA75F5C3FE}" presName="text4" presStyleLbl="fgAcc4" presStyleIdx="1" presStyleCnt="3">
        <dgm:presLayoutVars>
          <dgm:chPref val="3"/>
        </dgm:presLayoutVars>
      </dgm:prSet>
      <dgm:spPr/>
      <dgm:t>
        <a:bodyPr/>
        <a:lstStyle/>
        <a:p>
          <a:endParaRPr lang="fr-FR"/>
        </a:p>
      </dgm:t>
    </dgm:pt>
    <dgm:pt modelId="{EDD3016B-32F1-4932-A8DD-00B616F374FB}" type="pres">
      <dgm:prSet presAssocID="{15BF53BB-B75C-47E3-AA50-F3DA75F5C3FE}" presName="hierChild5" presStyleCnt="0"/>
      <dgm:spPr/>
    </dgm:pt>
    <dgm:pt modelId="{7A0E5391-232E-4963-9202-BED1E2707013}" type="pres">
      <dgm:prSet presAssocID="{D8525FB9-CE4D-49FD-807C-8C9861269B79}" presName="Name17" presStyleLbl="parChTrans1D3" presStyleIdx="2" presStyleCnt="6"/>
      <dgm:spPr/>
      <dgm:t>
        <a:bodyPr/>
        <a:lstStyle/>
        <a:p>
          <a:endParaRPr lang="fr-FR"/>
        </a:p>
      </dgm:t>
    </dgm:pt>
    <dgm:pt modelId="{49D5EC3F-D75D-4416-A357-608067B192C0}" type="pres">
      <dgm:prSet presAssocID="{A71BF1D8-B5DB-4CAA-B990-16687B77B45C}" presName="hierRoot3" presStyleCnt="0"/>
      <dgm:spPr/>
    </dgm:pt>
    <dgm:pt modelId="{AE611985-C58E-454B-8747-09C1F33DD90A}" type="pres">
      <dgm:prSet presAssocID="{A71BF1D8-B5DB-4CAA-B990-16687B77B45C}" presName="composite3" presStyleCnt="0"/>
      <dgm:spPr/>
    </dgm:pt>
    <dgm:pt modelId="{9C92C714-10CB-433C-ACC5-6DA621D66091}" type="pres">
      <dgm:prSet presAssocID="{A71BF1D8-B5DB-4CAA-B990-16687B77B45C}" presName="background3" presStyleLbl="node3" presStyleIdx="2" presStyleCnt="6"/>
      <dgm:spPr/>
    </dgm:pt>
    <dgm:pt modelId="{3B81210B-E0D0-4613-A2C8-496BAD08E928}" type="pres">
      <dgm:prSet presAssocID="{A71BF1D8-B5DB-4CAA-B990-16687B77B45C}" presName="text3" presStyleLbl="fgAcc3" presStyleIdx="2" presStyleCnt="6">
        <dgm:presLayoutVars>
          <dgm:chPref val="3"/>
        </dgm:presLayoutVars>
      </dgm:prSet>
      <dgm:spPr/>
      <dgm:t>
        <a:bodyPr/>
        <a:lstStyle/>
        <a:p>
          <a:endParaRPr lang="fr-FR"/>
        </a:p>
      </dgm:t>
    </dgm:pt>
    <dgm:pt modelId="{0DFACE0A-721B-4B44-9CE8-E6F8514B8856}" type="pres">
      <dgm:prSet presAssocID="{A71BF1D8-B5DB-4CAA-B990-16687B77B45C}" presName="hierChild4" presStyleCnt="0"/>
      <dgm:spPr/>
    </dgm:pt>
    <dgm:pt modelId="{F2B087E6-BB8F-4D6C-AE1A-5AAF64F26B96}" type="pres">
      <dgm:prSet presAssocID="{4069E3DA-1D62-4696-A96F-1830F384DA56}" presName="Name23" presStyleLbl="parChTrans1D4" presStyleIdx="2" presStyleCnt="3"/>
      <dgm:spPr/>
      <dgm:t>
        <a:bodyPr/>
        <a:lstStyle/>
        <a:p>
          <a:endParaRPr lang="fr-FR"/>
        </a:p>
      </dgm:t>
    </dgm:pt>
    <dgm:pt modelId="{12262E28-2316-4C13-A232-11CC7FF2DC2D}" type="pres">
      <dgm:prSet presAssocID="{9A8782CE-3F66-4B09-A52B-1A0C34EA954D}" presName="hierRoot4" presStyleCnt="0"/>
      <dgm:spPr/>
    </dgm:pt>
    <dgm:pt modelId="{BBA34C68-3BA4-449B-838A-D5E85DAA2C29}" type="pres">
      <dgm:prSet presAssocID="{9A8782CE-3F66-4B09-A52B-1A0C34EA954D}" presName="composite4" presStyleCnt="0"/>
      <dgm:spPr/>
    </dgm:pt>
    <dgm:pt modelId="{EDF0AA33-E4E9-43AD-8649-0A03EE4E3D6A}" type="pres">
      <dgm:prSet presAssocID="{9A8782CE-3F66-4B09-A52B-1A0C34EA954D}" presName="background4" presStyleLbl="node4" presStyleIdx="2" presStyleCnt="3"/>
      <dgm:spPr/>
    </dgm:pt>
    <dgm:pt modelId="{B5DA264A-1255-46F4-8B7F-7EB3E8330025}" type="pres">
      <dgm:prSet presAssocID="{9A8782CE-3F66-4B09-A52B-1A0C34EA954D}" presName="text4" presStyleLbl="fgAcc4" presStyleIdx="2" presStyleCnt="3">
        <dgm:presLayoutVars>
          <dgm:chPref val="3"/>
        </dgm:presLayoutVars>
      </dgm:prSet>
      <dgm:spPr/>
      <dgm:t>
        <a:bodyPr/>
        <a:lstStyle/>
        <a:p>
          <a:endParaRPr lang="fr-FR"/>
        </a:p>
      </dgm:t>
    </dgm:pt>
    <dgm:pt modelId="{3AFF0FF1-98B3-492A-A338-3D11DE78771F}" type="pres">
      <dgm:prSet presAssocID="{9A8782CE-3F66-4B09-A52B-1A0C34EA954D}" presName="hierChild5" presStyleCnt="0"/>
      <dgm:spPr/>
    </dgm:pt>
    <dgm:pt modelId="{E102A526-E8EF-4F6D-8E28-3883D3BF70ED}" type="pres">
      <dgm:prSet presAssocID="{7EF10ED1-FCF1-489B-AED1-155046E2BDB4}" presName="Name10" presStyleLbl="parChTrans1D2" presStyleIdx="1" presStyleCnt="2"/>
      <dgm:spPr/>
      <dgm:t>
        <a:bodyPr/>
        <a:lstStyle/>
        <a:p>
          <a:endParaRPr lang="fr-FR"/>
        </a:p>
      </dgm:t>
    </dgm:pt>
    <dgm:pt modelId="{A32294DF-86C4-4480-8081-27FBFDE8216E}" type="pres">
      <dgm:prSet presAssocID="{070E21CC-67B6-4B72-9369-5FFAE6BC48DF}" presName="hierRoot2" presStyleCnt="0"/>
      <dgm:spPr/>
    </dgm:pt>
    <dgm:pt modelId="{B8AD1472-38AA-4C61-9B71-4F0EA9289B13}" type="pres">
      <dgm:prSet presAssocID="{070E21CC-67B6-4B72-9369-5FFAE6BC48DF}" presName="composite2" presStyleCnt="0"/>
      <dgm:spPr/>
    </dgm:pt>
    <dgm:pt modelId="{E30D6785-A034-4D9F-8DF4-624816957F6B}" type="pres">
      <dgm:prSet presAssocID="{070E21CC-67B6-4B72-9369-5FFAE6BC48DF}" presName="background2" presStyleLbl="node2" presStyleIdx="1" presStyleCnt="2"/>
      <dgm:spPr/>
    </dgm:pt>
    <dgm:pt modelId="{30D199D5-D9DD-46CE-8870-C84A907D6438}" type="pres">
      <dgm:prSet presAssocID="{070E21CC-67B6-4B72-9369-5FFAE6BC48DF}" presName="text2" presStyleLbl="fgAcc2" presStyleIdx="1" presStyleCnt="2" custScaleY="91330" custLinFactNeighborX="-1414" custLinFactNeighborY="-1817">
        <dgm:presLayoutVars>
          <dgm:chPref val="3"/>
        </dgm:presLayoutVars>
      </dgm:prSet>
      <dgm:spPr/>
      <dgm:t>
        <a:bodyPr/>
        <a:lstStyle/>
        <a:p>
          <a:endParaRPr lang="fr-FR"/>
        </a:p>
      </dgm:t>
    </dgm:pt>
    <dgm:pt modelId="{DB442043-F4F3-409C-A270-C2FC3B01C1B9}" type="pres">
      <dgm:prSet presAssocID="{070E21CC-67B6-4B72-9369-5FFAE6BC48DF}" presName="hierChild3" presStyleCnt="0"/>
      <dgm:spPr/>
    </dgm:pt>
    <dgm:pt modelId="{7AEB1FF3-993D-490A-A114-00841139B369}" type="pres">
      <dgm:prSet presAssocID="{E510F682-F019-4355-B64D-0F9A1F4820BA}" presName="Name17" presStyleLbl="parChTrans1D3" presStyleIdx="3" presStyleCnt="6"/>
      <dgm:spPr/>
      <dgm:t>
        <a:bodyPr/>
        <a:lstStyle/>
        <a:p>
          <a:endParaRPr lang="fr-FR"/>
        </a:p>
      </dgm:t>
    </dgm:pt>
    <dgm:pt modelId="{1B06586B-C434-4269-A76A-A806E4A22B97}" type="pres">
      <dgm:prSet presAssocID="{1291398C-499E-4D6B-840F-59EB512B098C}" presName="hierRoot3" presStyleCnt="0"/>
      <dgm:spPr/>
    </dgm:pt>
    <dgm:pt modelId="{4363162C-57A1-438C-870C-5C0974DCFF81}" type="pres">
      <dgm:prSet presAssocID="{1291398C-499E-4D6B-840F-59EB512B098C}" presName="composite3" presStyleCnt="0"/>
      <dgm:spPr/>
    </dgm:pt>
    <dgm:pt modelId="{94814AB6-F868-4B3B-B875-F82902930C12}" type="pres">
      <dgm:prSet presAssocID="{1291398C-499E-4D6B-840F-59EB512B098C}" presName="background3" presStyleLbl="node3" presStyleIdx="3" presStyleCnt="6"/>
      <dgm:spPr/>
    </dgm:pt>
    <dgm:pt modelId="{90A9C11D-A3FB-4D66-9CA4-B1C9AC1BA13A}" type="pres">
      <dgm:prSet presAssocID="{1291398C-499E-4D6B-840F-59EB512B098C}" presName="text3" presStyleLbl="fgAcc3" presStyleIdx="3" presStyleCnt="6" custScaleY="180669">
        <dgm:presLayoutVars>
          <dgm:chPref val="3"/>
        </dgm:presLayoutVars>
      </dgm:prSet>
      <dgm:spPr/>
      <dgm:t>
        <a:bodyPr/>
        <a:lstStyle/>
        <a:p>
          <a:endParaRPr lang="fr-FR"/>
        </a:p>
      </dgm:t>
    </dgm:pt>
    <dgm:pt modelId="{ADA0BE8A-7098-4787-B49F-CB273CA55B15}" type="pres">
      <dgm:prSet presAssocID="{1291398C-499E-4D6B-840F-59EB512B098C}" presName="hierChild4" presStyleCnt="0"/>
      <dgm:spPr/>
    </dgm:pt>
    <dgm:pt modelId="{CE2B4207-7374-4C3D-922B-2922C5DAC9B6}" type="pres">
      <dgm:prSet presAssocID="{DFBC8557-BAFC-4780-AFEE-9A9EA04AE6B4}" presName="Name17" presStyleLbl="parChTrans1D3" presStyleIdx="4" presStyleCnt="6"/>
      <dgm:spPr/>
      <dgm:t>
        <a:bodyPr/>
        <a:lstStyle/>
        <a:p>
          <a:endParaRPr lang="fr-FR"/>
        </a:p>
      </dgm:t>
    </dgm:pt>
    <dgm:pt modelId="{BDE04F1B-CAE2-4601-8AF4-E373C98E7E09}" type="pres">
      <dgm:prSet presAssocID="{9849642D-51E4-4089-96A8-8BA29776410A}" presName="hierRoot3" presStyleCnt="0"/>
      <dgm:spPr/>
    </dgm:pt>
    <dgm:pt modelId="{56A53223-C860-4FC0-8249-D6D7B525D405}" type="pres">
      <dgm:prSet presAssocID="{9849642D-51E4-4089-96A8-8BA29776410A}" presName="composite3" presStyleCnt="0"/>
      <dgm:spPr/>
    </dgm:pt>
    <dgm:pt modelId="{BD736B92-5E91-41FC-8403-1F29CA6089EF}" type="pres">
      <dgm:prSet presAssocID="{9849642D-51E4-4089-96A8-8BA29776410A}" presName="background3" presStyleLbl="node3" presStyleIdx="4" presStyleCnt="6"/>
      <dgm:spPr/>
    </dgm:pt>
    <dgm:pt modelId="{55A12373-AA98-4C26-B711-E555522BB113}" type="pres">
      <dgm:prSet presAssocID="{9849642D-51E4-4089-96A8-8BA29776410A}" presName="text3" presStyleLbl="fgAcc3" presStyleIdx="4" presStyleCnt="6" custScaleY="189299">
        <dgm:presLayoutVars>
          <dgm:chPref val="3"/>
        </dgm:presLayoutVars>
      </dgm:prSet>
      <dgm:spPr/>
      <dgm:t>
        <a:bodyPr/>
        <a:lstStyle/>
        <a:p>
          <a:endParaRPr lang="fr-FR"/>
        </a:p>
      </dgm:t>
    </dgm:pt>
    <dgm:pt modelId="{47F44945-08BD-434E-8C7C-3E353BD4AC24}" type="pres">
      <dgm:prSet presAssocID="{9849642D-51E4-4089-96A8-8BA29776410A}" presName="hierChild4" presStyleCnt="0"/>
      <dgm:spPr/>
    </dgm:pt>
    <dgm:pt modelId="{D8C424BE-30D9-4BEC-9270-C0A96AF5EAC7}" type="pres">
      <dgm:prSet presAssocID="{49229D2B-EDBE-4A8B-9A62-10967F638A24}" presName="Name17" presStyleLbl="parChTrans1D3" presStyleIdx="5" presStyleCnt="6"/>
      <dgm:spPr/>
      <dgm:t>
        <a:bodyPr/>
        <a:lstStyle/>
        <a:p>
          <a:endParaRPr lang="fr-FR"/>
        </a:p>
      </dgm:t>
    </dgm:pt>
    <dgm:pt modelId="{FA6F1A41-D5C5-4D7E-8EE3-8EDCD4D5CF34}" type="pres">
      <dgm:prSet presAssocID="{18243700-0E97-4C11-9861-D5C827259278}" presName="hierRoot3" presStyleCnt="0"/>
      <dgm:spPr/>
    </dgm:pt>
    <dgm:pt modelId="{F3412AF2-7922-4401-9F67-29D33CFC836A}" type="pres">
      <dgm:prSet presAssocID="{18243700-0E97-4C11-9861-D5C827259278}" presName="composite3" presStyleCnt="0"/>
      <dgm:spPr/>
    </dgm:pt>
    <dgm:pt modelId="{25888D01-1179-4141-8F3D-F7F17BD19564}" type="pres">
      <dgm:prSet presAssocID="{18243700-0E97-4C11-9861-D5C827259278}" presName="background3" presStyleLbl="node3" presStyleIdx="5" presStyleCnt="6"/>
      <dgm:spPr/>
    </dgm:pt>
    <dgm:pt modelId="{6DEBACEE-4800-4847-9EC8-FBD696ECCA42}" type="pres">
      <dgm:prSet presAssocID="{18243700-0E97-4C11-9861-D5C827259278}" presName="text3" presStyleLbl="fgAcc3" presStyleIdx="5" presStyleCnt="6" custScaleY="169513">
        <dgm:presLayoutVars>
          <dgm:chPref val="3"/>
        </dgm:presLayoutVars>
      </dgm:prSet>
      <dgm:spPr/>
      <dgm:t>
        <a:bodyPr/>
        <a:lstStyle/>
        <a:p>
          <a:endParaRPr lang="fr-FR"/>
        </a:p>
      </dgm:t>
    </dgm:pt>
    <dgm:pt modelId="{712EDE78-C041-4AE2-BD98-A7BB5067E6A3}" type="pres">
      <dgm:prSet presAssocID="{18243700-0E97-4C11-9861-D5C827259278}" presName="hierChild4" presStyleCnt="0"/>
      <dgm:spPr/>
    </dgm:pt>
  </dgm:ptLst>
  <dgm:cxnLst>
    <dgm:cxn modelId="{8A2B3311-CFEA-4AC3-9CE5-A35FD8A26915}" type="presOf" srcId="{381F580E-4D09-49E5-B62F-C03DC43158A6}" destId="{E0AD77F6-51CA-4EF6-9A9F-2AAFF08EA123}" srcOrd="0" destOrd="0" presId="urn:microsoft.com/office/officeart/2005/8/layout/hierarchy1"/>
    <dgm:cxn modelId="{88BD4E20-8F80-4D0C-9605-366B9A7313BA}" srcId="{A71BF1D8-B5DB-4CAA-B990-16687B77B45C}" destId="{9A8782CE-3F66-4B09-A52B-1A0C34EA954D}" srcOrd="0" destOrd="0" parTransId="{4069E3DA-1D62-4696-A96F-1830F384DA56}" sibTransId="{F886D8FB-98FB-4611-A29A-6AA50DF0D96F}"/>
    <dgm:cxn modelId="{241E19BF-FE3C-4A76-87D8-E27D0F2B4ECC}" type="presOf" srcId="{9849642D-51E4-4089-96A8-8BA29776410A}" destId="{55A12373-AA98-4C26-B711-E555522BB113}" srcOrd="0" destOrd="0" presId="urn:microsoft.com/office/officeart/2005/8/layout/hierarchy1"/>
    <dgm:cxn modelId="{B6F5094D-2486-4371-BD04-AA34C142568F}" type="presOf" srcId="{E69422D5-54C6-482F-A40A-291C0478B357}" destId="{47E3E670-A957-4E01-8978-DE50C8A16126}" srcOrd="0" destOrd="0" presId="urn:microsoft.com/office/officeart/2005/8/layout/hierarchy1"/>
    <dgm:cxn modelId="{5D9F6A94-CC69-494A-B2C0-AA9B5D9E558A}" type="presOf" srcId="{D8525FB9-CE4D-49FD-807C-8C9861269B79}" destId="{7A0E5391-232E-4963-9202-BED1E2707013}" srcOrd="0" destOrd="0" presId="urn:microsoft.com/office/officeart/2005/8/layout/hierarchy1"/>
    <dgm:cxn modelId="{CAE6BBAA-6E14-4BF2-8F6E-0541B1B298EE}" srcId="{070E21CC-67B6-4B72-9369-5FFAE6BC48DF}" destId="{18243700-0E97-4C11-9861-D5C827259278}" srcOrd="2" destOrd="0" parTransId="{49229D2B-EDBE-4A8B-9A62-10967F638A24}" sibTransId="{A0FDD0F7-5844-4CC7-8C2B-2972703AF31B}"/>
    <dgm:cxn modelId="{1E1BD591-DC8A-45E3-8C03-DCDC7794773A}" srcId="{E69422D5-54C6-482F-A40A-291C0478B357}" destId="{A71BF1D8-B5DB-4CAA-B990-16687B77B45C}" srcOrd="2" destOrd="0" parTransId="{D8525FB9-CE4D-49FD-807C-8C9861269B79}" sibTransId="{E1B8A1AA-92E4-40BC-8E17-8C06819FE40E}"/>
    <dgm:cxn modelId="{EA0D27E1-7159-4B17-B91A-C2BA68194511}" type="presOf" srcId="{A71BF1D8-B5DB-4CAA-B990-16687B77B45C}" destId="{3B81210B-E0D0-4613-A2C8-496BAD08E928}" srcOrd="0" destOrd="0" presId="urn:microsoft.com/office/officeart/2005/8/layout/hierarchy1"/>
    <dgm:cxn modelId="{FC3A11B4-3A6B-41D3-96EB-EC2C445FA6F1}" type="presOf" srcId="{7EF10ED1-FCF1-489B-AED1-155046E2BDB4}" destId="{E102A526-E8EF-4F6D-8E28-3883D3BF70ED}" srcOrd="0" destOrd="0" presId="urn:microsoft.com/office/officeart/2005/8/layout/hierarchy1"/>
    <dgm:cxn modelId="{71A9F555-D2EF-4BF8-B837-6B3888453BEA}" type="presOf" srcId="{395FB37B-89B3-4D74-96A6-CD6D51E2787B}" destId="{132BE3BA-C855-4BD8-BE15-F2F9B994FC3D}" srcOrd="0" destOrd="0" presId="urn:microsoft.com/office/officeart/2005/8/layout/hierarchy1"/>
    <dgm:cxn modelId="{DA448AD2-68A7-48BB-B87E-D03294FF9455}" type="presOf" srcId="{18243700-0E97-4C11-9861-D5C827259278}" destId="{6DEBACEE-4800-4847-9EC8-FBD696ECCA42}" srcOrd="0" destOrd="0" presId="urn:microsoft.com/office/officeart/2005/8/layout/hierarchy1"/>
    <dgm:cxn modelId="{D7791C37-B2A3-4DA1-82DB-4D8001DFE922}" type="presOf" srcId="{962102AC-A9CA-484A-9989-EBD944B52CD6}" destId="{8BF9DB7E-1D6C-457B-841B-2A8863E274D4}" srcOrd="0" destOrd="0" presId="urn:microsoft.com/office/officeart/2005/8/layout/hierarchy1"/>
    <dgm:cxn modelId="{5D8BE764-1818-4BC1-AB0D-C865DB9EC786}" type="presOf" srcId="{2D9716C4-64F0-4331-BDE4-EF5F90C6C3D9}" destId="{EC846C9D-77B4-4B52-A9E3-2D81C5597FEC}" srcOrd="0" destOrd="0" presId="urn:microsoft.com/office/officeart/2005/8/layout/hierarchy1"/>
    <dgm:cxn modelId="{5AF13F2F-987F-4CB2-884C-8962D26A46C8}" srcId="{E69422D5-54C6-482F-A40A-291C0478B357}" destId="{0F2FE178-0B49-44ED-BF39-0A52D29BD53D}" srcOrd="0" destOrd="0" parTransId="{381F580E-4D09-49E5-B62F-C03DC43158A6}" sibTransId="{4A05A610-9BDD-436D-8F96-12689755B015}"/>
    <dgm:cxn modelId="{A7F75875-9AAB-4E08-BEB8-0A95405688E3}" type="presOf" srcId="{43C42A7A-E0AD-4448-ACBE-C3A77ADB01D8}" destId="{7A997266-9B41-4790-8B70-49F63F4A34EA}" srcOrd="0" destOrd="0" presId="urn:microsoft.com/office/officeart/2005/8/layout/hierarchy1"/>
    <dgm:cxn modelId="{6134293D-68ED-4A9E-84FF-C32B79DDEAD2}" type="presOf" srcId="{9A8782CE-3F66-4B09-A52B-1A0C34EA954D}" destId="{B5DA264A-1255-46F4-8B7F-7EB3E8330025}" srcOrd="0" destOrd="0" presId="urn:microsoft.com/office/officeart/2005/8/layout/hierarchy1"/>
    <dgm:cxn modelId="{70591926-C6ED-4A12-8782-DE7EEFD80B54}" srcId="{0F2FE178-0B49-44ED-BF39-0A52D29BD53D}" destId="{2D9716C4-64F0-4331-BDE4-EF5F90C6C3D9}" srcOrd="0" destOrd="0" parTransId="{962102AC-A9CA-484A-9989-EBD944B52CD6}" sibTransId="{61A3660B-8F27-4B0F-8F0A-890DD1DA1121}"/>
    <dgm:cxn modelId="{194D1B06-98E7-4729-A314-C9F1F1F4F689}" srcId="{070E21CC-67B6-4B72-9369-5FFAE6BC48DF}" destId="{1291398C-499E-4D6B-840F-59EB512B098C}" srcOrd="0" destOrd="0" parTransId="{E510F682-F019-4355-B64D-0F9A1F4820BA}" sibTransId="{C45EAEAF-32B0-4B91-B7B6-9FF709FEE929}"/>
    <dgm:cxn modelId="{8AADA8F0-7B01-49F2-BF59-FFA964217AAE}" srcId="{395FB37B-89B3-4D74-96A6-CD6D51E2787B}" destId="{F85DEA31-EBE6-4540-948E-74173CA8997D}" srcOrd="0" destOrd="0" parTransId="{07327C2D-6615-4F3C-B95B-417210403E44}" sibTransId="{19B9EE0E-6253-4CB8-9B53-15FD91AA825D}"/>
    <dgm:cxn modelId="{29B7CB9B-D35F-43CD-A9D2-69092DEEA82C}" type="presOf" srcId="{DFBC8557-BAFC-4780-AFEE-9A9EA04AE6B4}" destId="{CE2B4207-7374-4C3D-922B-2922C5DAC9B6}" srcOrd="0" destOrd="0" presId="urn:microsoft.com/office/officeart/2005/8/layout/hierarchy1"/>
    <dgm:cxn modelId="{E27AA20F-B8B6-42C0-ACE2-8318754FAD81}" type="presOf" srcId="{E510F682-F019-4355-B64D-0F9A1F4820BA}" destId="{7AEB1FF3-993D-490A-A114-00841139B369}" srcOrd="0" destOrd="0" presId="urn:microsoft.com/office/officeart/2005/8/layout/hierarchy1"/>
    <dgm:cxn modelId="{DBBCCD0C-1EDB-45E0-AC12-664EFCC5CB70}" type="presOf" srcId="{1291398C-499E-4D6B-840F-59EB512B098C}" destId="{90A9C11D-A3FB-4D66-9CA4-B1C9AC1BA13A}" srcOrd="0" destOrd="0" presId="urn:microsoft.com/office/officeart/2005/8/layout/hierarchy1"/>
    <dgm:cxn modelId="{893D5110-3665-4621-8A87-C49B4AA7D87E}" type="presOf" srcId="{0F2FE178-0B49-44ED-BF39-0A52D29BD53D}" destId="{7B240703-8680-44B3-9BBD-D1594C24D93B}" srcOrd="0" destOrd="0" presId="urn:microsoft.com/office/officeart/2005/8/layout/hierarchy1"/>
    <dgm:cxn modelId="{A8FFF95E-83A5-4572-B9D2-E9CE762845F2}" srcId="{43C42A7A-E0AD-4448-ACBE-C3A77ADB01D8}" destId="{15BF53BB-B75C-47E3-AA50-F3DA75F5C3FE}" srcOrd="0" destOrd="0" parTransId="{D444C4AE-5DC8-4DD7-9AD0-F349D8363389}" sibTransId="{26647368-99F1-4FAB-A183-CFBC2F336843}"/>
    <dgm:cxn modelId="{20A3FC88-6BB4-42DE-92AA-BE5D22128800}" type="presOf" srcId="{4069E3DA-1D62-4696-A96F-1830F384DA56}" destId="{F2B087E6-BB8F-4D6C-AE1A-5AAF64F26B96}" srcOrd="0" destOrd="0" presId="urn:microsoft.com/office/officeart/2005/8/layout/hierarchy1"/>
    <dgm:cxn modelId="{241E5B09-EE3C-4084-812E-DF015350B99D}" type="presOf" srcId="{070E21CC-67B6-4B72-9369-5FFAE6BC48DF}" destId="{30D199D5-D9DD-46CE-8870-C84A907D6438}" srcOrd="0" destOrd="0" presId="urn:microsoft.com/office/officeart/2005/8/layout/hierarchy1"/>
    <dgm:cxn modelId="{258F17DC-3A1B-45AD-9389-AF39A9B62C35}" srcId="{F85DEA31-EBE6-4540-948E-74173CA8997D}" destId="{070E21CC-67B6-4B72-9369-5FFAE6BC48DF}" srcOrd="1" destOrd="0" parTransId="{7EF10ED1-FCF1-489B-AED1-155046E2BDB4}" sibTransId="{2C6612BB-6ED1-4803-A338-19613E3C4386}"/>
    <dgm:cxn modelId="{CD1B55C3-E59B-4F83-A8FB-7A0C60A3A397}" type="presOf" srcId="{F85DEA31-EBE6-4540-948E-74173CA8997D}" destId="{EC10D32F-9408-4704-9188-2BD3FECA69F6}" srcOrd="0" destOrd="0" presId="urn:microsoft.com/office/officeart/2005/8/layout/hierarchy1"/>
    <dgm:cxn modelId="{85D49EBC-C737-451A-AD94-333B1F837186}" type="presOf" srcId="{15BF53BB-B75C-47E3-AA50-F3DA75F5C3FE}" destId="{10B22C8E-F843-4334-9CA7-E5B675E94460}" srcOrd="0" destOrd="0" presId="urn:microsoft.com/office/officeart/2005/8/layout/hierarchy1"/>
    <dgm:cxn modelId="{394BB6A2-A885-4DBC-8D39-F7CB823EA4F2}" type="presOf" srcId="{46E3CD12-DA26-44B8-95D0-E850D44FABD3}" destId="{33ABBF17-81F1-4FA5-97B2-45FDDD655EC1}" srcOrd="0" destOrd="0" presId="urn:microsoft.com/office/officeart/2005/8/layout/hierarchy1"/>
    <dgm:cxn modelId="{75109C4E-7449-4F24-B2B9-83D18E2FC378}" srcId="{E69422D5-54C6-482F-A40A-291C0478B357}" destId="{43C42A7A-E0AD-4448-ACBE-C3A77ADB01D8}" srcOrd="1" destOrd="0" parTransId="{D957917D-60F3-43B5-8D84-63F940D51758}" sibTransId="{815CC607-CE6F-4122-82B5-3ED79202D066}"/>
    <dgm:cxn modelId="{E6C14BCC-60CD-4024-B364-1C6C50C97A74}" type="presOf" srcId="{49229D2B-EDBE-4A8B-9A62-10967F638A24}" destId="{D8C424BE-30D9-4BEC-9270-C0A96AF5EAC7}" srcOrd="0" destOrd="0" presId="urn:microsoft.com/office/officeart/2005/8/layout/hierarchy1"/>
    <dgm:cxn modelId="{5652D05D-76FD-45BF-AC54-7393AA681D48}" srcId="{F85DEA31-EBE6-4540-948E-74173CA8997D}" destId="{E69422D5-54C6-482F-A40A-291C0478B357}" srcOrd="0" destOrd="0" parTransId="{46E3CD12-DA26-44B8-95D0-E850D44FABD3}" sibTransId="{B3B54763-EA9E-4C6B-B47A-B77CA5FB97B8}"/>
    <dgm:cxn modelId="{05493064-E157-4256-A1F8-110166C3C985}" srcId="{070E21CC-67B6-4B72-9369-5FFAE6BC48DF}" destId="{9849642D-51E4-4089-96A8-8BA29776410A}" srcOrd="1" destOrd="0" parTransId="{DFBC8557-BAFC-4780-AFEE-9A9EA04AE6B4}" sibTransId="{10B24D6B-D760-47AE-B3D4-F5776465E45E}"/>
    <dgm:cxn modelId="{29941082-E2D7-44A4-B54D-0BA88E702ADA}" type="presOf" srcId="{D444C4AE-5DC8-4DD7-9AD0-F349D8363389}" destId="{DD05E034-2D40-4D02-B3CF-CFFB19AFF09A}" srcOrd="0" destOrd="0" presId="urn:microsoft.com/office/officeart/2005/8/layout/hierarchy1"/>
    <dgm:cxn modelId="{95FDDFCC-6B46-405C-9CF0-2E53DEE5DD50}" type="presOf" srcId="{D957917D-60F3-43B5-8D84-63F940D51758}" destId="{E74BDF23-BB43-4AEB-B940-D612F75CD84C}" srcOrd="0" destOrd="0" presId="urn:microsoft.com/office/officeart/2005/8/layout/hierarchy1"/>
    <dgm:cxn modelId="{A144184E-91FB-481B-9D7D-6D665394A723}" type="presParOf" srcId="{132BE3BA-C855-4BD8-BE15-F2F9B994FC3D}" destId="{B8011ACA-AA81-4640-9271-9349DFBC655C}" srcOrd="0" destOrd="0" presId="urn:microsoft.com/office/officeart/2005/8/layout/hierarchy1"/>
    <dgm:cxn modelId="{08133B6A-BCFB-42C6-AF38-DC74DC3C9665}" type="presParOf" srcId="{B8011ACA-AA81-4640-9271-9349DFBC655C}" destId="{3777D0B7-7D40-4AA6-B6F1-77286EB1554C}" srcOrd="0" destOrd="0" presId="urn:microsoft.com/office/officeart/2005/8/layout/hierarchy1"/>
    <dgm:cxn modelId="{7D55E92D-A556-4465-9F2F-39CEFE7CEFA2}" type="presParOf" srcId="{3777D0B7-7D40-4AA6-B6F1-77286EB1554C}" destId="{F8337123-8FC1-4325-9428-047BB315C2AD}" srcOrd="0" destOrd="0" presId="urn:microsoft.com/office/officeart/2005/8/layout/hierarchy1"/>
    <dgm:cxn modelId="{D544E2ED-C210-4C2F-85C1-3D9D2CA4D50D}" type="presParOf" srcId="{3777D0B7-7D40-4AA6-B6F1-77286EB1554C}" destId="{EC10D32F-9408-4704-9188-2BD3FECA69F6}" srcOrd="1" destOrd="0" presId="urn:microsoft.com/office/officeart/2005/8/layout/hierarchy1"/>
    <dgm:cxn modelId="{B2B6C9BF-E0AA-4040-B398-7D96D34D3252}" type="presParOf" srcId="{B8011ACA-AA81-4640-9271-9349DFBC655C}" destId="{CF1DB1F1-BE51-4D66-8448-E1321925C22D}" srcOrd="1" destOrd="0" presId="urn:microsoft.com/office/officeart/2005/8/layout/hierarchy1"/>
    <dgm:cxn modelId="{3982A649-3E17-4158-8D87-CB313BF7D8CF}" type="presParOf" srcId="{CF1DB1F1-BE51-4D66-8448-E1321925C22D}" destId="{33ABBF17-81F1-4FA5-97B2-45FDDD655EC1}" srcOrd="0" destOrd="0" presId="urn:microsoft.com/office/officeart/2005/8/layout/hierarchy1"/>
    <dgm:cxn modelId="{A48F376F-F8DD-41A2-A01C-F8F71EDCA9DE}" type="presParOf" srcId="{CF1DB1F1-BE51-4D66-8448-E1321925C22D}" destId="{180DC914-41BF-4A73-812A-49CB39C2088A}" srcOrd="1" destOrd="0" presId="urn:microsoft.com/office/officeart/2005/8/layout/hierarchy1"/>
    <dgm:cxn modelId="{340935B1-D66E-41B8-A7FD-2827890FD839}" type="presParOf" srcId="{180DC914-41BF-4A73-812A-49CB39C2088A}" destId="{3399810B-144E-4C82-A81D-5BBFB7BA6971}" srcOrd="0" destOrd="0" presId="urn:microsoft.com/office/officeart/2005/8/layout/hierarchy1"/>
    <dgm:cxn modelId="{187ECAD6-173C-4B45-BCE5-19DB9318DE49}" type="presParOf" srcId="{3399810B-144E-4C82-A81D-5BBFB7BA6971}" destId="{9A31DE0C-D545-47BB-B564-1A44520E2B74}" srcOrd="0" destOrd="0" presId="urn:microsoft.com/office/officeart/2005/8/layout/hierarchy1"/>
    <dgm:cxn modelId="{A0B53FA2-75D9-47AA-9E77-998211546B4D}" type="presParOf" srcId="{3399810B-144E-4C82-A81D-5BBFB7BA6971}" destId="{47E3E670-A957-4E01-8978-DE50C8A16126}" srcOrd="1" destOrd="0" presId="urn:microsoft.com/office/officeart/2005/8/layout/hierarchy1"/>
    <dgm:cxn modelId="{D3DA8A1B-9266-4D57-81F0-628CAB7253B4}" type="presParOf" srcId="{180DC914-41BF-4A73-812A-49CB39C2088A}" destId="{BA5C33A6-D092-49F0-A636-8819787F0E3F}" srcOrd="1" destOrd="0" presId="urn:microsoft.com/office/officeart/2005/8/layout/hierarchy1"/>
    <dgm:cxn modelId="{167E8058-3259-4119-A8C2-2DE04B556361}" type="presParOf" srcId="{BA5C33A6-D092-49F0-A636-8819787F0E3F}" destId="{E0AD77F6-51CA-4EF6-9A9F-2AAFF08EA123}" srcOrd="0" destOrd="0" presId="urn:microsoft.com/office/officeart/2005/8/layout/hierarchy1"/>
    <dgm:cxn modelId="{80DBF394-F22C-4714-A7EB-C72E08C87377}" type="presParOf" srcId="{BA5C33A6-D092-49F0-A636-8819787F0E3F}" destId="{62965547-6EC9-4A3C-B630-AB969DA01476}" srcOrd="1" destOrd="0" presId="urn:microsoft.com/office/officeart/2005/8/layout/hierarchy1"/>
    <dgm:cxn modelId="{15E860C0-A4BA-4E6B-AE4E-E96D8E73D162}" type="presParOf" srcId="{62965547-6EC9-4A3C-B630-AB969DA01476}" destId="{9E265824-D237-4A84-BC37-DFCF0D989D1B}" srcOrd="0" destOrd="0" presId="urn:microsoft.com/office/officeart/2005/8/layout/hierarchy1"/>
    <dgm:cxn modelId="{852AC917-D9D4-451B-BF23-FE745853A4FB}" type="presParOf" srcId="{9E265824-D237-4A84-BC37-DFCF0D989D1B}" destId="{7841C698-5223-484F-9764-06872DE002B7}" srcOrd="0" destOrd="0" presId="urn:microsoft.com/office/officeart/2005/8/layout/hierarchy1"/>
    <dgm:cxn modelId="{CFAE4A54-7C21-48A8-999A-A560C4A02865}" type="presParOf" srcId="{9E265824-D237-4A84-BC37-DFCF0D989D1B}" destId="{7B240703-8680-44B3-9BBD-D1594C24D93B}" srcOrd="1" destOrd="0" presId="urn:microsoft.com/office/officeart/2005/8/layout/hierarchy1"/>
    <dgm:cxn modelId="{57E84583-C781-40C3-AA0A-D0A759D0D21C}" type="presParOf" srcId="{62965547-6EC9-4A3C-B630-AB969DA01476}" destId="{F5BF284A-7E69-4CBC-8710-3AB77F127C9B}" srcOrd="1" destOrd="0" presId="urn:microsoft.com/office/officeart/2005/8/layout/hierarchy1"/>
    <dgm:cxn modelId="{85926DB1-A060-46E0-882A-B2FBC969AE04}" type="presParOf" srcId="{F5BF284A-7E69-4CBC-8710-3AB77F127C9B}" destId="{8BF9DB7E-1D6C-457B-841B-2A8863E274D4}" srcOrd="0" destOrd="0" presId="urn:microsoft.com/office/officeart/2005/8/layout/hierarchy1"/>
    <dgm:cxn modelId="{27B51F71-8F69-481E-A000-EB88E43861D5}" type="presParOf" srcId="{F5BF284A-7E69-4CBC-8710-3AB77F127C9B}" destId="{64473E7F-4984-469A-A3FF-CD63212BE07D}" srcOrd="1" destOrd="0" presId="urn:microsoft.com/office/officeart/2005/8/layout/hierarchy1"/>
    <dgm:cxn modelId="{F042AA01-954A-4D8E-9D8F-45C9DF4B3B8F}" type="presParOf" srcId="{64473E7F-4984-469A-A3FF-CD63212BE07D}" destId="{2A4F06E5-E8F2-4E21-881E-52DC48D44817}" srcOrd="0" destOrd="0" presId="urn:microsoft.com/office/officeart/2005/8/layout/hierarchy1"/>
    <dgm:cxn modelId="{C2CFD871-319E-4195-BBDA-1661048F7DCE}" type="presParOf" srcId="{2A4F06E5-E8F2-4E21-881E-52DC48D44817}" destId="{7360A273-E03E-46D1-8233-BB791E2377E9}" srcOrd="0" destOrd="0" presId="urn:microsoft.com/office/officeart/2005/8/layout/hierarchy1"/>
    <dgm:cxn modelId="{88A059C7-8D43-45B2-A2B6-183CBC46BDE6}" type="presParOf" srcId="{2A4F06E5-E8F2-4E21-881E-52DC48D44817}" destId="{EC846C9D-77B4-4B52-A9E3-2D81C5597FEC}" srcOrd="1" destOrd="0" presId="urn:microsoft.com/office/officeart/2005/8/layout/hierarchy1"/>
    <dgm:cxn modelId="{4402A206-D84E-4F6A-9476-CA3579B4C125}" type="presParOf" srcId="{64473E7F-4984-469A-A3FF-CD63212BE07D}" destId="{D0407151-5034-4CF2-891F-17935AE4A84C}" srcOrd="1" destOrd="0" presId="urn:microsoft.com/office/officeart/2005/8/layout/hierarchy1"/>
    <dgm:cxn modelId="{2A897DB3-6F7E-4F58-9F91-EA8898008C05}" type="presParOf" srcId="{BA5C33A6-D092-49F0-A636-8819787F0E3F}" destId="{E74BDF23-BB43-4AEB-B940-D612F75CD84C}" srcOrd="2" destOrd="0" presId="urn:microsoft.com/office/officeart/2005/8/layout/hierarchy1"/>
    <dgm:cxn modelId="{F95E1543-2C49-4B1E-9683-CDE99BBC999F}" type="presParOf" srcId="{BA5C33A6-D092-49F0-A636-8819787F0E3F}" destId="{F405CD4F-5DDA-4E85-A222-8FFF258FC876}" srcOrd="3" destOrd="0" presId="urn:microsoft.com/office/officeart/2005/8/layout/hierarchy1"/>
    <dgm:cxn modelId="{57282743-1F6E-49C6-83C8-A1E07DF1B046}" type="presParOf" srcId="{F405CD4F-5DDA-4E85-A222-8FFF258FC876}" destId="{278C3E55-63D2-4117-BD50-E0873C1B0B88}" srcOrd="0" destOrd="0" presId="urn:microsoft.com/office/officeart/2005/8/layout/hierarchy1"/>
    <dgm:cxn modelId="{0AB0676C-6021-4C94-A7C4-DE793C4108E8}" type="presParOf" srcId="{278C3E55-63D2-4117-BD50-E0873C1B0B88}" destId="{F901F8AF-E87F-4600-BD72-0571DBAD777A}" srcOrd="0" destOrd="0" presId="urn:microsoft.com/office/officeart/2005/8/layout/hierarchy1"/>
    <dgm:cxn modelId="{30217422-5A67-4636-BFCA-7805F86E9530}" type="presParOf" srcId="{278C3E55-63D2-4117-BD50-E0873C1B0B88}" destId="{7A997266-9B41-4790-8B70-49F63F4A34EA}" srcOrd="1" destOrd="0" presId="urn:microsoft.com/office/officeart/2005/8/layout/hierarchy1"/>
    <dgm:cxn modelId="{C0D2CAA2-3BA5-48CC-B82C-8ACD921AD7AB}" type="presParOf" srcId="{F405CD4F-5DDA-4E85-A222-8FFF258FC876}" destId="{CDF66D2B-87D8-4C0D-A35D-F6BE28C153F7}" srcOrd="1" destOrd="0" presId="urn:microsoft.com/office/officeart/2005/8/layout/hierarchy1"/>
    <dgm:cxn modelId="{2CB1AE83-CAA5-40CA-9406-F226C8B95C60}" type="presParOf" srcId="{CDF66D2B-87D8-4C0D-A35D-F6BE28C153F7}" destId="{DD05E034-2D40-4D02-B3CF-CFFB19AFF09A}" srcOrd="0" destOrd="0" presId="urn:microsoft.com/office/officeart/2005/8/layout/hierarchy1"/>
    <dgm:cxn modelId="{89A98B7F-262E-4B5C-8E86-CEE9891FE764}" type="presParOf" srcId="{CDF66D2B-87D8-4C0D-A35D-F6BE28C153F7}" destId="{7E1CB255-DB0A-4471-BF85-8805134615B9}" srcOrd="1" destOrd="0" presId="urn:microsoft.com/office/officeart/2005/8/layout/hierarchy1"/>
    <dgm:cxn modelId="{92422503-486A-4B69-90E3-2BC069C6DB44}" type="presParOf" srcId="{7E1CB255-DB0A-4471-BF85-8805134615B9}" destId="{8CBF1491-7F8E-49E4-A92E-78AE83FD20CB}" srcOrd="0" destOrd="0" presId="urn:microsoft.com/office/officeart/2005/8/layout/hierarchy1"/>
    <dgm:cxn modelId="{1B9F4CB3-A517-4F7F-A29B-408771FDA118}" type="presParOf" srcId="{8CBF1491-7F8E-49E4-A92E-78AE83FD20CB}" destId="{C0D3FBF5-330B-4A7E-B775-4D3A77CAAFD9}" srcOrd="0" destOrd="0" presId="urn:microsoft.com/office/officeart/2005/8/layout/hierarchy1"/>
    <dgm:cxn modelId="{458ACB09-A08F-4AE8-BBBA-11DBD862385B}" type="presParOf" srcId="{8CBF1491-7F8E-49E4-A92E-78AE83FD20CB}" destId="{10B22C8E-F843-4334-9CA7-E5B675E94460}" srcOrd="1" destOrd="0" presId="urn:microsoft.com/office/officeart/2005/8/layout/hierarchy1"/>
    <dgm:cxn modelId="{CEDC0C65-F0B0-4AC0-B782-801E343AC94C}" type="presParOf" srcId="{7E1CB255-DB0A-4471-BF85-8805134615B9}" destId="{EDD3016B-32F1-4932-A8DD-00B616F374FB}" srcOrd="1" destOrd="0" presId="urn:microsoft.com/office/officeart/2005/8/layout/hierarchy1"/>
    <dgm:cxn modelId="{BD455ECC-B773-4292-8CB5-C0561A2CEB85}" type="presParOf" srcId="{BA5C33A6-D092-49F0-A636-8819787F0E3F}" destId="{7A0E5391-232E-4963-9202-BED1E2707013}" srcOrd="4" destOrd="0" presId="urn:microsoft.com/office/officeart/2005/8/layout/hierarchy1"/>
    <dgm:cxn modelId="{0199F664-35AD-4685-A359-864DB441860C}" type="presParOf" srcId="{BA5C33A6-D092-49F0-A636-8819787F0E3F}" destId="{49D5EC3F-D75D-4416-A357-608067B192C0}" srcOrd="5" destOrd="0" presId="urn:microsoft.com/office/officeart/2005/8/layout/hierarchy1"/>
    <dgm:cxn modelId="{519D26E3-19D6-48FC-BB60-2EFD4204EF9C}" type="presParOf" srcId="{49D5EC3F-D75D-4416-A357-608067B192C0}" destId="{AE611985-C58E-454B-8747-09C1F33DD90A}" srcOrd="0" destOrd="0" presId="urn:microsoft.com/office/officeart/2005/8/layout/hierarchy1"/>
    <dgm:cxn modelId="{DE057F67-B105-49E9-856E-8B8237F36CBF}" type="presParOf" srcId="{AE611985-C58E-454B-8747-09C1F33DD90A}" destId="{9C92C714-10CB-433C-ACC5-6DA621D66091}" srcOrd="0" destOrd="0" presId="urn:microsoft.com/office/officeart/2005/8/layout/hierarchy1"/>
    <dgm:cxn modelId="{9C7C26FD-A63E-41F3-A790-4EDBB6D6FF7B}" type="presParOf" srcId="{AE611985-C58E-454B-8747-09C1F33DD90A}" destId="{3B81210B-E0D0-4613-A2C8-496BAD08E928}" srcOrd="1" destOrd="0" presId="urn:microsoft.com/office/officeart/2005/8/layout/hierarchy1"/>
    <dgm:cxn modelId="{46827370-C74A-4E4F-9859-F6F470D46429}" type="presParOf" srcId="{49D5EC3F-D75D-4416-A357-608067B192C0}" destId="{0DFACE0A-721B-4B44-9CE8-E6F8514B8856}" srcOrd="1" destOrd="0" presId="urn:microsoft.com/office/officeart/2005/8/layout/hierarchy1"/>
    <dgm:cxn modelId="{0C8D684D-8246-4F9E-99A8-5F4833D8125D}" type="presParOf" srcId="{0DFACE0A-721B-4B44-9CE8-E6F8514B8856}" destId="{F2B087E6-BB8F-4D6C-AE1A-5AAF64F26B96}" srcOrd="0" destOrd="0" presId="urn:microsoft.com/office/officeart/2005/8/layout/hierarchy1"/>
    <dgm:cxn modelId="{10AD1685-5429-4F96-8244-ADF3185B429A}" type="presParOf" srcId="{0DFACE0A-721B-4B44-9CE8-E6F8514B8856}" destId="{12262E28-2316-4C13-A232-11CC7FF2DC2D}" srcOrd="1" destOrd="0" presId="urn:microsoft.com/office/officeart/2005/8/layout/hierarchy1"/>
    <dgm:cxn modelId="{A2903153-331C-4EC1-A3B5-DFB206DFBEE0}" type="presParOf" srcId="{12262E28-2316-4C13-A232-11CC7FF2DC2D}" destId="{BBA34C68-3BA4-449B-838A-D5E85DAA2C29}" srcOrd="0" destOrd="0" presId="urn:microsoft.com/office/officeart/2005/8/layout/hierarchy1"/>
    <dgm:cxn modelId="{76D0F2C1-CB74-4CAD-B51E-268CB81C0255}" type="presParOf" srcId="{BBA34C68-3BA4-449B-838A-D5E85DAA2C29}" destId="{EDF0AA33-E4E9-43AD-8649-0A03EE4E3D6A}" srcOrd="0" destOrd="0" presId="urn:microsoft.com/office/officeart/2005/8/layout/hierarchy1"/>
    <dgm:cxn modelId="{863B6C65-E685-4BA5-88CE-AA5DE19E7412}" type="presParOf" srcId="{BBA34C68-3BA4-449B-838A-D5E85DAA2C29}" destId="{B5DA264A-1255-46F4-8B7F-7EB3E8330025}" srcOrd="1" destOrd="0" presId="urn:microsoft.com/office/officeart/2005/8/layout/hierarchy1"/>
    <dgm:cxn modelId="{AAD54FF2-1605-4549-BFCC-8CB0BC237555}" type="presParOf" srcId="{12262E28-2316-4C13-A232-11CC7FF2DC2D}" destId="{3AFF0FF1-98B3-492A-A338-3D11DE78771F}" srcOrd="1" destOrd="0" presId="urn:microsoft.com/office/officeart/2005/8/layout/hierarchy1"/>
    <dgm:cxn modelId="{0D4362D3-BF90-431F-AC5C-7EAF211BFFE9}" type="presParOf" srcId="{CF1DB1F1-BE51-4D66-8448-E1321925C22D}" destId="{E102A526-E8EF-4F6D-8E28-3883D3BF70ED}" srcOrd="2" destOrd="0" presId="urn:microsoft.com/office/officeart/2005/8/layout/hierarchy1"/>
    <dgm:cxn modelId="{056F1CB4-DEA7-4C4C-86AC-FB96EA9C356C}" type="presParOf" srcId="{CF1DB1F1-BE51-4D66-8448-E1321925C22D}" destId="{A32294DF-86C4-4480-8081-27FBFDE8216E}" srcOrd="3" destOrd="0" presId="urn:microsoft.com/office/officeart/2005/8/layout/hierarchy1"/>
    <dgm:cxn modelId="{72A0A9D3-2B8E-4727-9B1A-9608F74D2F29}" type="presParOf" srcId="{A32294DF-86C4-4480-8081-27FBFDE8216E}" destId="{B8AD1472-38AA-4C61-9B71-4F0EA9289B13}" srcOrd="0" destOrd="0" presId="urn:microsoft.com/office/officeart/2005/8/layout/hierarchy1"/>
    <dgm:cxn modelId="{25C9FACD-A6FB-42FD-8365-022279CDFC6B}" type="presParOf" srcId="{B8AD1472-38AA-4C61-9B71-4F0EA9289B13}" destId="{E30D6785-A034-4D9F-8DF4-624816957F6B}" srcOrd="0" destOrd="0" presId="urn:microsoft.com/office/officeart/2005/8/layout/hierarchy1"/>
    <dgm:cxn modelId="{40A96D00-140F-49A3-AF7E-820B01C4116C}" type="presParOf" srcId="{B8AD1472-38AA-4C61-9B71-4F0EA9289B13}" destId="{30D199D5-D9DD-46CE-8870-C84A907D6438}" srcOrd="1" destOrd="0" presId="urn:microsoft.com/office/officeart/2005/8/layout/hierarchy1"/>
    <dgm:cxn modelId="{6B55C4B9-32D1-4E26-B7E0-2FB2073E2F08}" type="presParOf" srcId="{A32294DF-86C4-4480-8081-27FBFDE8216E}" destId="{DB442043-F4F3-409C-A270-C2FC3B01C1B9}" srcOrd="1" destOrd="0" presId="urn:microsoft.com/office/officeart/2005/8/layout/hierarchy1"/>
    <dgm:cxn modelId="{F4BB0B93-FFE3-4277-BC70-5B0E74EFD66D}" type="presParOf" srcId="{DB442043-F4F3-409C-A270-C2FC3B01C1B9}" destId="{7AEB1FF3-993D-490A-A114-00841139B369}" srcOrd="0" destOrd="0" presId="urn:microsoft.com/office/officeart/2005/8/layout/hierarchy1"/>
    <dgm:cxn modelId="{DAAB6756-7518-49ED-87F3-62085796AC0E}" type="presParOf" srcId="{DB442043-F4F3-409C-A270-C2FC3B01C1B9}" destId="{1B06586B-C434-4269-A76A-A806E4A22B97}" srcOrd="1" destOrd="0" presId="urn:microsoft.com/office/officeart/2005/8/layout/hierarchy1"/>
    <dgm:cxn modelId="{CB0F4CAF-808F-49EE-9953-F71CB7059E9B}" type="presParOf" srcId="{1B06586B-C434-4269-A76A-A806E4A22B97}" destId="{4363162C-57A1-438C-870C-5C0974DCFF81}" srcOrd="0" destOrd="0" presId="urn:microsoft.com/office/officeart/2005/8/layout/hierarchy1"/>
    <dgm:cxn modelId="{A4B5BAD9-F0AE-468E-9FA1-7218B09A83BE}" type="presParOf" srcId="{4363162C-57A1-438C-870C-5C0974DCFF81}" destId="{94814AB6-F868-4B3B-B875-F82902930C12}" srcOrd="0" destOrd="0" presId="urn:microsoft.com/office/officeart/2005/8/layout/hierarchy1"/>
    <dgm:cxn modelId="{6D013354-C7C9-46A1-B793-6E7075ABD103}" type="presParOf" srcId="{4363162C-57A1-438C-870C-5C0974DCFF81}" destId="{90A9C11D-A3FB-4D66-9CA4-B1C9AC1BA13A}" srcOrd="1" destOrd="0" presId="urn:microsoft.com/office/officeart/2005/8/layout/hierarchy1"/>
    <dgm:cxn modelId="{4709F249-5B1A-4537-B3C4-51262CB61C73}" type="presParOf" srcId="{1B06586B-C434-4269-A76A-A806E4A22B97}" destId="{ADA0BE8A-7098-4787-B49F-CB273CA55B15}" srcOrd="1" destOrd="0" presId="urn:microsoft.com/office/officeart/2005/8/layout/hierarchy1"/>
    <dgm:cxn modelId="{79FE8554-BE17-4E05-A777-BC43088172AF}" type="presParOf" srcId="{DB442043-F4F3-409C-A270-C2FC3B01C1B9}" destId="{CE2B4207-7374-4C3D-922B-2922C5DAC9B6}" srcOrd="2" destOrd="0" presId="urn:microsoft.com/office/officeart/2005/8/layout/hierarchy1"/>
    <dgm:cxn modelId="{90165BE9-BAAE-47C1-AE24-7A2D41A06CC8}" type="presParOf" srcId="{DB442043-F4F3-409C-A270-C2FC3B01C1B9}" destId="{BDE04F1B-CAE2-4601-8AF4-E373C98E7E09}" srcOrd="3" destOrd="0" presId="urn:microsoft.com/office/officeart/2005/8/layout/hierarchy1"/>
    <dgm:cxn modelId="{C6CE1037-14C0-401B-8597-417EA02B78C9}" type="presParOf" srcId="{BDE04F1B-CAE2-4601-8AF4-E373C98E7E09}" destId="{56A53223-C860-4FC0-8249-D6D7B525D405}" srcOrd="0" destOrd="0" presId="urn:microsoft.com/office/officeart/2005/8/layout/hierarchy1"/>
    <dgm:cxn modelId="{54385C95-0F53-4FDA-9AFC-99A37F0C6498}" type="presParOf" srcId="{56A53223-C860-4FC0-8249-D6D7B525D405}" destId="{BD736B92-5E91-41FC-8403-1F29CA6089EF}" srcOrd="0" destOrd="0" presId="urn:microsoft.com/office/officeart/2005/8/layout/hierarchy1"/>
    <dgm:cxn modelId="{251E088B-7BA2-4510-B644-CA9E565D7F96}" type="presParOf" srcId="{56A53223-C860-4FC0-8249-D6D7B525D405}" destId="{55A12373-AA98-4C26-B711-E555522BB113}" srcOrd="1" destOrd="0" presId="urn:microsoft.com/office/officeart/2005/8/layout/hierarchy1"/>
    <dgm:cxn modelId="{2E444130-ECB0-4349-BDA8-FFDCC245D85D}" type="presParOf" srcId="{BDE04F1B-CAE2-4601-8AF4-E373C98E7E09}" destId="{47F44945-08BD-434E-8C7C-3E353BD4AC24}" srcOrd="1" destOrd="0" presId="urn:microsoft.com/office/officeart/2005/8/layout/hierarchy1"/>
    <dgm:cxn modelId="{25842173-E3A9-4A7D-AF06-7C8841C9ABB1}" type="presParOf" srcId="{DB442043-F4F3-409C-A270-C2FC3B01C1B9}" destId="{D8C424BE-30D9-4BEC-9270-C0A96AF5EAC7}" srcOrd="4" destOrd="0" presId="urn:microsoft.com/office/officeart/2005/8/layout/hierarchy1"/>
    <dgm:cxn modelId="{72F9A7B3-1498-489D-82F0-13F7BFE2BCB3}" type="presParOf" srcId="{DB442043-F4F3-409C-A270-C2FC3B01C1B9}" destId="{FA6F1A41-D5C5-4D7E-8EE3-8EDCD4D5CF34}" srcOrd="5" destOrd="0" presId="urn:microsoft.com/office/officeart/2005/8/layout/hierarchy1"/>
    <dgm:cxn modelId="{63A8EE34-382A-4BE7-A3FC-F6C04013D972}" type="presParOf" srcId="{FA6F1A41-D5C5-4D7E-8EE3-8EDCD4D5CF34}" destId="{F3412AF2-7922-4401-9F67-29D33CFC836A}" srcOrd="0" destOrd="0" presId="urn:microsoft.com/office/officeart/2005/8/layout/hierarchy1"/>
    <dgm:cxn modelId="{B0E4C496-0BF0-40F3-A7EF-0FD663FB8ED0}" type="presParOf" srcId="{F3412AF2-7922-4401-9F67-29D33CFC836A}" destId="{25888D01-1179-4141-8F3D-F7F17BD19564}" srcOrd="0" destOrd="0" presId="urn:microsoft.com/office/officeart/2005/8/layout/hierarchy1"/>
    <dgm:cxn modelId="{6EB5A268-CD8D-4B4B-9395-700F3C551AF0}" type="presParOf" srcId="{F3412AF2-7922-4401-9F67-29D33CFC836A}" destId="{6DEBACEE-4800-4847-9EC8-FBD696ECCA42}" srcOrd="1" destOrd="0" presId="urn:microsoft.com/office/officeart/2005/8/layout/hierarchy1"/>
    <dgm:cxn modelId="{51CCFD71-3AA1-4A0F-8B65-43F1A5749D9B}" type="presParOf" srcId="{FA6F1A41-D5C5-4D7E-8EE3-8EDCD4D5CF34}" destId="{712EDE78-C041-4AE2-BD98-A7BB5067E6A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B6BB56-09B6-4CD8-B968-4371837C2239}"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fr-FR"/>
        </a:p>
      </dgm:t>
    </dgm:pt>
    <dgm:pt modelId="{B34F2DC2-D2A5-4A26-9932-81FDBF9881B7}" type="pres">
      <dgm:prSet presAssocID="{CCB6BB56-09B6-4CD8-B968-4371837C2239}" presName="Name0" presStyleCnt="0">
        <dgm:presLayoutVars>
          <dgm:chPref val="1"/>
          <dgm:dir/>
          <dgm:animOne val="branch"/>
          <dgm:animLvl val="lvl"/>
          <dgm:resizeHandles/>
        </dgm:presLayoutVars>
      </dgm:prSet>
      <dgm:spPr/>
      <dgm:t>
        <a:bodyPr/>
        <a:lstStyle/>
        <a:p>
          <a:endParaRPr lang="fr-FR"/>
        </a:p>
      </dgm:t>
    </dgm:pt>
  </dgm:ptLst>
  <dgm:cxnLst>
    <dgm:cxn modelId="{07F33793-0B3E-45C2-9F5B-2AD93550C192}" type="presOf" srcId="{CCB6BB56-09B6-4CD8-B968-4371837C2239}" destId="{B34F2DC2-D2A5-4A26-9932-81FDBF9881B7}" srcOrd="0"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D93AEB-A624-4630-9957-9B3BA4006529}">
      <dsp:nvSpPr>
        <dsp:cNvPr id="0" name=""/>
        <dsp:cNvSpPr/>
      </dsp:nvSpPr>
      <dsp:spPr>
        <a:xfrm rot="16200000">
          <a:off x="-1626623" y="1626623"/>
          <a:ext cx="4968552" cy="1715304"/>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9058" bIns="0" numCol="1" spcCol="1270" anchor="ctr" anchorCtr="0">
          <a:noAutofit/>
        </a:bodyPr>
        <a:lstStyle/>
        <a:p>
          <a:pPr lvl="0" algn="ctr" defTabSz="1022350">
            <a:lnSpc>
              <a:spcPct val="90000"/>
            </a:lnSpc>
            <a:spcBef>
              <a:spcPct val="0"/>
            </a:spcBef>
            <a:spcAft>
              <a:spcPct val="35000"/>
            </a:spcAft>
          </a:pPr>
          <a:r>
            <a:rPr lang="ar-DZ" sz="2300" kern="1200" dirty="0" smtClean="0">
              <a:latin typeface="Arial" panose="020B0604020202020204" pitchFamily="34" charset="0"/>
              <a:cs typeface="Arial" panose="020B0604020202020204" pitchFamily="34" charset="0"/>
            </a:rPr>
            <a:t>نبل الغاية وشرف المقصد</a:t>
          </a:r>
          <a:endParaRPr lang="fr-FR" sz="2300" kern="1200" dirty="0">
            <a:latin typeface="Arial" panose="020B0604020202020204" pitchFamily="34" charset="0"/>
            <a:cs typeface="Arial" panose="020B0604020202020204" pitchFamily="34" charset="0"/>
          </a:endParaRPr>
        </a:p>
      </dsp:txBody>
      <dsp:txXfrm rot="5400000">
        <a:off x="1" y="993709"/>
        <a:ext cx="1715304" cy="2981132"/>
      </dsp:txXfrm>
    </dsp:sp>
    <dsp:sp modelId="{058C985C-A722-4631-90F4-88CC1B726F84}">
      <dsp:nvSpPr>
        <dsp:cNvPr id="0" name=""/>
        <dsp:cNvSpPr/>
      </dsp:nvSpPr>
      <dsp:spPr>
        <a:xfrm rot="16200000">
          <a:off x="1094886" y="1491762"/>
          <a:ext cx="3816444" cy="1985027"/>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9058" bIns="0" numCol="1" spcCol="1270" anchor="ctr" anchorCtr="0">
          <a:noAutofit/>
        </a:bodyPr>
        <a:lstStyle/>
        <a:p>
          <a:pPr lvl="0" algn="ctr" defTabSz="1022350">
            <a:lnSpc>
              <a:spcPct val="90000"/>
            </a:lnSpc>
            <a:spcBef>
              <a:spcPct val="0"/>
            </a:spcBef>
            <a:spcAft>
              <a:spcPct val="35000"/>
            </a:spcAft>
          </a:pPr>
          <a:r>
            <a:rPr lang="ar-DZ" sz="2300" kern="1200" dirty="0" smtClean="0">
              <a:latin typeface="Arial" panose="020B0604020202020204" pitchFamily="34" charset="0"/>
              <a:cs typeface="Arial" panose="020B0604020202020204" pitchFamily="34" charset="0"/>
            </a:rPr>
            <a:t>وضوح الرؤية وتحديدها</a:t>
          </a:r>
          <a:endParaRPr lang="fr-FR" sz="2300" kern="1200" dirty="0">
            <a:latin typeface="Arial" panose="020B0604020202020204" pitchFamily="34" charset="0"/>
            <a:cs typeface="Arial" panose="020B0604020202020204" pitchFamily="34" charset="0"/>
          </a:endParaRPr>
        </a:p>
      </dsp:txBody>
      <dsp:txXfrm rot="5400000">
        <a:off x="2010594" y="1339343"/>
        <a:ext cx="1985027" cy="2289866"/>
      </dsp:txXfrm>
    </dsp:sp>
    <dsp:sp modelId="{7D5FD024-F78C-495F-AEEB-B81243EE5B3D}">
      <dsp:nvSpPr>
        <dsp:cNvPr id="0" name=""/>
        <dsp:cNvSpPr/>
      </dsp:nvSpPr>
      <dsp:spPr>
        <a:xfrm rot="16200000">
          <a:off x="3384113" y="1698138"/>
          <a:ext cx="3384378" cy="1572274"/>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9058" bIns="0" numCol="1" spcCol="1270" anchor="ctr" anchorCtr="0">
          <a:noAutofit/>
        </a:bodyPr>
        <a:lstStyle/>
        <a:p>
          <a:pPr lvl="0" algn="ctr" defTabSz="1022350">
            <a:lnSpc>
              <a:spcPct val="90000"/>
            </a:lnSpc>
            <a:spcBef>
              <a:spcPct val="0"/>
            </a:spcBef>
            <a:spcAft>
              <a:spcPct val="35000"/>
            </a:spcAft>
          </a:pPr>
          <a:r>
            <a:rPr lang="ar-DZ" sz="2300" b="0" kern="1200" dirty="0" smtClean="0">
              <a:latin typeface="Arial" panose="020B0604020202020204" pitchFamily="34" charset="0"/>
              <a:cs typeface="Arial" panose="020B0604020202020204" pitchFamily="34" charset="0"/>
            </a:rPr>
            <a:t>القيادة الـأمينة الكفؤة التي تؤمن و تتبنى قضيتها</a:t>
          </a:r>
          <a:endParaRPr lang="fr-FR" sz="2300" b="0" kern="1200" dirty="0">
            <a:latin typeface="Arial" panose="020B0604020202020204" pitchFamily="34" charset="0"/>
            <a:cs typeface="Arial" panose="020B0604020202020204" pitchFamily="34" charset="0"/>
          </a:endParaRPr>
        </a:p>
      </dsp:txBody>
      <dsp:txXfrm rot="5400000">
        <a:off x="4290165" y="1468962"/>
        <a:ext cx="1572274" cy="2030626"/>
      </dsp:txXfrm>
    </dsp:sp>
    <dsp:sp modelId="{68E8D1DB-8961-4F63-AFCB-518F36D1E795}">
      <dsp:nvSpPr>
        <dsp:cNvPr id="0" name=""/>
        <dsp:cNvSpPr/>
      </dsp:nvSpPr>
      <dsp:spPr>
        <a:xfrm rot="16200000">
          <a:off x="5413066" y="1798304"/>
          <a:ext cx="2489294" cy="1331101"/>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9058" bIns="0" numCol="1" spcCol="1270" anchor="t" anchorCtr="0">
          <a:noAutofit/>
        </a:bodyPr>
        <a:lstStyle/>
        <a:p>
          <a:pPr lvl="0" algn="l" defTabSz="1022350">
            <a:lnSpc>
              <a:spcPct val="90000"/>
            </a:lnSpc>
            <a:spcBef>
              <a:spcPct val="0"/>
            </a:spcBef>
            <a:spcAft>
              <a:spcPct val="35000"/>
            </a:spcAft>
          </a:pPr>
          <a:r>
            <a:rPr lang="ar-DZ" sz="2300" b="1" kern="1200" dirty="0" smtClean="0">
              <a:latin typeface="Arial" panose="020B0604020202020204" pitchFamily="34" charset="0"/>
              <a:cs typeface="Arial" panose="020B0604020202020204" pitchFamily="34" charset="0"/>
            </a:rPr>
            <a:t>البيئة </a:t>
          </a:r>
          <a:endParaRPr lang="fr-FR" sz="2300" b="1"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lang="ar-DZ" sz="1800" b="1" kern="1200" dirty="0" smtClean="0">
              <a:latin typeface="Arial" panose="020B0604020202020204" pitchFamily="34" charset="0"/>
              <a:cs typeface="Arial" panose="020B0604020202020204" pitchFamily="34" charset="0"/>
            </a:rPr>
            <a:t>الحاضنة الداعمة الواعية بعيدة النظر</a:t>
          </a:r>
          <a:endParaRPr lang="fr-FR" sz="1800" b="1" kern="1200" dirty="0">
            <a:latin typeface="Arial" panose="020B0604020202020204" pitchFamily="34" charset="0"/>
            <a:cs typeface="Arial" panose="020B0604020202020204" pitchFamily="34" charset="0"/>
          </a:endParaRPr>
        </a:p>
      </dsp:txBody>
      <dsp:txXfrm rot="5400000">
        <a:off x="5992162" y="1717067"/>
        <a:ext cx="1331101" cy="14935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C424BE-30D9-4BEC-9270-C0A96AF5EAC7}">
      <dsp:nvSpPr>
        <dsp:cNvPr id="0" name=""/>
        <dsp:cNvSpPr/>
      </dsp:nvSpPr>
      <dsp:spPr>
        <a:xfrm>
          <a:off x="6161894" y="1739484"/>
          <a:ext cx="1417198" cy="346597"/>
        </a:xfrm>
        <a:custGeom>
          <a:avLst/>
          <a:gdLst/>
          <a:ahLst/>
          <a:cxnLst/>
          <a:rect l="0" t="0" r="0" b="0"/>
          <a:pathLst>
            <a:path>
              <a:moveTo>
                <a:pt x="0" y="0"/>
              </a:moveTo>
              <a:lnTo>
                <a:pt x="0" y="240408"/>
              </a:lnTo>
              <a:lnTo>
                <a:pt x="1417198" y="240408"/>
              </a:lnTo>
              <a:lnTo>
                <a:pt x="1417198" y="346597"/>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2B4207-7374-4C3D-922B-2922C5DAC9B6}">
      <dsp:nvSpPr>
        <dsp:cNvPr id="0" name=""/>
        <dsp:cNvSpPr/>
      </dsp:nvSpPr>
      <dsp:spPr>
        <a:xfrm>
          <a:off x="6116174" y="1739484"/>
          <a:ext cx="91440" cy="346597"/>
        </a:xfrm>
        <a:custGeom>
          <a:avLst/>
          <a:gdLst/>
          <a:ahLst/>
          <a:cxnLst/>
          <a:rect l="0" t="0" r="0" b="0"/>
          <a:pathLst>
            <a:path>
              <a:moveTo>
                <a:pt x="45720" y="0"/>
              </a:moveTo>
              <a:lnTo>
                <a:pt x="45720" y="240408"/>
              </a:lnTo>
              <a:lnTo>
                <a:pt x="61928" y="240408"/>
              </a:lnTo>
              <a:lnTo>
                <a:pt x="61928" y="346597"/>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EB1FF3-993D-490A-A114-00841139B369}">
      <dsp:nvSpPr>
        <dsp:cNvPr id="0" name=""/>
        <dsp:cNvSpPr/>
      </dsp:nvSpPr>
      <dsp:spPr>
        <a:xfrm>
          <a:off x="4777112" y="1739484"/>
          <a:ext cx="1384781" cy="346597"/>
        </a:xfrm>
        <a:custGeom>
          <a:avLst/>
          <a:gdLst/>
          <a:ahLst/>
          <a:cxnLst/>
          <a:rect l="0" t="0" r="0" b="0"/>
          <a:pathLst>
            <a:path>
              <a:moveTo>
                <a:pt x="1384781" y="0"/>
              </a:moveTo>
              <a:lnTo>
                <a:pt x="1384781" y="240408"/>
              </a:lnTo>
              <a:lnTo>
                <a:pt x="0" y="240408"/>
              </a:lnTo>
              <a:lnTo>
                <a:pt x="0" y="346597"/>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02A526-E8EF-4F6D-8E28-3883D3BF70ED}">
      <dsp:nvSpPr>
        <dsp:cNvPr id="0" name=""/>
        <dsp:cNvSpPr/>
      </dsp:nvSpPr>
      <dsp:spPr>
        <a:xfrm>
          <a:off x="4041289" y="568980"/>
          <a:ext cx="2120604" cy="505733"/>
        </a:xfrm>
        <a:custGeom>
          <a:avLst/>
          <a:gdLst/>
          <a:ahLst/>
          <a:cxnLst/>
          <a:rect l="0" t="0" r="0" b="0"/>
          <a:pathLst>
            <a:path>
              <a:moveTo>
                <a:pt x="0" y="0"/>
              </a:moveTo>
              <a:lnTo>
                <a:pt x="0" y="399544"/>
              </a:lnTo>
              <a:lnTo>
                <a:pt x="2120604" y="399544"/>
              </a:lnTo>
              <a:lnTo>
                <a:pt x="2120604" y="50573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B087E6-BB8F-4D6C-AE1A-5AAF64F26B96}">
      <dsp:nvSpPr>
        <dsp:cNvPr id="0" name=""/>
        <dsp:cNvSpPr/>
      </dsp:nvSpPr>
      <dsp:spPr>
        <a:xfrm>
          <a:off x="3330402" y="2811361"/>
          <a:ext cx="91440" cy="333371"/>
        </a:xfrm>
        <a:custGeom>
          <a:avLst/>
          <a:gdLst/>
          <a:ahLst/>
          <a:cxnLst/>
          <a:rect l="0" t="0" r="0" b="0"/>
          <a:pathLst>
            <a:path>
              <a:moveTo>
                <a:pt x="45720" y="0"/>
              </a:moveTo>
              <a:lnTo>
                <a:pt x="45720" y="33337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0E5391-232E-4963-9202-BED1E2707013}">
      <dsp:nvSpPr>
        <dsp:cNvPr id="0" name=""/>
        <dsp:cNvSpPr/>
      </dsp:nvSpPr>
      <dsp:spPr>
        <a:xfrm>
          <a:off x="1975132" y="1750111"/>
          <a:ext cx="1400989" cy="333371"/>
        </a:xfrm>
        <a:custGeom>
          <a:avLst/>
          <a:gdLst/>
          <a:ahLst/>
          <a:cxnLst/>
          <a:rect l="0" t="0" r="0" b="0"/>
          <a:pathLst>
            <a:path>
              <a:moveTo>
                <a:pt x="0" y="0"/>
              </a:moveTo>
              <a:lnTo>
                <a:pt x="0" y="227183"/>
              </a:lnTo>
              <a:lnTo>
                <a:pt x="1400989" y="227183"/>
              </a:lnTo>
              <a:lnTo>
                <a:pt x="1400989" y="33337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05E034-2D40-4D02-B3CF-CFFB19AFF09A}">
      <dsp:nvSpPr>
        <dsp:cNvPr id="0" name=""/>
        <dsp:cNvSpPr/>
      </dsp:nvSpPr>
      <dsp:spPr>
        <a:xfrm>
          <a:off x="1929412" y="2811361"/>
          <a:ext cx="91440" cy="333371"/>
        </a:xfrm>
        <a:custGeom>
          <a:avLst/>
          <a:gdLst/>
          <a:ahLst/>
          <a:cxnLst/>
          <a:rect l="0" t="0" r="0" b="0"/>
          <a:pathLst>
            <a:path>
              <a:moveTo>
                <a:pt x="45720" y="0"/>
              </a:moveTo>
              <a:lnTo>
                <a:pt x="45720" y="33337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4BDF23-BB43-4AEB-B940-D612F75CD84C}">
      <dsp:nvSpPr>
        <dsp:cNvPr id="0" name=""/>
        <dsp:cNvSpPr/>
      </dsp:nvSpPr>
      <dsp:spPr>
        <a:xfrm>
          <a:off x="1929412" y="1750111"/>
          <a:ext cx="91440" cy="333371"/>
        </a:xfrm>
        <a:custGeom>
          <a:avLst/>
          <a:gdLst/>
          <a:ahLst/>
          <a:cxnLst/>
          <a:rect l="0" t="0" r="0" b="0"/>
          <a:pathLst>
            <a:path>
              <a:moveTo>
                <a:pt x="45720" y="0"/>
              </a:moveTo>
              <a:lnTo>
                <a:pt x="45720" y="33337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F9DB7E-1D6C-457B-841B-2A8863E274D4}">
      <dsp:nvSpPr>
        <dsp:cNvPr id="0" name=""/>
        <dsp:cNvSpPr/>
      </dsp:nvSpPr>
      <dsp:spPr>
        <a:xfrm>
          <a:off x="528423" y="2811361"/>
          <a:ext cx="91440" cy="333371"/>
        </a:xfrm>
        <a:custGeom>
          <a:avLst/>
          <a:gdLst/>
          <a:ahLst/>
          <a:cxnLst/>
          <a:rect l="0" t="0" r="0" b="0"/>
          <a:pathLst>
            <a:path>
              <a:moveTo>
                <a:pt x="45720" y="0"/>
              </a:moveTo>
              <a:lnTo>
                <a:pt x="45720" y="33337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AD77F6-51CA-4EF6-9A9F-2AAFF08EA123}">
      <dsp:nvSpPr>
        <dsp:cNvPr id="0" name=""/>
        <dsp:cNvSpPr/>
      </dsp:nvSpPr>
      <dsp:spPr>
        <a:xfrm>
          <a:off x="574143" y="1750111"/>
          <a:ext cx="1400989" cy="333371"/>
        </a:xfrm>
        <a:custGeom>
          <a:avLst/>
          <a:gdLst/>
          <a:ahLst/>
          <a:cxnLst/>
          <a:rect l="0" t="0" r="0" b="0"/>
          <a:pathLst>
            <a:path>
              <a:moveTo>
                <a:pt x="1400989" y="0"/>
              </a:moveTo>
              <a:lnTo>
                <a:pt x="1400989" y="227183"/>
              </a:lnTo>
              <a:lnTo>
                <a:pt x="0" y="227183"/>
              </a:lnTo>
              <a:lnTo>
                <a:pt x="0" y="33337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ABBF17-81F1-4FA5-97B2-45FDDD655EC1}">
      <dsp:nvSpPr>
        <dsp:cNvPr id="0" name=""/>
        <dsp:cNvSpPr/>
      </dsp:nvSpPr>
      <dsp:spPr>
        <a:xfrm>
          <a:off x="1975132" y="568980"/>
          <a:ext cx="2066156" cy="518958"/>
        </a:xfrm>
        <a:custGeom>
          <a:avLst/>
          <a:gdLst/>
          <a:ahLst/>
          <a:cxnLst/>
          <a:rect l="0" t="0" r="0" b="0"/>
          <a:pathLst>
            <a:path>
              <a:moveTo>
                <a:pt x="2066156" y="0"/>
              </a:moveTo>
              <a:lnTo>
                <a:pt x="2066156" y="412770"/>
              </a:lnTo>
              <a:lnTo>
                <a:pt x="0" y="412770"/>
              </a:lnTo>
              <a:lnTo>
                <a:pt x="0" y="51895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337123-8FC1-4325-9428-047BB315C2AD}">
      <dsp:nvSpPr>
        <dsp:cNvPr id="0" name=""/>
        <dsp:cNvSpPr/>
      </dsp:nvSpPr>
      <dsp:spPr>
        <a:xfrm>
          <a:off x="3339454" y="267195"/>
          <a:ext cx="1403669" cy="30178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10D32F-9408-4704-9188-2BD3FECA69F6}">
      <dsp:nvSpPr>
        <dsp:cNvPr id="0" name=""/>
        <dsp:cNvSpPr/>
      </dsp:nvSpPr>
      <dsp:spPr>
        <a:xfrm>
          <a:off x="3466817" y="388189"/>
          <a:ext cx="1403669" cy="301785"/>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DZ" sz="1800" b="1" kern="1200" dirty="0" smtClean="0"/>
            <a:t>الجمعية العمومية</a:t>
          </a:r>
          <a:endParaRPr lang="fr-FR" sz="1800" b="1" kern="1200" dirty="0"/>
        </a:p>
      </dsp:txBody>
      <dsp:txXfrm>
        <a:off x="3475656" y="397028"/>
        <a:ext cx="1385991" cy="284107"/>
      </dsp:txXfrm>
    </dsp:sp>
    <dsp:sp modelId="{9A31DE0C-D545-47BB-B564-1A44520E2B74}">
      <dsp:nvSpPr>
        <dsp:cNvPr id="0" name=""/>
        <dsp:cNvSpPr/>
      </dsp:nvSpPr>
      <dsp:spPr>
        <a:xfrm>
          <a:off x="1402000" y="1087939"/>
          <a:ext cx="1146264" cy="66217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E3E670-A957-4E01-8978-DE50C8A16126}">
      <dsp:nvSpPr>
        <dsp:cNvPr id="0" name=""/>
        <dsp:cNvSpPr/>
      </dsp:nvSpPr>
      <dsp:spPr>
        <a:xfrm>
          <a:off x="1529363" y="1208934"/>
          <a:ext cx="1146264" cy="662172"/>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DZ" sz="1600" b="1" kern="1200" dirty="0" smtClean="0"/>
            <a:t>المجالس الفنية</a:t>
          </a:r>
          <a:endParaRPr lang="fr-FR" sz="1600" b="1" kern="1200" dirty="0"/>
        </a:p>
      </dsp:txBody>
      <dsp:txXfrm>
        <a:off x="1548757" y="1228328"/>
        <a:ext cx="1107476" cy="623384"/>
      </dsp:txXfrm>
    </dsp:sp>
    <dsp:sp modelId="{7841C698-5223-484F-9764-06872DE002B7}">
      <dsp:nvSpPr>
        <dsp:cNvPr id="0" name=""/>
        <dsp:cNvSpPr/>
      </dsp:nvSpPr>
      <dsp:spPr>
        <a:xfrm>
          <a:off x="1010" y="2083483"/>
          <a:ext cx="1146264" cy="72787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240703-8680-44B3-9BBD-D1594C24D93B}">
      <dsp:nvSpPr>
        <dsp:cNvPr id="0" name=""/>
        <dsp:cNvSpPr/>
      </dsp:nvSpPr>
      <dsp:spPr>
        <a:xfrm>
          <a:off x="128373" y="2204478"/>
          <a:ext cx="1146264" cy="72787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DZ" sz="1400" kern="1200" dirty="0" smtClean="0"/>
            <a:t>المجلس الشرعي</a:t>
          </a:r>
          <a:endParaRPr lang="fr-FR" sz="1400" kern="1200" dirty="0"/>
        </a:p>
      </dsp:txBody>
      <dsp:txXfrm>
        <a:off x="149692" y="2225797"/>
        <a:ext cx="1103626" cy="685239"/>
      </dsp:txXfrm>
    </dsp:sp>
    <dsp:sp modelId="{7360A273-E03E-46D1-8233-BB791E2377E9}">
      <dsp:nvSpPr>
        <dsp:cNvPr id="0" name=""/>
        <dsp:cNvSpPr/>
      </dsp:nvSpPr>
      <dsp:spPr>
        <a:xfrm>
          <a:off x="1010" y="3144733"/>
          <a:ext cx="1146264" cy="148690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846C9D-77B4-4B52-A9E3-2D81C5597FEC}">
      <dsp:nvSpPr>
        <dsp:cNvPr id="0" name=""/>
        <dsp:cNvSpPr/>
      </dsp:nvSpPr>
      <dsp:spPr>
        <a:xfrm>
          <a:off x="128373" y="3265728"/>
          <a:ext cx="1146264" cy="1486901"/>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SA" sz="1400" kern="1200" dirty="0" smtClean="0"/>
            <a:t>يضم اللجان التابعة ،كويت ،دبي، جدة، الرياض ،ماليزيا والأردن</a:t>
          </a:r>
          <a:endParaRPr lang="fr-FR" sz="1400" kern="1200" dirty="0"/>
        </a:p>
      </dsp:txBody>
      <dsp:txXfrm>
        <a:off x="161946" y="3299301"/>
        <a:ext cx="1079118" cy="1419755"/>
      </dsp:txXfrm>
    </dsp:sp>
    <dsp:sp modelId="{F901F8AF-E87F-4600-BD72-0571DBAD777A}">
      <dsp:nvSpPr>
        <dsp:cNvPr id="0" name=""/>
        <dsp:cNvSpPr/>
      </dsp:nvSpPr>
      <dsp:spPr>
        <a:xfrm>
          <a:off x="1402000" y="2083483"/>
          <a:ext cx="1146264" cy="72787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997266-9B41-4790-8B70-49F63F4A34EA}">
      <dsp:nvSpPr>
        <dsp:cNvPr id="0" name=""/>
        <dsp:cNvSpPr/>
      </dsp:nvSpPr>
      <dsp:spPr>
        <a:xfrm>
          <a:off x="1529363" y="2204478"/>
          <a:ext cx="1146264" cy="72787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DZ" sz="1400" kern="1200" dirty="0" smtClean="0"/>
            <a:t>مجلس الحكومة</a:t>
          </a:r>
          <a:endParaRPr lang="fr-FR" sz="1400" kern="1200" dirty="0"/>
        </a:p>
      </dsp:txBody>
      <dsp:txXfrm>
        <a:off x="1550682" y="2225797"/>
        <a:ext cx="1103626" cy="685239"/>
      </dsp:txXfrm>
    </dsp:sp>
    <dsp:sp modelId="{C0D3FBF5-330B-4A7E-B775-4D3A77CAAFD9}">
      <dsp:nvSpPr>
        <dsp:cNvPr id="0" name=""/>
        <dsp:cNvSpPr/>
      </dsp:nvSpPr>
      <dsp:spPr>
        <a:xfrm>
          <a:off x="1402000" y="3144733"/>
          <a:ext cx="1146264" cy="72787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B22C8E-F843-4334-9CA7-E5B675E94460}">
      <dsp:nvSpPr>
        <dsp:cNvPr id="0" name=""/>
        <dsp:cNvSpPr/>
      </dsp:nvSpPr>
      <dsp:spPr>
        <a:xfrm>
          <a:off x="1529363" y="3265728"/>
          <a:ext cx="1146264" cy="72787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DZ" sz="1400" kern="1200" dirty="0" smtClean="0"/>
            <a:t>8 مجموعات عمل</a:t>
          </a:r>
          <a:endParaRPr lang="fr-FR" sz="1400" kern="1200" dirty="0"/>
        </a:p>
      </dsp:txBody>
      <dsp:txXfrm>
        <a:off x="1550682" y="3287047"/>
        <a:ext cx="1103626" cy="685239"/>
      </dsp:txXfrm>
    </dsp:sp>
    <dsp:sp modelId="{9C92C714-10CB-433C-ACC5-6DA621D66091}">
      <dsp:nvSpPr>
        <dsp:cNvPr id="0" name=""/>
        <dsp:cNvSpPr/>
      </dsp:nvSpPr>
      <dsp:spPr>
        <a:xfrm>
          <a:off x="2802990" y="2083483"/>
          <a:ext cx="1146264" cy="72787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81210B-E0D0-4613-A2C8-496BAD08E928}">
      <dsp:nvSpPr>
        <dsp:cNvPr id="0" name=""/>
        <dsp:cNvSpPr/>
      </dsp:nvSpPr>
      <dsp:spPr>
        <a:xfrm>
          <a:off x="2930353" y="2204478"/>
          <a:ext cx="1146264" cy="72787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DZ" sz="1400" kern="1200" dirty="0" smtClean="0"/>
            <a:t>المجلس المحاسبي</a:t>
          </a:r>
          <a:endParaRPr lang="fr-FR" sz="1400" kern="1200" dirty="0"/>
        </a:p>
      </dsp:txBody>
      <dsp:txXfrm>
        <a:off x="2951672" y="2225797"/>
        <a:ext cx="1103626" cy="685239"/>
      </dsp:txXfrm>
    </dsp:sp>
    <dsp:sp modelId="{EDF0AA33-E4E9-43AD-8649-0A03EE4E3D6A}">
      <dsp:nvSpPr>
        <dsp:cNvPr id="0" name=""/>
        <dsp:cNvSpPr/>
      </dsp:nvSpPr>
      <dsp:spPr>
        <a:xfrm>
          <a:off x="2802990" y="3144733"/>
          <a:ext cx="1146264" cy="72787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DA264A-1255-46F4-8B7F-7EB3E8330025}">
      <dsp:nvSpPr>
        <dsp:cNvPr id="0" name=""/>
        <dsp:cNvSpPr/>
      </dsp:nvSpPr>
      <dsp:spPr>
        <a:xfrm>
          <a:off x="2930353" y="3265728"/>
          <a:ext cx="1146264" cy="72787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SA" sz="1400" kern="1200" smtClean="0"/>
            <a:t>12 مجموعة عمل.</a:t>
          </a:r>
          <a:endParaRPr lang="fr-FR" sz="1400" kern="1200"/>
        </a:p>
      </dsp:txBody>
      <dsp:txXfrm>
        <a:off x="2951672" y="3287047"/>
        <a:ext cx="1103626" cy="685239"/>
      </dsp:txXfrm>
    </dsp:sp>
    <dsp:sp modelId="{E30D6785-A034-4D9F-8DF4-624816957F6B}">
      <dsp:nvSpPr>
        <dsp:cNvPr id="0" name=""/>
        <dsp:cNvSpPr/>
      </dsp:nvSpPr>
      <dsp:spPr>
        <a:xfrm>
          <a:off x="5588762" y="1074713"/>
          <a:ext cx="1146264" cy="66477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D199D5-D9DD-46CE-8870-C84A907D6438}">
      <dsp:nvSpPr>
        <dsp:cNvPr id="0" name=""/>
        <dsp:cNvSpPr/>
      </dsp:nvSpPr>
      <dsp:spPr>
        <a:xfrm>
          <a:off x="5716124" y="1195708"/>
          <a:ext cx="1146264" cy="6647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DZ" sz="1600" b="1" kern="1200" dirty="0" smtClean="0"/>
            <a:t>مجلس الأمناء</a:t>
          </a:r>
          <a:endParaRPr lang="fr-FR" sz="1600" b="1" kern="1200" dirty="0"/>
        </a:p>
      </dsp:txBody>
      <dsp:txXfrm>
        <a:off x="5735594" y="1215178"/>
        <a:ext cx="1107324" cy="625830"/>
      </dsp:txXfrm>
    </dsp:sp>
    <dsp:sp modelId="{94814AB6-F868-4B3B-B875-F82902930C12}">
      <dsp:nvSpPr>
        <dsp:cNvPr id="0" name=""/>
        <dsp:cNvSpPr/>
      </dsp:nvSpPr>
      <dsp:spPr>
        <a:xfrm>
          <a:off x="4203980" y="2086082"/>
          <a:ext cx="1146264" cy="131504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A9C11D-A3FB-4D66-9CA4-B1C9AC1BA13A}">
      <dsp:nvSpPr>
        <dsp:cNvPr id="0" name=""/>
        <dsp:cNvSpPr/>
      </dsp:nvSpPr>
      <dsp:spPr>
        <a:xfrm>
          <a:off x="4331343" y="2207076"/>
          <a:ext cx="1146264" cy="131504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DZ" sz="1600" b="0" kern="1200" dirty="0" smtClean="0"/>
            <a:t>لجنة الاستثمار والتطوير وتنمية الموارد المالية</a:t>
          </a:r>
          <a:endParaRPr lang="fr-FR" sz="1600" b="0" kern="1200" dirty="0"/>
        </a:p>
      </dsp:txBody>
      <dsp:txXfrm>
        <a:off x="4364916" y="2240649"/>
        <a:ext cx="1079118" cy="1247903"/>
      </dsp:txXfrm>
    </dsp:sp>
    <dsp:sp modelId="{BD736B92-5E91-41FC-8403-1F29CA6089EF}">
      <dsp:nvSpPr>
        <dsp:cNvPr id="0" name=""/>
        <dsp:cNvSpPr/>
      </dsp:nvSpPr>
      <dsp:spPr>
        <a:xfrm>
          <a:off x="5604970" y="2086082"/>
          <a:ext cx="1146264" cy="137786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A12373-AA98-4C26-B711-E555522BB113}">
      <dsp:nvSpPr>
        <dsp:cNvPr id="0" name=""/>
        <dsp:cNvSpPr/>
      </dsp:nvSpPr>
      <dsp:spPr>
        <a:xfrm>
          <a:off x="5732332" y="2207076"/>
          <a:ext cx="1146264" cy="1377865"/>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DZ" sz="1600" b="1" kern="1200" dirty="0" smtClean="0"/>
            <a:t>لجنة المراجعة </a:t>
          </a:r>
          <a:r>
            <a:rPr lang="ar-DZ" sz="1600" b="1" kern="1200" dirty="0" err="1" smtClean="0"/>
            <a:t>والحوكمة</a:t>
          </a:r>
          <a:endParaRPr lang="fr-FR" sz="1600" b="1" kern="1200" dirty="0"/>
        </a:p>
      </dsp:txBody>
      <dsp:txXfrm>
        <a:off x="5765905" y="2240649"/>
        <a:ext cx="1079118" cy="1310719"/>
      </dsp:txXfrm>
    </dsp:sp>
    <dsp:sp modelId="{25888D01-1179-4141-8F3D-F7F17BD19564}">
      <dsp:nvSpPr>
        <dsp:cNvPr id="0" name=""/>
        <dsp:cNvSpPr/>
      </dsp:nvSpPr>
      <dsp:spPr>
        <a:xfrm>
          <a:off x="7005960" y="2086082"/>
          <a:ext cx="1146264" cy="123384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EBACEE-4800-4847-9EC8-FBD696ECCA42}">
      <dsp:nvSpPr>
        <dsp:cNvPr id="0" name=""/>
        <dsp:cNvSpPr/>
      </dsp:nvSpPr>
      <dsp:spPr>
        <a:xfrm>
          <a:off x="7133322" y="2207076"/>
          <a:ext cx="1146264" cy="123384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DZ" sz="1600" b="1" kern="1200" dirty="0" smtClean="0"/>
            <a:t>الأمانة العامة</a:t>
          </a:r>
          <a:endParaRPr lang="fr-FR" sz="1600" b="1" kern="1200" dirty="0"/>
        </a:p>
      </dsp:txBody>
      <dsp:txXfrm>
        <a:off x="7166895" y="2240649"/>
        <a:ext cx="1079118" cy="11667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FBBF3BE-07BF-4311-A1FF-B7D9A6134382}" type="datetimeFigureOut">
              <a:rPr lang="fr-FR" smtClean="0"/>
              <a:pPr/>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0AD7AD-E574-4604-841E-73A4C77D21BF}" type="slidenum">
              <a:rPr lang="fr-FR" smtClean="0"/>
              <a:pPr/>
              <a:t>‹N°›</a:t>
            </a:fld>
            <a:endParaRPr lang="fr-FR"/>
          </a:p>
        </p:txBody>
      </p:sp>
    </p:spTree>
    <p:extLst>
      <p:ext uri="{BB962C8B-B14F-4D97-AF65-F5344CB8AC3E}">
        <p14:creationId xmlns:p14="http://schemas.microsoft.com/office/powerpoint/2010/main" val="1312065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FBBF3BE-07BF-4311-A1FF-B7D9A6134382}" type="datetimeFigureOut">
              <a:rPr lang="fr-FR" smtClean="0"/>
              <a:pPr/>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0AD7AD-E574-4604-841E-73A4C77D21BF}" type="slidenum">
              <a:rPr lang="fr-FR" smtClean="0"/>
              <a:pPr/>
              <a:t>‹N°›</a:t>
            </a:fld>
            <a:endParaRPr lang="fr-FR"/>
          </a:p>
        </p:txBody>
      </p:sp>
    </p:spTree>
    <p:extLst>
      <p:ext uri="{BB962C8B-B14F-4D97-AF65-F5344CB8AC3E}">
        <p14:creationId xmlns:p14="http://schemas.microsoft.com/office/powerpoint/2010/main" val="2958873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FBBF3BE-07BF-4311-A1FF-B7D9A6134382}" type="datetimeFigureOut">
              <a:rPr lang="fr-FR" smtClean="0"/>
              <a:pPr/>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0AD7AD-E574-4604-841E-73A4C77D21BF}" type="slidenum">
              <a:rPr lang="fr-FR" smtClean="0"/>
              <a:pPr/>
              <a:t>‹N°›</a:t>
            </a:fld>
            <a:endParaRPr 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986127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FBBF3BE-07BF-4311-A1FF-B7D9A6134382}" type="datetimeFigureOut">
              <a:rPr lang="fr-FR" smtClean="0"/>
              <a:pPr/>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0AD7AD-E574-4604-841E-73A4C77D21BF}" type="slidenum">
              <a:rPr lang="fr-FR" smtClean="0"/>
              <a:pPr/>
              <a:t>‹N°›</a:t>
            </a:fld>
            <a:endParaRPr lang="fr-FR"/>
          </a:p>
        </p:txBody>
      </p:sp>
    </p:spTree>
    <p:extLst>
      <p:ext uri="{BB962C8B-B14F-4D97-AF65-F5344CB8AC3E}">
        <p14:creationId xmlns:p14="http://schemas.microsoft.com/office/powerpoint/2010/main" val="1746556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FBBF3BE-07BF-4311-A1FF-B7D9A6134382}" type="datetimeFigureOut">
              <a:rPr lang="fr-FR" smtClean="0"/>
              <a:pPr/>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0AD7AD-E574-4604-841E-73A4C77D21BF}" type="slidenum">
              <a:rPr lang="fr-FR" smtClean="0"/>
              <a:pPr/>
              <a:t>‹N°›</a:t>
            </a:fld>
            <a:endParaRPr 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690858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FBBF3BE-07BF-4311-A1FF-B7D9A6134382}" type="datetimeFigureOut">
              <a:rPr lang="fr-FR" smtClean="0"/>
              <a:pPr/>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0AD7AD-E574-4604-841E-73A4C77D21BF}" type="slidenum">
              <a:rPr lang="fr-FR" smtClean="0"/>
              <a:pPr/>
              <a:t>‹N°›</a:t>
            </a:fld>
            <a:endParaRPr lang="fr-FR"/>
          </a:p>
        </p:txBody>
      </p:sp>
    </p:spTree>
    <p:extLst>
      <p:ext uri="{BB962C8B-B14F-4D97-AF65-F5344CB8AC3E}">
        <p14:creationId xmlns:p14="http://schemas.microsoft.com/office/powerpoint/2010/main" val="37758364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BBF3BE-07BF-4311-A1FF-B7D9A6134382}" type="datetimeFigureOut">
              <a:rPr lang="fr-FR" smtClean="0"/>
              <a:pPr/>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0AD7AD-E574-4604-841E-73A4C77D21BF}" type="slidenum">
              <a:rPr lang="fr-FR" smtClean="0"/>
              <a:pPr/>
              <a:t>‹N°›</a:t>
            </a:fld>
            <a:endParaRPr lang="fr-FR"/>
          </a:p>
        </p:txBody>
      </p:sp>
    </p:spTree>
    <p:extLst>
      <p:ext uri="{BB962C8B-B14F-4D97-AF65-F5344CB8AC3E}">
        <p14:creationId xmlns:p14="http://schemas.microsoft.com/office/powerpoint/2010/main" val="30484020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BBF3BE-07BF-4311-A1FF-B7D9A6134382}" type="datetimeFigureOut">
              <a:rPr lang="fr-FR" smtClean="0"/>
              <a:pPr/>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0AD7AD-E574-4604-841E-73A4C77D21BF}" type="slidenum">
              <a:rPr lang="fr-FR" smtClean="0"/>
              <a:pPr/>
              <a:t>‹N°›</a:t>
            </a:fld>
            <a:endParaRPr lang="fr-FR"/>
          </a:p>
        </p:txBody>
      </p:sp>
    </p:spTree>
    <p:extLst>
      <p:ext uri="{BB962C8B-B14F-4D97-AF65-F5344CB8AC3E}">
        <p14:creationId xmlns:p14="http://schemas.microsoft.com/office/powerpoint/2010/main" val="370308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BBF3BE-07BF-4311-A1FF-B7D9A6134382}" type="datetimeFigureOut">
              <a:rPr lang="fr-FR" smtClean="0"/>
              <a:pPr/>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0AD7AD-E574-4604-841E-73A4C77D21BF}" type="slidenum">
              <a:rPr lang="fr-FR" smtClean="0"/>
              <a:pPr/>
              <a:t>‹N°›</a:t>
            </a:fld>
            <a:endParaRPr lang="fr-FR"/>
          </a:p>
        </p:txBody>
      </p:sp>
    </p:spTree>
    <p:extLst>
      <p:ext uri="{BB962C8B-B14F-4D97-AF65-F5344CB8AC3E}">
        <p14:creationId xmlns:p14="http://schemas.microsoft.com/office/powerpoint/2010/main" val="385914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FBBF3BE-07BF-4311-A1FF-B7D9A6134382}" type="datetimeFigureOut">
              <a:rPr lang="fr-FR" smtClean="0"/>
              <a:pPr/>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0AD7AD-E574-4604-841E-73A4C77D21BF}" type="slidenum">
              <a:rPr lang="fr-FR" smtClean="0"/>
              <a:pPr/>
              <a:t>‹N°›</a:t>
            </a:fld>
            <a:endParaRPr lang="fr-FR"/>
          </a:p>
        </p:txBody>
      </p:sp>
    </p:spTree>
    <p:extLst>
      <p:ext uri="{BB962C8B-B14F-4D97-AF65-F5344CB8AC3E}">
        <p14:creationId xmlns:p14="http://schemas.microsoft.com/office/powerpoint/2010/main" val="3970983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FBBF3BE-07BF-4311-A1FF-B7D9A6134382}" type="datetimeFigureOut">
              <a:rPr lang="fr-FR" smtClean="0"/>
              <a:pPr/>
              <a:t>15/05/2022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10AD7AD-E574-4604-841E-73A4C77D21BF}" type="slidenum">
              <a:rPr lang="fr-FR" smtClean="0"/>
              <a:pPr/>
              <a:t>‹N°›</a:t>
            </a:fld>
            <a:endParaRPr lang="fr-FR"/>
          </a:p>
        </p:txBody>
      </p:sp>
    </p:spTree>
    <p:extLst>
      <p:ext uri="{BB962C8B-B14F-4D97-AF65-F5344CB8AC3E}">
        <p14:creationId xmlns:p14="http://schemas.microsoft.com/office/powerpoint/2010/main" val="1047305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FBBF3BE-07BF-4311-A1FF-B7D9A6134382}" type="datetimeFigureOut">
              <a:rPr lang="fr-FR" smtClean="0"/>
              <a:pPr/>
              <a:t>15/05/2022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10AD7AD-E574-4604-841E-73A4C77D21BF}" type="slidenum">
              <a:rPr lang="fr-FR" smtClean="0"/>
              <a:pPr/>
              <a:t>‹N°›</a:t>
            </a:fld>
            <a:endParaRPr lang="fr-FR"/>
          </a:p>
        </p:txBody>
      </p:sp>
    </p:spTree>
    <p:extLst>
      <p:ext uri="{BB962C8B-B14F-4D97-AF65-F5344CB8AC3E}">
        <p14:creationId xmlns:p14="http://schemas.microsoft.com/office/powerpoint/2010/main" val="2349705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FBBF3BE-07BF-4311-A1FF-B7D9A6134382}" type="datetimeFigureOut">
              <a:rPr lang="fr-FR" smtClean="0"/>
              <a:pPr/>
              <a:t>15/05/2022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10AD7AD-E574-4604-841E-73A4C77D21BF}" type="slidenum">
              <a:rPr lang="fr-FR" smtClean="0"/>
              <a:pPr/>
              <a:t>‹N°›</a:t>
            </a:fld>
            <a:endParaRPr lang="fr-FR"/>
          </a:p>
        </p:txBody>
      </p:sp>
    </p:spTree>
    <p:extLst>
      <p:ext uri="{BB962C8B-B14F-4D97-AF65-F5344CB8AC3E}">
        <p14:creationId xmlns:p14="http://schemas.microsoft.com/office/powerpoint/2010/main" val="2156074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BBF3BE-07BF-4311-A1FF-B7D9A6134382}" type="datetimeFigureOut">
              <a:rPr lang="fr-FR" smtClean="0"/>
              <a:pPr/>
              <a:t>15/05/2022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10AD7AD-E574-4604-841E-73A4C77D21BF}" type="slidenum">
              <a:rPr lang="fr-FR" smtClean="0"/>
              <a:pPr/>
              <a:t>‹N°›</a:t>
            </a:fld>
            <a:endParaRPr lang="fr-FR"/>
          </a:p>
        </p:txBody>
      </p:sp>
    </p:spTree>
    <p:extLst>
      <p:ext uri="{BB962C8B-B14F-4D97-AF65-F5344CB8AC3E}">
        <p14:creationId xmlns:p14="http://schemas.microsoft.com/office/powerpoint/2010/main" val="3893211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FBBF3BE-07BF-4311-A1FF-B7D9A6134382}" type="datetimeFigureOut">
              <a:rPr lang="fr-FR" smtClean="0"/>
              <a:pPr/>
              <a:t>15/05/2022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10AD7AD-E574-4604-841E-73A4C77D21BF}" type="slidenum">
              <a:rPr lang="fr-FR" smtClean="0"/>
              <a:pPr/>
              <a:t>‹N°›</a:t>
            </a:fld>
            <a:endParaRPr lang="fr-FR"/>
          </a:p>
        </p:txBody>
      </p:sp>
    </p:spTree>
    <p:extLst>
      <p:ext uri="{BB962C8B-B14F-4D97-AF65-F5344CB8AC3E}">
        <p14:creationId xmlns:p14="http://schemas.microsoft.com/office/powerpoint/2010/main" val="2092900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FBBF3BE-07BF-4311-A1FF-B7D9A6134382}" type="datetimeFigureOut">
              <a:rPr lang="fr-FR" smtClean="0"/>
              <a:pPr/>
              <a:t>15/05/2022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10AD7AD-E574-4604-841E-73A4C77D21BF}" type="slidenum">
              <a:rPr lang="fr-FR" smtClean="0"/>
              <a:pPr/>
              <a:t>‹N°›</a:t>
            </a:fld>
            <a:endParaRPr lang="fr-FR"/>
          </a:p>
        </p:txBody>
      </p:sp>
    </p:spTree>
    <p:extLst>
      <p:ext uri="{BB962C8B-B14F-4D97-AF65-F5344CB8AC3E}">
        <p14:creationId xmlns:p14="http://schemas.microsoft.com/office/powerpoint/2010/main" val="3701543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FBBF3BE-07BF-4311-A1FF-B7D9A6134382}" type="datetimeFigureOut">
              <a:rPr lang="fr-FR" smtClean="0"/>
              <a:pPr/>
              <a:t>15/05/2022</a:t>
            </a:fld>
            <a:endParaRPr lang="fr-F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10AD7AD-E574-4604-841E-73A4C77D21BF}" type="slidenum">
              <a:rPr lang="fr-FR" smtClean="0"/>
              <a:pPr/>
              <a:t>‹N°›</a:t>
            </a:fld>
            <a:endParaRPr lang="fr-FR"/>
          </a:p>
        </p:txBody>
      </p:sp>
    </p:spTree>
    <p:extLst>
      <p:ext uri="{BB962C8B-B14F-4D97-AF65-F5344CB8AC3E}">
        <p14:creationId xmlns:p14="http://schemas.microsoft.com/office/powerpoint/2010/main" val="83615132"/>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75656" y="3207632"/>
            <a:ext cx="5904656" cy="1683402"/>
          </a:xfrm>
        </p:spPr>
        <p:txBody>
          <a:bodyPr>
            <a:normAutofit fontScale="90000"/>
          </a:bodyPr>
          <a:lstStyle/>
          <a:p>
            <a:pPr lvl="0" algn="ctr" rtl="1"/>
            <a:r>
              <a:rPr lang="ar-DZ" sz="2000" dirty="0" smtClean="0"/>
              <a:t>وزارة التعليم العالي والبحث العلمي</a:t>
            </a:r>
            <a:br>
              <a:rPr lang="ar-DZ" sz="2000" dirty="0" smtClean="0"/>
            </a:br>
            <a:r>
              <a:rPr lang="ar-DZ" sz="2000" dirty="0" smtClean="0"/>
              <a:t>جامعة باجي مختار –عنابة-</a:t>
            </a:r>
            <a:br>
              <a:rPr lang="ar-DZ" sz="2000" dirty="0" smtClean="0"/>
            </a:br>
            <a:r>
              <a:rPr lang="ar-DZ" sz="2000" dirty="0" smtClean="0"/>
              <a:t>كلية العلوم الاقتصادية، التجارية وعلوم التسيير</a:t>
            </a:r>
            <a:r>
              <a:rPr lang="fr-FR" sz="2000" dirty="0" smtClean="0"/>
              <a:t/>
            </a:r>
            <a:br>
              <a:rPr lang="fr-FR" sz="2000" dirty="0" smtClean="0"/>
            </a:br>
            <a:r>
              <a:rPr lang="ar-DZ" sz="2000" dirty="0" smtClean="0"/>
              <a:t>قسم العلوم المالية</a:t>
            </a:r>
            <a:br>
              <a:rPr lang="ar-DZ" sz="2000" dirty="0" smtClean="0"/>
            </a:br>
            <a:r>
              <a:rPr lang="ar-DZ" sz="2000" dirty="0" smtClean="0"/>
              <a:t>مقياس :</a:t>
            </a:r>
            <a:r>
              <a:rPr lang="ar-SA" sz="2000" dirty="0"/>
              <a:t>المعايير الشرعية للمؤسسات المالية </a:t>
            </a:r>
            <a:r>
              <a:rPr lang="ar-SA" sz="2000" dirty="0" smtClean="0"/>
              <a:t>الإسلامية</a:t>
            </a:r>
            <a:r>
              <a:rPr lang="ar-DZ" sz="2000" dirty="0" smtClean="0"/>
              <a:t/>
            </a:r>
            <a:br>
              <a:rPr lang="ar-DZ" sz="2000" dirty="0" smtClean="0"/>
            </a:br>
            <a:r>
              <a:rPr lang="ar-SA" sz="2000" dirty="0"/>
              <a:t>سنة ثالثة ليسانس تمهيني مالية وصيرفة إسلامية</a:t>
            </a:r>
            <a:r>
              <a:rPr lang="fr-FR" sz="2000" dirty="0"/>
              <a:t/>
            </a:r>
            <a:br>
              <a:rPr lang="fr-FR" sz="2000" dirty="0"/>
            </a:br>
            <a:r>
              <a:rPr lang="fr-FR" sz="2000" dirty="0" smtClean="0"/>
              <a:t/>
            </a:r>
            <a:br>
              <a:rPr lang="fr-FR" sz="2000" dirty="0" smtClean="0"/>
            </a:br>
            <a:r>
              <a:rPr lang="ar-DZ" sz="2000" dirty="0" smtClean="0"/>
              <a:t/>
            </a:r>
            <a:br>
              <a:rPr lang="ar-DZ" sz="2000" dirty="0" smtClean="0"/>
            </a:br>
            <a:r>
              <a:rPr lang="ar-DZ" sz="2000" dirty="0" smtClean="0"/>
              <a:t/>
            </a:r>
            <a:br>
              <a:rPr lang="ar-DZ" sz="2000" dirty="0" smtClean="0"/>
            </a:br>
            <a:r>
              <a:rPr lang="ar-DZ" sz="2000" dirty="0" smtClean="0"/>
              <a:t/>
            </a:r>
            <a:br>
              <a:rPr lang="ar-DZ" sz="2000" dirty="0" smtClean="0"/>
            </a:br>
            <a:r>
              <a:rPr lang="ar-DZ" sz="2000" dirty="0" smtClean="0"/>
              <a:t/>
            </a:r>
            <a:br>
              <a:rPr lang="ar-DZ" sz="2000" dirty="0" smtClean="0"/>
            </a:br>
            <a:r>
              <a:rPr lang="ar-DZ" sz="1800" dirty="0" smtClean="0"/>
              <a:t/>
            </a:r>
            <a:br>
              <a:rPr lang="ar-DZ" sz="1800" dirty="0" smtClean="0"/>
            </a:br>
            <a:r>
              <a:rPr lang="fr-FR" sz="1800" dirty="0" smtClean="0"/>
              <a:t/>
            </a:r>
            <a:br>
              <a:rPr lang="fr-FR" sz="1800" dirty="0" smtClean="0"/>
            </a:br>
            <a:r>
              <a:rPr lang="ar-DZ" sz="2200" b="1" dirty="0" smtClean="0">
                <a:cs typeface="+mn-cs"/>
              </a:rPr>
              <a:t>المحاضرة الأولى: </a:t>
            </a:r>
            <a:r>
              <a:rPr lang="ar-SA" sz="2200" dirty="0"/>
              <a:t>نشأة المعايير </a:t>
            </a:r>
            <a:r>
              <a:rPr lang="ar-SA" sz="2200" dirty="0" smtClean="0"/>
              <a:t>وهيئات</a:t>
            </a:r>
            <a:r>
              <a:rPr lang="ar-DZ" sz="2200" dirty="0" smtClean="0"/>
              <a:t> </a:t>
            </a:r>
            <a:r>
              <a:rPr lang="ar-SA" sz="2200" dirty="0" smtClean="0"/>
              <a:t>إصدارها</a:t>
            </a:r>
            <a:r>
              <a:rPr lang="ar-SA" sz="2200" dirty="0"/>
              <a:t>.</a:t>
            </a:r>
            <a:r>
              <a:rPr lang="fr-FR" dirty="0"/>
              <a:t/>
            </a:r>
            <a:br>
              <a:rPr lang="fr-FR" dirty="0"/>
            </a:br>
            <a:endParaRPr lang="fr-FR" b="1" dirty="0">
              <a:solidFill>
                <a:srgbClr val="C00000"/>
              </a:solidFill>
            </a:endParaRPr>
          </a:p>
        </p:txBody>
      </p:sp>
      <p:sp>
        <p:nvSpPr>
          <p:cNvPr id="3" name="Sous-titre 2"/>
          <p:cNvSpPr>
            <a:spLocks noGrp="1"/>
          </p:cNvSpPr>
          <p:nvPr>
            <p:ph type="subTitle" idx="1"/>
          </p:nvPr>
        </p:nvSpPr>
        <p:spPr>
          <a:xfrm>
            <a:off x="1214414" y="5085184"/>
            <a:ext cx="6858000" cy="824830"/>
          </a:xfrm>
        </p:spPr>
        <p:txBody>
          <a:bodyPr>
            <a:normAutofit/>
          </a:bodyPr>
          <a:lstStyle/>
          <a:p>
            <a:pPr rtl="1"/>
            <a:r>
              <a:rPr lang="ar-DZ" sz="1800" b="1" dirty="0" smtClean="0"/>
              <a:t>من إعداد الدكتورة:  بارة سهيلة – أستاذ(ة) محاضر(ة)- أ-</a:t>
            </a:r>
          </a:p>
          <a:p>
            <a:pPr rtl="1"/>
            <a:r>
              <a:rPr lang="ar-DZ" sz="1800" b="1" dirty="0" smtClean="0"/>
              <a:t>السنة الجامعية: 2021-2022</a:t>
            </a:r>
          </a:p>
        </p:txBody>
      </p:sp>
      <p:pic>
        <p:nvPicPr>
          <p:cNvPr id="4" name="Image 3"/>
          <p:cNvPicPr>
            <a:picLocks noChangeAspect="1"/>
          </p:cNvPicPr>
          <p:nvPr/>
        </p:nvPicPr>
        <p:blipFill>
          <a:blip r:embed="rId3"/>
          <a:stretch>
            <a:fillRect/>
          </a:stretch>
        </p:blipFill>
        <p:spPr>
          <a:xfrm>
            <a:off x="7380312" y="0"/>
            <a:ext cx="1763688" cy="1412776"/>
          </a:xfrm>
          <a:prstGeom prst="rect">
            <a:avLst/>
          </a:prstGeom>
          <a:ln>
            <a:noFill/>
          </a:ln>
          <a:effectLst>
            <a:softEdge rad="112500"/>
          </a:effectLst>
        </p:spPr>
      </p:pic>
      <p:pic>
        <p:nvPicPr>
          <p:cNvPr id="5" name="Image 4"/>
          <p:cNvPicPr>
            <a:picLocks noChangeAspect="1"/>
          </p:cNvPicPr>
          <p:nvPr/>
        </p:nvPicPr>
        <p:blipFill>
          <a:blip r:embed="rId3"/>
          <a:stretch>
            <a:fillRect/>
          </a:stretch>
        </p:blipFill>
        <p:spPr>
          <a:xfrm>
            <a:off x="0" y="0"/>
            <a:ext cx="2071670" cy="1218626"/>
          </a:xfrm>
          <a:prstGeom prst="rect">
            <a:avLst/>
          </a:prstGeom>
          <a:ln>
            <a:noFill/>
          </a:ln>
          <a:effectLst>
            <a:softEdge rad="112500"/>
          </a:effectLst>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5671"/>
    </mc:Choice>
    <mc:Fallback xmlns="">
      <p:transition spd="slow" advTm="2567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1932" y="116632"/>
            <a:ext cx="6347713" cy="875184"/>
          </a:xfrm>
        </p:spPr>
        <p:txBody>
          <a:bodyPr/>
          <a:lstStyle/>
          <a:p>
            <a:pPr algn="ctr"/>
            <a:r>
              <a:rPr lang="ar-DZ" dirty="0" smtClean="0"/>
              <a:t>الهيكل التنظيمي لـ </a:t>
            </a:r>
            <a:r>
              <a:rPr lang="ar-DZ" dirty="0" err="1" smtClean="0"/>
              <a:t>الأيوفي</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186131351"/>
              </p:ext>
            </p:extLst>
          </p:nvPr>
        </p:nvGraphicFramePr>
        <p:xfrm>
          <a:off x="323850" y="836613"/>
          <a:ext cx="8280598" cy="5205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472197"/>
      </p:ext>
    </p:extLst>
  </p:cSld>
  <p:clrMapOvr>
    <a:masterClrMapping/>
  </p:clrMapOvr>
  <mc:AlternateContent xmlns:mc="http://schemas.openxmlformats.org/markup-compatibility/2006" xmlns:p14="http://schemas.microsoft.com/office/powerpoint/2010/main">
    <mc:Choice Requires="p14">
      <p:transition spd="slow" p14:dur="2000" advTm="55160"/>
    </mc:Choice>
    <mc:Fallback xmlns="">
      <p:transition spd="slow" advTm="5516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599" y="116632"/>
            <a:ext cx="6347713" cy="648072"/>
          </a:xfrm>
        </p:spPr>
        <p:txBody>
          <a:bodyPr>
            <a:noAutofit/>
          </a:bodyPr>
          <a:lstStyle/>
          <a:p>
            <a:pPr algn="ctr" rtl="1"/>
            <a:r>
              <a:rPr lang="ar-SA" sz="2800" b="1" dirty="0"/>
              <a:t>أنواع الأعضاء في </a:t>
            </a:r>
            <a:r>
              <a:rPr lang="en-US" sz="2800" b="1" u="sng" dirty="0"/>
              <a:t>AAOIFI</a:t>
            </a:r>
            <a:r>
              <a:rPr lang="fr-FR" sz="2800" dirty="0"/>
              <a:t/>
            </a:r>
            <a:br>
              <a:rPr lang="fr-FR" sz="2800" dirty="0"/>
            </a:br>
            <a:endParaRPr lang="fr-FR" sz="2800" dirty="0"/>
          </a:p>
        </p:txBody>
      </p:sp>
      <p:sp>
        <p:nvSpPr>
          <p:cNvPr id="10" name="Rectangle 9"/>
          <p:cNvSpPr/>
          <p:nvPr/>
        </p:nvSpPr>
        <p:spPr>
          <a:xfrm>
            <a:off x="2286000" y="1439353"/>
            <a:ext cx="4572000" cy="3979294"/>
          </a:xfrm>
          <a:prstGeom prst="rect">
            <a:avLst/>
          </a:prstGeom>
        </p:spPr>
        <p:txBody>
          <a:bodyPr>
            <a:spAutoFit/>
          </a:bodyPr>
          <a:lstStyle/>
          <a:p>
            <a:pPr>
              <a:lnSpc>
                <a:spcPct val="107000"/>
              </a:lnSpc>
              <a:spcAft>
                <a:spcPts val="800"/>
              </a:spcAft>
            </a:pPr>
            <a:r>
              <a:rPr lang="ar-SA" dirty="0">
                <a:latin typeface="Calibri" panose="020F0502020204030204" pitchFamily="34" charset="0"/>
                <a:ea typeface="Calibri" panose="020F0502020204030204" pitchFamily="34" charset="0"/>
                <a:cs typeface="Arial" panose="020B0604020202020204" pitchFamily="34" charset="0"/>
              </a:rPr>
              <a:t> </a:t>
            </a:r>
            <a:endParaRPr lang="fr-FR"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dirty="0">
                <a:latin typeface="Calibri" panose="020F0502020204030204" pitchFamily="34" charset="0"/>
                <a:ea typeface="Calibri" panose="020F0502020204030204" pitchFamily="34" charset="0"/>
                <a:cs typeface="Arial" panose="020B0604020202020204" pitchFamily="34" charset="0"/>
              </a:rPr>
              <a:t> </a:t>
            </a:r>
            <a:endParaRPr lang="fr-FR"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dirty="0">
                <a:latin typeface="Calibri" panose="020F0502020204030204" pitchFamily="34" charset="0"/>
                <a:ea typeface="Calibri" panose="020F0502020204030204" pitchFamily="34" charset="0"/>
                <a:cs typeface="Arial" panose="020B0604020202020204" pitchFamily="34" charset="0"/>
              </a:rPr>
              <a:t> </a:t>
            </a:r>
            <a:endParaRPr lang="fr-FR"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dirty="0">
                <a:latin typeface="Calibri" panose="020F0502020204030204" pitchFamily="34" charset="0"/>
                <a:ea typeface="Calibri" panose="020F0502020204030204" pitchFamily="34" charset="0"/>
                <a:cs typeface="Arial" panose="020B0604020202020204" pitchFamily="34" charset="0"/>
              </a:rPr>
              <a:t> </a:t>
            </a:r>
            <a:endParaRPr lang="fr-FR"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dirty="0">
                <a:latin typeface="Calibri" panose="020F0502020204030204" pitchFamily="34" charset="0"/>
                <a:ea typeface="Calibri" panose="020F0502020204030204" pitchFamily="34" charset="0"/>
                <a:cs typeface="Arial" panose="020B0604020202020204" pitchFamily="34" charset="0"/>
              </a:rPr>
              <a:t> </a:t>
            </a:r>
            <a:endParaRPr lang="fr-FR"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dirty="0">
                <a:latin typeface="Calibri" panose="020F0502020204030204" pitchFamily="34" charset="0"/>
                <a:ea typeface="Calibri" panose="020F0502020204030204" pitchFamily="34" charset="0"/>
                <a:cs typeface="Arial" panose="020B0604020202020204" pitchFamily="34" charset="0"/>
              </a:rPr>
              <a:t> </a:t>
            </a:r>
            <a:endParaRPr lang="fr-FR"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dirty="0">
                <a:latin typeface="Calibri" panose="020F0502020204030204" pitchFamily="34" charset="0"/>
                <a:ea typeface="Calibri" panose="020F0502020204030204" pitchFamily="34" charset="0"/>
                <a:cs typeface="Arial" panose="020B0604020202020204" pitchFamily="34" charset="0"/>
              </a:rPr>
              <a:t> </a:t>
            </a:r>
            <a:endParaRPr lang="fr-FR"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dirty="0">
                <a:latin typeface="Calibri" panose="020F0502020204030204" pitchFamily="34" charset="0"/>
                <a:ea typeface="Calibri" panose="020F0502020204030204" pitchFamily="34" charset="0"/>
                <a:cs typeface="Arial" panose="020B0604020202020204" pitchFamily="34" charset="0"/>
              </a:rPr>
              <a:t> </a:t>
            </a:r>
            <a:endParaRPr lang="fr-FR"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dirty="0">
                <a:latin typeface="Calibri" panose="020F0502020204030204" pitchFamily="34" charset="0"/>
                <a:ea typeface="Calibri" panose="020F0502020204030204" pitchFamily="34" charset="0"/>
                <a:cs typeface="Arial" panose="020B0604020202020204" pitchFamily="34" charset="0"/>
              </a:rPr>
              <a:t> </a:t>
            </a:r>
            <a:endParaRPr lang="fr-FR"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dirty="0">
                <a:latin typeface="Calibri" panose="020F0502020204030204" pitchFamily="34" charset="0"/>
                <a:ea typeface="Calibri" panose="020F0502020204030204" pitchFamily="34" charset="0"/>
                <a:cs typeface="Arial" panose="020B0604020202020204" pitchFamily="34" charset="0"/>
              </a:rPr>
              <a:t> </a:t>
            </a:r>
            <a:endParaRPr lang="fr-FR"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7" name="Image 36"/>
          <p:cNvPicPr>
            <a:picLocks noChangeAspect="1"/>
          </p:cNvPicPr>
          <p:nvPr/>
        </p:nvPicPr>
        <p:blipFill>
          <a:blip r:embed="rId2"/>
          <a:stretch>
            <a:fillRect/>
          </a:stretch>
        </p:blipFill>
        <p:spPr>
          <a:xfrm>
            <a:off x="1" y="1124744"/>
            <a:ext cx="7308304" cy="4824536"/>
          </a:xfrm>
          <a:prstGeom prst="rect">
            <a:avLst/>
          </a:prstGeom>
        </p:spPr>
      </p:pic>
    </p:spTree>
    <p:extLst>
      <p:ext uri="{BB962C8B-B14F-4D97-AF65-F5344CB8AC3E}">
        <p14:creationId xmlns:p14="http://schemas.microsoft.com/office/powerpoint/2010/main" val="1454458893"/>
      </p:ext>
    </p:extLst>
  </p:cSld>
  <p:clrMapOvr>
    <a:masterClrMapping/>
  </p:clrMapOvr>
  <mc:AlternateContent xmlns:mc="http://schemas.openxmlformats.org/markup-compatibility/2006" xmlns:p14="http://schemas.microsoft.com/office/powerpoint/2010/main">
    <mc:Choice Requires="p14">
      <p:transition spd="slow" p14:dur="2000" advTm="77561"/>
    </mc:Choice>
    <mc:Fallback xmlns="">
      <p:transition spd="slow" advTm="77561"/>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88640"/>
            <a:ext cx="7560840" cy="576064"/>
          </a:xfrm>
        </p:spPr>
        <p:txBody>
          <a:bodyPr>
            <a:normAutofit/>
          </a:bodyPr>
          <a:lstStyle/>
          <a:p>
            <a:pPr algn="ctr"/>
            <a:r>
              <a:rPr lang="ar-DZ" sz="2400" b="1" dirty="0" smtClean="0"/>
              <a:t>الجهات الرقابية </a:t>
            </a:r>
            <a:r>
              <a:rPr lang="ar-DZ" sz="2400" b="1" dirty="0" err="1" smtClean="0"/>
              <a:t>والإشرافية</a:t>
            </a:r>
            <a:r>
              <a:rPr lang="ar-DZ" sz="2400" b="1" dirty="0" smtClean="0"/>
              <a:t> الأعضاء في أيوفي</a:t>
            </a:r>
            <a:endParaRPr lang="fr-FR" sz="2400" b="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588235799"/>
              </p:ext>
            </p:extLst>
          </p:nvPr>
        </p:nvGraphicFramePr>
        <p:xfrm>
          <a:off x="130831" y="764704"/>
          <a:ext cx="8497639" cy="5903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672245151"/>
              </p:ext>
            </p:extLst>
          </p:nvPr>
        </p:nvGraphicFramePr>
        <p:xfrm>
          <a:off x="741180" y="1196754"/>
          <a:ext cx="6423108" cy="3600398"/>
        </p:xfrm>
        <a:graphic>
          <a:graphicData uri="http://schemas.openxmlformats.org/drawingml/2006/table">
            <a:tbl>
              <a:tblPr rtl="1" firstRow="1" firstCol="1" bandRow="1"/>
              <a:tblGrid>
                <a:gridCol w="1284492"/>
                <a:gridCol w="1284492"/>
                <a:gridCol w="1284492"/>
                <a:gridCol w="1284492"/>
                <a:gridCol w="1285140"/>
              </a:tblGrid>
              <a:tr h="771514">
                <a:tc>
                  <a:txBody>
                    <a:bodyPr/>
                    <a:lstStyle/>
                    <a:p>
                      <a:pPr algn="r" rtl="1">
                        <a:lnSpc>
                          <a:spcPct val="107000"/>
                        </a:lnSpc>
                        <a:spcAft>
                          <a:spcPts val="0"/>
                        </a:spcAft>
                      </a:pPr>
                      <a:r>
                        <a:rPr lang="ar-DZ" sz="1400">
                          <a:effectLst/>
                          <a:latin typeface="Calibri" panose="020F0502020204030204" pitchFamily="34" charset="0"/>
                          <a:ea typeface="Calibri" panose="020F0502020204030204" pitchFamily="34" charset="0"/>
                          <a:cs typeface="Arial" panose="020B0604020202020204" pitchFamily="34" charset="0"/>
                        </a:rPr>
                        <a:t>مصرف البحرين المركزي</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DZ" sz="1400">
                          <a:effectLst/>
                          <a:latin typeface="Calibri" panose="020F0502020204030204" pitchFamily="34" charset="0"/>
                          <a:ea typeface="Calibri" panose="020F0502020204030204" pitchFamily="34" charset="0"/>
                          <a:cs typeface="Arial" panose="020B0604020202020204" pitchFamily="34" charset="0"/>
                        </a:rPr>
                        <a:t>سلطة دبي للخدمات المالية</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DZ" sz="1400">
                          <a:effectLst/>
                          <a:latin typeface="Calibri" panose="020F0502020204030204" pitchFamily="34" charset="0"/>
                          <a:ea typeface="Calibri" panose="020F0502020204030204" pitchFamily="34" charset="0"/>
                          <a:cs typeface="Arial" panose="020B0604020202020204" pitchFamily="34" charset="0"/>
                        </a:rPr>
                        <a:t>مؤسسة النقد العربي السعودي</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DZ" sz="1400">
                          <a:effectLst/>
                          <a:latin typeface="Calibri" panose="020F0502020204030204" pitchFamily="34" charset="0"/>
                          <a:ea typeface="Calibri" panose="020F0502020204030204" pitchFamily="34" charset="0"/>
                          <a:cs typeface="Arial" panose="020B0604020202020204" pitchFamily="34" charset="0"/>
                        </a:rPr>
                        <a:t>هيئة الأوراق المالية والسلع الإمارتية</a:t>
                      </a:r>
                      <a:endParaRPr lang="fr-FR" sz="110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DZ" sz="1400">
                          <a:effectLst/>
                          <a:latin typeface="Calibri" panose="020F0502020204030204" pitchFamily="34" charset="0"/>
                          <a:ea typeface="Calibri" panose="020F0502020204030204" pitchFamily="34" charset="0"/>
                          <a:cs typeface="Arial" panose="020B0604020202020204" pitchFamily="34" charset="0"/>
                        </a:rPr>
                        <a:t>هيئة السوق المالية السعودية</a:t>
                      </a:r>
                      <a:endParaRPr lang="fr-FR" sz="110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1514">
                <a:tc>
                  <a:txBody>
                    <a:bodyPr/>
                    <a:lstStyle/>
                    <a:p>
                      <a:pPr algn="r" rtl="1">
                        <a:lnSpc>
                          <a:spcPct val="107000"/>
                        </a:lnSpc>
                        <a:spcAft>
                          <a:spcPts val="0"/>
                        </a:spcAft>
                      </a:pPr>
                      <a:r>
                        <a:rPr lang="ar-DZ" sz="1400">
                          <a:effectLst/>
                          <a:latin typeface="Calibri" panose="020F0502020204030204" pitchFamily="34" charset="0"/>
                          <a:ea typeface="Calibri" panose="020F0502020204030204" pitchFamily="34" charset="0"/>
                          <a:cs typeface="Arial" panose="020B0604020202020204" pitchFamily="34" charset="0"/>
                        </a:rPr>
                        <a:t>جمعية المحاسبين الكويتية</a:t>
                      </a:r>
                      <a:endParaRPr lang="fr-FR" sz="110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DZ" sz="1400">
                          <a:effectLst/>
                          <a:latin typeface="Calibri" panose="020F0502020204030204" pitchFamily="34" charset="0"/>
                          <a:ea typeface="Calibri" panose="020F0502020204030204" pitchFamily="34" charset="0"/>
                          <a:cs typeface="Arial" panose="020B0604020202020204" pitchFamily="34" charset="0"/>
                        </a:rPr>
                        <a:t>البنك المركزي السوداني</a:t>
                      </a:r>
                      <a:endParaRPr lang="fr-FR" sz="110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DZ" sz="1400">
                          <a:effectLst/>
                          <a:latin typeface="Calibri" panose="020F0502020204030204" pitchFamily="34" charset="0"/>
                          <a:ea typeface="Calibri" panose="020F0502020204030204" pitchFamily="34" charset="0"/>
                          <a:cs typeface="Arial" panose="020B0604020202020204" pitchFamily="34" charset="0"/>
                        </a:rPr>
                        <a:t>البنك المركزي العماني</a:t>
                      </a:r>
                      <a:endParaRPr lang="fr-FR" sz="110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DZ" sz="1400">
                          <a:effectLst/>
                          <a:latin typeface="Calibri" panose="020F0502020204030204" pitchFamily="34" charset="0"/>
                          <a:ea typeface="Calibri" panose="020F0502020204030204" pitchFamily="34" charset="0"/>
                          <a:cs typeface="Arial" panose="020B0604020202020204" pitchFamily="34" charset="0"/>
                        </a:rPr>
                        <a:t>البنك المركزي المغربي</a:t>
                      </a:r>
                      <a:endParaRPr lang="fr-FR" sz="110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DZ" sz="1400">
                          <a:effectLst/>
                          <a:latin typeface="Calibri" panose="020F0502020204030204" pitchFamily="34" charset="0"/>
                          <a:ea typeface="Calibri" panose="020F0502020204030204" pitchFamily="34" charset="0"/>
                          <a:cs typeface="Arial" panose="020B0604020202020204" pitchFamily="34" charset="0"/>
                        </a:rPr>
                        <a:t>البنك المركزي الأردني</a:t>
                      </a:r>
                      <a:endParaRPr lang="fr-FR" sz="110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1514">
                <a:tc>
                  <a:txBody>
                    <a:bodyPr/>
                    <a:lstStyle/>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وزارة الصناعة والتجارة والتموين-الأردن-</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سلطة النقد الفلسطينية</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البنك المركزي الموريتاني</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البنك المركزي الباكستاني</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هيئة الرقابة والإشراف على البنوك التركية</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1514">
                <a:tc>
                  <a:txBody>
                    <a:bodyPr/>
                    <a:lstStyle/>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بورصة اسطنبول</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البنك المركزي الكازاخستاني</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سلطة النقد بالمالديف</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هيئة الخدمات المالية الماليزية</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SA" sz="1400">
                          <a:effectLst/>
                          <a:latin typeface="Calibri" panose="020F0502020204030204" pitchFamily="34" charset="0"/>
                          <a:ea typeface="Calibri" panose="020F0502020204030204" pitchFamily="34" charset="0"/>
                          <a:cs typeface="Arial" panose="020B0604020202020204" pitchFamily="34" charset="0"/>
                        </a:rPr>
                        <a:t>الهيئة العامة لسوق المال في سلطنة عمان</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342">
                <a:tc gridSpan="5">
                  <a:txBody>
                    <a:bodyPr/>
                    <a:lstStyle/>
                    <a:p>
                      <a:pPr algn="ctr" rtl="1">
                        <a:lnSpc>
                          <a:spcPct val="107000"/>
                        </a:lnSpc>
                        <a:spcAft>
                          <a:spcPts val="0"/>
                        </a:spcAft>
                      </a:pPr>
                      <a:r>
                        <a:rPr lang="ar-SA" sz="1400" dirty="0">
                          <a:effectLst/>
                          <a:latin typeface="Calibri" panose="020F0502020204030204" pitchFamily="34" charset="0"/>
                          <a:ea typeface="Calibri" panose="020F0502020204030204" pitchFamily="34" charset="0"/>
                          <a:cs typeface="Arial" panose="020B0604020202020204" pitchFamily="34" charset="0"/>
                        </a:rPr>
                        <a:t>جمعية المحاسبين العراقيين</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ar-SA" sz="1400" dirty="0">
                          <a:effectLst/>
                          <a:latin typeface="Calibri" panose="020F050202020403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spTree>
    <p:extLst>
      <p:ext uri="{BB962C8B-B14F-4D97-AF65-F5344CB8AC3E}">
        <p14:creationId xmlns:p14="http://schemas.microsoft.com/office/powerpoint/2010/main" val="3427867231"/>
      </p:ext>
    </p:extLst>
  </p:cSld>
  <p:clrMapOvr>
    <a:masterClrMapping/>
  </p:clrMapOvr>
  <mc:AlternateContent xmlns:mc="http://schemas.openxmlformats.org/markup-compatibility/2006" xmlns:p14="http://schemas.microsoft.com/office/powerpoint/2010/main">
    <mc:Choice Requires="p14">
      <p:transition spd="slow" p14:dur="2000" advTm="91026"/>
    </mc:Choice>
    <mc:Fallback xmlns="">
      <p:transition spd="slow" advTm="91026"/>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3" name="Flèche droite 12"/>
          <p:cNvSpPr/>
          <p:nvPr/>
        </p:nvSpPr>
        <p:spPr>
          <a:xfrm>
            <a:off x="467544" y="12454"/>
            <a:ext cx="6715172" cy="983032"/>
          </a:xfrm>
          <a:prstGeom prst="rightArrow">
            <a:avLst/>
          </a:prstGeom>
          <a:solidFill>
            <a:schemeClr val="bg1"/>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ar-DZ" sz="3200" dirty="0" smtClean="0">
                <a:solidFill>
                  <a:sysClr val="windowText" lastClr="000000"/>
                </a:solidFill>
              </a:rPr>
              <a:t>أولا: نشأة المعايير</a:t>
            </a:r>
            <a:endParaRPr lang="fr-FR" sz="3200" dirty="0">
              <a:solidFill>
                <a:sysClr val="windowText" lastClr="000000"/>
              </a:solidFill>
            </a:endParaRPr>
          </a:p>
        </p:txBody>
      </p:sp>
      <p:sp>
        <p:nvSpPr>
          <p:cNvPr id="3" name="Espace réservé du contenu 2"/>
          <p:cNvSpPr>
            <a:spLocks noGrp="1"/>
          </p:cNvSpPr>
          <p:nvPr>
            <p:ph idx="1"/>
          </p:nvPr>
        </p:nvSpPr>
        <p:spPr>
          <a:xfrm>
            <a:off x="467545" y="995486"/>
            <a:ext cx="6715172" cy="5045877"/>
          </a:xfrm>
        </p:spPr>
        <p:txBody>
          <a:bodyPr/>
          <a:lstStyle/>
          <a:p>
            <a:pPr marL="0" indent="0" algn="just" rtl="1">
              <a:buNone/>
            </a:pPr>
            <a:endParaRPr lang="fr-FR" dirty="0" smtClean="0">
              <a:latin typeface="Arabic Transparent" panose="020B0604020202020204" pitchFamily="34" charset="0"/>
              <a:cs typeface="Arabic Transparent" panose="020B0604020202020204" pitchFamily="34" charset="0"/>
            </a:endParaRPr>
          </a:p>
          <a:p>
            <a:pPr marL="0" indent="0" algn="just" rtl="1">
              <a:buNone/>
            </a:pPr>
            <a:r>
              <a:rPr lang="fr-FR" dirty="0" smtClean="0">
                <a:latin typeface="Arabic Transparent" panose="020B0604020202020204" pitchFamily="34" charset="0"/>
                <a:cs typeface="Arabic Transparent" panose="020B0604020202020204" pitchFamily="34" charset="0"/>
              </a:rPr>
              <a:t>* </a:t>
            </a:r>
            <a:r>
              <a:rPr lang="ar-DZ" dirty="0" smtClean="0">
                <a:latin typeface="Arabic Transparent" panose="020B0604020202020204" pitchFamily="34" charset="0"/>
                <a:cs typeface="Arabic Transparent" panose="020B0604020202020204" pitchFamily="34" charset="0"/>
              </a:rPr>
              <a:t> </a:t>
            </a:r>
            <a:r>
              <a:rPr lang="ar-DZ" b="1" u="sng" dirty="0" smtClean="0">
                <a:latin typeface="Arabic Transparent" panose="020B0604020202020204" pitchFamily="34" charset="0"/>
                <a:cs typeface="Arabic Transparent" panose="020B0604020202020204" pitchFamily="34" charset="0"/>
              </a:rPr>
              <a:t>تمهيد:</a:t>
            </a:r>
            <a:endParaRPr lang="fr-FR" b="1" u="sng" dirty="0">
              <a:latin typeface="Arabic Transparent" panose="020B0604020202020204" pitchFamily="34" charset="0"/>
              <a:cs typeface="Arabic Transparent" panose="020B0604020202020204" pitchFamily="34" charset="0"/>
            </a:endParaRPr>
          </a:p>
          <a:p>
            <a:pPr marL="0" indent="0" algn="just" rtl="1">
              <a:buNone/>
            </a:pPr>
            <a:r>
              <a:rPr lang="ar-SA" dirty="0" smtClean="0">
                <a:latin typeface="Arabic Transparent" panose="020B0604020202020204" pitchFamily="34" charset="0"/>
                <a:cs typeface="Arabic Transparent" panose="020B0604020202020204" pitchFamily="34" charset="0"/>
              </a:rPr>
              <a:t>الصناعة </a:t>
            </a:r>
            <a:r>
              <a:rPr lang="ar-SA" dirty="0">
                <a:latin typeface="Arabic Transparent" panose="020B0604020202020204" pitchFamily="34" charset="0"/>
                <a:cs typeface="Arabic Transparent" panose="020B0604020202020204" pitchFamily="34" charset="0"/>
              </a:rPr>
              <a:t>المالية الإسلامية بجناحيها وذراعيها الرئيسيين: الربحي (البنوك، السوق المالي، التأمين، التكافل، التمويل المتخصص)، وغير الربحي (الوقف، والزكاة)، تعد من أكثر القطاعات المالية نمواً على مستوى العالم.</a:t>
            </a:r>
            <a:r>
              <a:rPr lang="fr-FR" dirty="0">
                <a:latin typeface="Arabic Transparent" panose="020B0604020202020204" pitchFamily="34" charset="0"/>
                <a:cs typeface="Arabic Transparent" panose="020B0604020202020204" pitchFamily="34" charset="0"/>
              </a:rPr>
              <a:t>.</a:t>
            </a:r>
          </a:p>
          <a:p>
            <a:pPr marL="0" indent="0" algn="just" rtl="1">
              <a:buNone/>
            </a:pPr>
            <a:r>
              <a:rPr lang="ar-SA" dirty="0">
                <a:latin typeface="Arabic Transparent" panose="020B0604020202020204" pitchFamily="34" charset="0"/>
                <a:cs typeface="Arabic Transparent" panose="020B0604020202020204" pitchFamily="34" charset="0"/>
              </a:rPr>
              <a:t>انتقلت هذه الصناعة من كونها مجرد اجتهادات فردية ومؤسسات متفرقة، الى كونها صناعة عابرة للقارات، وقد اخذت المؤسسة الأم في هذه الصناعة البنك الإسلامي للتنمية -ومن أكبر داعميه ومؤسسية المملكة العربية السعودية -على عاتقه بالشراكة مع مجموعة من الحكومات والبنوك الإسلامية والسلطات الإشرافية والرقابية، إقامة مجموعة من مؤسسات البنية التحتية، وكان وعلى رأسها المؤسسات المصدرة للمعايير</a:t>
            </a:r>
            <a:r>
              <a:rPr lang="fr-FR" dirty="0">
                <a:latin typeface="Arabic Transparent" panose="020B0604020202020204" pitchFamily="34" charset="0"/>
                <a:cs typeface="Arabic Transparent" panose="020B0604020202020204" pitchFamily="34" charset="0"/>
              </a:rPr>
              <a:t>.</a:t>
            </a:r>
          </a:p>
          <a:p>
            <a:pPr marL="0" indent="0" algn="just" rtl="1">
              <a:buNone/>
            </a:pPr>
            <a:r>
              <a:rPr lang="ar-SA" dirty="0">
                <a:latin typeface="Arabic Transparent" panose="020B0604020202020204" pitchFamily="34" charset="0"/>
                <a:cs typeface="Arabic Transparent" panose="020B0604020202020204" pitchFamily="34" charset="0"/>
              </a:rPr>
              <a:t>فكان أولها إقامة هيئة المحاسبة والمراجعة للمؤسسات المالية الإسلامية “ايوفي”، التي أسست قبل قرابة 30 عاماً وبدأت بإصدار المعايير المحاسبية، والمراجعة لهذه الصناعة، وبالأخص لمعالجة جوانب التميز في هذه الصناعة مما لا تغطية المعايير المحاسبية الدولية</a:t>
            </a:r>
            <a:r>
              <a:rPr lang="fr-FR" dirty="0">
                <a:latin typeface="Arabic Transparent" panose="020B0604020202020204" pitchFamily="34" charset="0"/>
                <a:cs typeface="Arabic Transparent" panose="020B0604020202020204" pitchFamily="34" charset="0"/>
              </a:rPr>
              <a:t>.</a:t>
            </a:r>
          </a:p>
          <a:p>
            <a:pPr algn="just" rtl="1"/>
            <a:endParaRPr lang="fr-FR" dirty="0">
              <a:latin typeface="Arabic Transparent" panose="020B0604020202020204" pitchFamily="34" charset="0"/>
              <a:cs typeface="Arabic Transparent" panose="020B0604020202020204" pitchFamily="34" charset="0"/>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1957"/>
    </mc:Choice>
    <mc:Fallback xmlns="">
      <p:transition spd="slow" advTm="319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iterate type="wd">
                                    <p:tmPct val="10000"/>
                                  </p:iterate>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476672"/>
            <a:ext cx="6347714" cy="5400600"/>
          </a:xfrm>
        </p:spPr>
        <p:txBody>
          <a:bodyPr>
            <a:normAutofit/>
          </a:bodyPr>
          <a:lstStyle/>
          <a:p>
            <a:pPr marL="0" indent="0" algn="just" rtl="1">
              <a:buNone/>
            </a:pPr>
            <a:r>
              <a:rPr lang="ar-SA" dirty="0">
                <a:latin typeface="Arial" panose="020B0604020202020204" pitchFamily="34" charset="0"/>
                <a:cs typeface="Arial" panose="020B0604020202020204" pitchFamily="34" charset="0"/>
              </a:rPr>
              <a:t>ومع الوقت برزت الحاجة العملية إلى وجود حجر الزاوية لهذه الصناعة فنحن دائماً نسميها الصناعة المالية الإسلامية أو الصناعة المتوافقة مع الشريعة، فحجر الأساس في هذه الصناعة هو مدى توافقها مع أحكام الشريعة الإسلامية، فبدأ العمل على اصدار المعايير الشرعية قبل قرابة ربع قرن من الآن وكُوِّن لذلك مجلس يضم نخبة من علماء وفقهاء الأمة من الشرق إلى الغرب من مختلف المذاهب الفقهية المعتبرة، ليصوغوا  الأحكام الفقهية بصورة عملية، ومختصرة، ومحددة بدقة،  فيما يشبه الصياغة القانونية بحيث يسهل على المتعاملين في هذه الصناعة المالية الإسلامية على مستوى العالم من مصرفيين وماليين ومحاسبين وغيرهم معرفة معالم هذه المنتجات وشروطها وأركانها، ومن هنا بدأت الحاجة لإصدار المعايير الشرعية وقد كان من أهم الأعمال الفقهية بل ربما من أهم معالم الاجتهاد المعاصر في العقود الأخيرة هو البدء بإصدار هذه المعايير الشرعية</a:t>
            </a:r>
            <a:r>
              <a:rPr lang="fr-FR" dirty="0">
                <a:latin typeface="Arial" panose="020B0604020202020204" pitchFamily="34" charset="0"/>
                <a:cs typeface="Arial" panose="020B0604020202020204" pitchFamily="34" charset="0"/>
              </a:rPr>
              <a:t>.</a:t>
            </a:r>
          </a:p>
          <a:p>
            <a:pPr marL="0" indent="0" algn="just" rtl="1">
              <a:buNone/>
            </a:pPr>
            <a:r>
              <a:rPr lang="ar-SA" dirty="0">
                <a:latin typeface="Arial" panose="020B0604020202020204" pitchFamily="34" charset="0"/>
                <a:cs typeface="Arial" panose="020B0604020202020204" pitchFamily="34" charset="0"/>
              </a:rPr>
              <a:t>هذه المعايير ليست مجرد فتوى وليست مجرد قرار شرعي وانما هي عمل مؤسسي ينفذ بمهنية واحترافية عالية وكذلك هو عمل جماعي دولي بكل ما تعنيه الكلمة من معنى</a:t>
            </a:r>
            <a:r>
              <a:rPr lang="fr-FR" dirty="0">
                <a:latin typeface="Arial" panose="020B0604020202020204" pitchFamily="34" charset="0"/>
                <a:cs typeface="Arial" panose="020B0604020202020204" pitchFamily="34" charset="0"/>
              </a:rPr>
              <a:t>.</a:t>
            </a:r>
          </a:p>
          <a:p>
            <a:pPr marL="0" indent="0" algn="just" rtl="1">
              <a:buNone/>
            </a:pPr>
            <a:r>
              <a:rPr lang="ar-SA" dirty="0">
                <a:latin typeface="Arial" panose="020B0604020202020204" pitchFamily="34" charset="0"/>
                <a:cs typeface="Arial" panose="020B0604020202020204" pitchFamily="34" charset="0"/>
              </a:rPr>
              <a:t>تُعَدُّ (المعايير الشرعية) من أهم ما أنتجه الاجتهاد الفقهي المعاصر في فقه المعاملات المالية؛ حيث عالجت تفصيلاتِ جزءٍ كبيرٍ من عقود الصناعة المالية الإسلامية ومنتجاتها (بما تشتمل عليه من مصرفية، وتكافل، ومصرفية استثمارية، وأسواق المال ومنتجاتها، وشركات تمويل، وغيرها).</a:t>
            </a:r>
            <a:endParaRPr lang="fr-FR" dirty="0">
              <a:latin typeface="Arial" panose="020B0604020202020204" pitchFamily="34" charset="0"/>
              <a:cs typeface="Arial" panose="020B0604020202020204" pitchFamily="34" charset="0"/>
            </a:endParaRPr>
          </a:p>
          <a:p>
            <a:pPr marL="0" indent="0" algn="just">
              <a:buNone/>
            </a:pP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8269907"/>
      </p:ext>
    </p:extLst>
  </p:cSld>
  <p:clrMapOvr>
    <a:masterClrMapping/>
  </p:clrMapOvr>
  <mc:AlternateContent xmlns:mc="http://schemas.openxmlformats.org/markup-compatibility/2006" xmlns:p14="http://schemas.microsoft.com/office/powerpoint/2010/main">
    <mc:Choice Requires="p14">
      <p:transition spd="slow" p14:dur="2000" advTm="148"/>
    </mc:Choice>
    <mc:Fallback xmlns="">
      <p:transition spd="slow" advTm="148"/>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9598" y="1412776"/>
            <a:ext cx="6554689" cy="4628587"/>
          </a:xfrm>
        </p:spPr>
        <p:txBody>
          <a:bodyPr/>
          <a:lstStyle/>
          <a:p>
            <a:pPr marL="0" indent="0" algn="just" rtl="1">
              <a:buNone/>
            </a:pPr>
            <a:r>
              <a:rPr lang="ar-SA" dirty="0"/>
              <a:t>تمهيد</a:t>
            </a:r>
            <a:r>
              <a:rPr lang="ar-SA" dirty="0" smtClean="0"/>
              <a:t>:</a:t>
            </a:r>
            <a:endParaRPr lang="ar-DZ" dirty="0" smtClean="0"/>
          </a:p>
          <a:p>
            <a:pPr marL="0" indent="0" algn="just" rtl="1">
              <a:buNone/>
            </a:pPr>
            <a:endParaRPr lang="fr-FR" dirty="0"/>
          </a:p>
          <a:p>
            <a:pPr marL="0" indent="0" algn="just" rtl="1">
              <a:buNone/>
            </a:pPr>
            <a:r>
              <a:rPr lang="ar-SA" dirty="0"/>
              <a:t>إنّ الهـدف الرئيسي للمؤسسات المالية الإسلامية </a:t>
            </a:r>
            <a:r>
              <a:rPr lang="ar-DZ" dirty="0"/>
              <a:t>هو </a:t>
            </a:r>
            <a:r>
              <a:rPr lang="ar-SA" dirty="0"/>
              <a:t>الإلتزام  بمبادئ الشريعة الإسلامية، وكان لابد من توفير هيئة تنظيمية تُشٌرِفُ عليها كما هو معمول به في المؤسسات المالية العالمية الأخرى، لذا تم إنشاء هيئة المحاسبة والمراجعة للمؤسسات الماليـة الاسـلامية (</a:t>
            </a:r>
            <a:r>
              <a:rPr lang="ar-SA" b="1" dirty="0"/>
              <a:t> </a:t>
            </a:r>
            <a:r>
              <a:rPr lang="fr-FR" b="1" dirty="0"/>
              <a:t>(AAOIFI</a:t>
            </a:r>
            <a:r>
              <a:rPr lang="ar-SA" dirty="0"/>
              <a:t>الـ</a:t>
            </a:r>
            <a:r>
              <a:rPr lang="ar-DZ" dirty="0"/>
              <a:t>تي </a:t>
            </a:r>
            <a:r>
              <a:rPr lang="ar-SA" dirty="0"/>
              <a:t>طورت عدة معايير شملت المحاسبة، التدقيق، الحوكمة والأخلاقيات التي تحتاجها المؤسسات الماليـة الإســلامية، مـن خــلال اختبار الأهـداف الموضــوعة في الفكـر المحاسبي المعاصر بمناهج  الشريعة الإسلامية وفرزها  بعد تحديد ما هو مقبول نتيجة تطابقه مع الشريعة وما هو مرفوض لعدم تطابقه.</a:t>
            </a:r>
            <a:endParaRPr lang="fr-FR" dirty="0"/>
          </a:p>
          <a:p>
            <a:pPr marL="0" indent="0" algn="r">
              <a:buNone/>
            </a:pPr>
            <a:endParaRPr lang="fr-FR" dirty="0"/>
          </a:p>
        </p:txBody>
      </p:sp>
      <p:sp>
        <p:nvSpPr>
          <p:cNvPr id="5" name="Titre 4"/>
          <p:cNvSpPr>
            <a:spLocks noGrp="1"/>
          </p:cNvSpPr>
          <p:nvPr>
            <p:ph type="title"/>
          </p:nvPr>
        </p:nvSpPr>
        <p:spPr>
          <a:xfrm>
            <a:off x="641121" y="0"/>
            <a:ext cx="6347713" cy="1320800"/>
          </a:xfrm>
          <a:prstGeom prst="leftArrow">
            <a:avLst/>
          </a:prstGeom>
          <a:noFill/>
        </p:spPr>
        <p:style>
          <a:lnRef idx="1">
            <a:schemeClr val="accent5"/>
          </a:lnRef>
          <a:fillRef idx="2">
            <a:schemeClr val="accent5"/>
          </a:fillRef>
          <a:effectRef idx="1">
            <a:schemeClr val="accent5"/>
          </a:effectRef>
          <a:fontRef idx="minor">
            <a:schemeClr val="dk1"/>
          </a:fontRef>
        </p:style>
        <p:txBody>
          <a:bodyPr rtlCol="0" anchor="ctr"/>
          <a:lstStyle/>
          <a:p>
            <a:pPr rtl="1"/>
            <a:r>
              <a:rPr lang="ar-SA" sz="2400" b="1" dirty="0"/>
              <a:t>ثانيا: هيئة إصدار المعايير الشرعية</a:t>
            </a:r>
            <a:endParaRPr lang="fr-FR" sz="2400" dirty="0"/>
          </a:p>
        </p:txBody>
      </p:sp>
    </p:spTree>
    <p:custDataLst>
      <p:tags r:id="rId1"/>
    </p:custDataLst>
    <p:extLst>
      <p:ext uri="{BB962C8B-B14F-4D97-AF65-F5344CB8AC3E}">
        <p14:creationId xmlns:p14="http://schemas.microsoft.com/office/powerpoint/2010/main" val="1878201189"/>
      </p:ext>
    </p:extLst>
  </p:cSld>
  <p:clrMapOvr>
    <a:masterClrMapping/>
  </p:clrMapOvr>
  <mc:AlternateContent xmlns:mc="http://schemas.openxmlformats.org/markup-compatibility/2006" xmlns:p14="http://schemas.microsoft.com/office/powerpoint/2010/main">
    <mc:Choice Requires="p14">
      <p:transition spd="slow" p14:dur="2000" advTm="58704"/>
    </mc:Choice>
    <mc:Fallback xmlns="">
      <p:transition spd="slow" advTm="587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599" y="116632"/>
            <a:ext cx="6347713" cy="720080"/>
          </a:xfrm>
        </p:spPr>
        <p:txBody>
          <a:bodyPr>
            <a:noAutofit/>
          </a:bodyPr>
          <a:lstStyle/>
          <a:p>
            <a:pPr algn="r"/>
            <a:r>
              <a:rPr lang="ar-SA" sz="2800" b="1" dirty="0"/>
              <a:t>نشأة الهيئة:</a:t>
            </a:r>
            <a:r>
              <a:rPr lang="ar-SA" sz="2800" dirty="0"/>
              <a:t> </a:t>
            </a:r>
            <a:r>
              <a:rPr lang="fr-FR" sz="2800" dirty="0"/>
              <a:t/>
            </a:r>
            <a:br>
              <a:rPr lang="fr-FR" sz="2800" dirty="0"/>
            </a:br>
            <a:endParaRPr lang="fr-FR" sz="2800" dirty="0"/>
          </a:p>
        </p:txBody>
      </p:sp>
      <p:sp>
        <p:nvSpPr>
          <p:cNvPr id="3" name="Espace réservé du contenu 2"/>
          <p:cNvSpPr>
            <a:spLocks noGrp="1"/>
          </p:cNvSpPr>
          <p:nvPr>
            <p:ph idx="1"/>
          </p:nvPr>
        </p:nvSpPr>
        <p:spPr>
          <a:xfrm>
            <a:off x="323528" y="764704"/>
            <a:ext cx="6633785" cy="5276659"/>
          </a:xfrm>
        </p:spPr>
        <p:txBody>
          <a:bodyPr>
            <a:normAutofit/>
          </a:bodyPr>
          <a:lstStyle/>
          <a:p>
            <a:pPr marL="0" indent="0" rtl="1">
              <a:buNone/>
            </a:pPr>
            <a:r>
              <a:rPr lang="en-US" dirty="0"/>
              <a:t/>
            </a:r>
            <a:br>
              <a:rPr lang="en-US" dirty="0"/>
            </a:br>
            <a:r>
              <a:rPr lang="en-US" b="1" dirty="0"/>
              <a:t>AAOIFI</a:t>
            </a:r>
            <a:r>
              <a:rPr lang="en-US" dirty="0"/>
              <a:t>: </a:t>
            </a:r>
            <a:r>
              <a:rPr lang="en-US" b="1" dirty="0"/>
              <a:t>A</a:t>
            </a:r>
            <a:r>
              <a:rPr lang="en-US" dirty="0"/>
              <a:t>ccounting and </a:t>
            </a:r>
            <a:r>
              <a:rPr lang="en-US" b="1" dirty="0"/>
              <a:t>A</a:t>
            </a:r>
            <a:r>
              <a:rPr lang="en-US" dirty="0"/>
              <a:t>uditing </a:t>
            </a:r>
            <a:r>
              <a:rPr lang="en-US" b="1" dirty="0"/>
              <a:t>O</a:t>
            </a:r>
            <a:r>
              <a:rPr lang="en-US" dirty="0"/>
              <a:t>rganization for </a:t>
            </a:r>
            <a:r>
              <a:rPr lang="en-US" b="1" dirty="0"/>
              <a:t>I</a:t>
            </a:r>
            <a:r>
              <a:rPr lang="en-US" dirty="0"/>
              <a:t>slamic </a:t>
            </a:r>
            <a:r>
              <a:rPr lang="en-US" b="1" dirty="0"/>
              <a:t>F</a:t>
            </a:r>
            <a:r>
              <a:rPr lang="en-US" dirty="0"/>
              <a:t>inancial </a:t>
            </a:r>
            <a:r>
              <a:rPr lang="en-US" b="1" dirty="0"/>
              <a:t>I</a:t>
            </a:r>
            <a:r>
              <a:rPr lang="en-US" dirty="0"/>
              <a:t>nstitutions</a:t>
            </a:r>
            <a:br>
              <a:rPr lang="en-US" dirty="0"/>
            </a:br>
            <a:endParaRPr lang="fr-FR" dirty="0"/>
          </a:p>
          <a:p>
            <a:pPr marL="0" indent="0" algn="just" rtl="1">
              <a:buNone/>
            </a:pPr>
            <a:r>
              <a:rPr lang="ar-DZ" dirty="0"/>
              <a:t> </a:t>
            </a:r>
            <a:r>
              <a:rPr lang="ar-SA" dirty="0">
                <a:latin typeface="Arial" panose="020B0604020202020204" pitchFamily="34" charset="0"/>
                <a:cs typeface="Arial" panose="020B0604020202020204" pitchFamily="34" charset="0"/>
              </a:rPr>
              <a:t>تأسست هيئة المحاسبة والمراجعة للمؤسسات المالية الإسلامية، والتي كانت تسمى ً سابقا بـ</a:t>
            </a:r>
            <a:r>
              <a:rPr lang="fr-FR" dirty="0">
                <a:latin typeface="Arial" panose="020B0604020202020204" pitchFamily="34" charset="0"/>
                <a:cs typeface="Arial" panose="020B0604020202020204" pitchFamily="34" charset="0"/>
              </a:rPr>
              <a:t>: </a:t>
            </a:r>
            <a:r>
              <a:rPr lang="ar-SA" b="1" dirty="0">
                <a:latin typeface="Arial" panose="020B0604020202020204" pitchFamily="34" charset="0"/>
                <a:cs typeface="Arial" panose="020B0604020202020204" pitchFamily="34" charset="0"/>
              </a:rPr>
              <a:t>"هيئة المحاســبة المالية للمصارف والمؤسسات المالية الإسلامية" </a:t>
            </a:r>
            <a:r>
              <a:rPr lang="ar-SA" dirty="0">
                <a:latin typeface="Arial" panose="020B0604020202020204" pitchFamily="34" charset="0"/>
                <a:cs typeface="Arial" panose="020B0604020202020204" pitchFamily="34" charset="0"/>
              </a:rPr>
              <a:t>بموجب اتفاقية التأسيس الموقعة من عدد من المؤسسات المالية الإسلامية بتاريــخ 1 صفر 1410هـ الموافق 26 فيفري 1990م في الجزائر، وقد َّ تم تســجيل الهيئة في 11 رمضان 1411هـ الموافق 27مارس 1991م في دولة البحرين بصفتها هيئة عالمية ذات شخصية معنوية مستقلة غير هادفة للربح. ولها منجزات مهنية بالغة الأثر على رأسها إصدار 100 معيار حتى الآن في مجالات المحاسبة والمراجعة وأخلاقيات العمل </a:t>
            </a:r>
            <a:r>
              <a:rPr lang="ar-SA" dirty="0" err="1">
                <a:latin typeface="Arial" panose="020B0604020202020204" pitchFamily="34" charset="0"/>
                <a:cs typeface="Arial" panose="020B0604020202020204" pitchFamily="34" charset="0"/>
              </a:rPr>
              <a:t>والحوكمة</a:t>
            </a:r>
            <a:r>
              <a:rPr lang="ar-SA" dirty="0">
                <a:latin typeface="Arial" panose="020B0604020202020204" pitchFamily="34" charset="0"/>
                <a:cs typeface="Arial" panose="020B0604020202020204" pitchFamily="34" charset="0"/>
              </a:rPr>
              <a:t>، بالإضافة إلى المعايير الشرعية التي اعتمدتها البنوك المركزية والسلطات المالية في مجموعة من الدول باعتبارها إلزامية أو إرشادية، كما تحظى الهيئة بدعم عدد من المؤسسات الأعضاء، من بينها المصارف المركزية والسلطات الرقابية والمؤسسات المالية وشركات المحاسبة والتدقيق والمكاتب القانونية من أكثر من 45 دولة .تصدر( </a:t>
            </a:r>
            <a:r>
              <a:rPr lang="fr-FR" dirty="0">
                <a:latin typeface="Arial" panose="020B0604020202020204" pitchFamily="34" charset="0"/>
                <a:cs typeface="Arial" panose="020B0604020202020204" pitchFamily="34" charset="0"/>
              </a:rPr>
              <a:t>(AAOIFI</a:t>
            </a:r>
            <a:r>
              <a:rPr lang="ar-SA" dirty="0">
                <a:latin typeface="Arial" panose="020B0604020202020204" pitchFamily="34" charset="0"/>
                <a:cs typeface="Arial" panose="020B0604020202020204" pitchFamily="34" charset="0"/>
              </a:rPr>
              <a:t> خمسة أنواع من المعايير ، بلغ مجموع الصادر منها حتى الآن 98 </a:t>
            </a:r>
            <a:r>
              <a:rPr lang="ar-SA" dirty="0" smtClean="0">
                <a:latin typeface="Arial" panose="020B0604020202020204" pitchFamily="34" charset="0"/>
                <a:cs typeface="Arial" panose="020B0604020202020204" pitchFamily="34" charset="0"/>
              </a:rPr>
              <a:t>معيار</a:t>
            </a:r>
            <a:r>
              <a:rPr lang="ar-DZ" dirty="0" smtClean="0">
                <a:latin typeface="Arial" panose="020B0604020202020204" pitchFamily="34" charset="0"/>
                <a:cs typeface="Arial" panose="020B0604020202020204" pitchFamily="34" charset="0"/>
              </a:rPr>
              <a:t>,</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1335498"/>
      </p:ext>
    </p:extLst>
  </p:cSld>
  <p:clrMapOvr>
    <a:masterClrMapping/>
  </p:clrMapOvr>
  <mc:AlternateContent xmlns:mc="http://schemas.openxmlformats.org/markup-compatibility/2006" xmlns:p14="http://schemas.microsoft.com/office/powerpoint/2010/main">
    <mc:Choice Requires="p14">
      <p:transition spd="slow" p14:dur="2000" advTm="69838"/>
    </mc:Choice>
    <mc:Fallback xmlns="">
      <p:transition spd="slow" advTm="69838"/>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èche gauche 4"/>
          <p:cNvSpPr/>
          <p:nvPr/>
        </p:nvSpPr>
        <p:spPr>
          <a:xfrm>
            <a:off x="2285984" y="0"/>
            <a:ext cx="6715172" cy="928742"/>
          </a:xfrm>
          <a:prstGeom prst="leftArrow">
            <a:avLst/>
          </a:prstGeom>
          <a:noFill/>
        </p:spPr>
        <p:style>
          <a:lnRef idx="1">
            <a:schemeClr val="accent5"/>
          </a:lnRef>
          <a:fillRef idx="2">
            <a:schemeClr val="accent5"/>
          </a:fillRef>
          <a:effectRef idx="1">
            <a:schemeClr val="accent5"/>
          </a:effectRef>
          <a:fontRef idx="minor">
            <a:schemeClr val="dk1"/>
          </a:fontRef>
        </p:style>
        <p:txBody>
          <a:bodyPr rtlCol="0" anchor="ctr"/>
          <a:lstStyle/>
          <a:p>
            <a:pPr algn="r" rtl="1"/>
            <a:r>
              <a:rPr lang="ar-DZ" sz="2400" b="1" dirty="0" smtClean="0"/>
              <a:t>مجالس </a:t>
            </a:r>
            <a:r>
              <a:rPr lang="ar-DZ" sz="2400" b="1" dirty="0" err="1" smtClean="0"/>
              <a:t>الأيوفي</a:t>
            </a:r>
            <a:endParaRPr lang="fr-FR" sz="2400" dirty="0"/>
          </a:p>
        </p:txBody>
      </p:sp>
      <p:sp>
        <p:nvSpPr>
          <p:cNvPr id="6" name="Rectangle 5"/>
          <p:cNvSpPr/>
          <p:nvPr/>
        </p:nvSpPr>
        <p:spPr>
          <a:xfrm>
            <a:off x="6000760" y="1285860"/>
            <a:ext cx="3143240" cy="57150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DZ" sz="2400" b="1" dirty="0" smtClean="0">
                <a:solidFill>
                  <a:sysClr val="windowText" lastClr="000000"/>
                </a:solidFill>
              </a:rPr>
              <a:t>المجلس المحاسبي</a:t>
            </a:r>
            <a:endParaRPr lang="fr-FR" sz="2400" b="1" dirty="0">
              <a:solidFill>
                <a:sysClr val="windowText" lastClr="000000"/>
              </a:solidFill>
            </a:endParaRPr>
          </a:p>
        </p:txBody>
      </p:sp>
      <p:sp>
        <p:nvSpPr>
          <p:cNvPr id="8" name="Rectangle 7"/>
          <p:cNvSpPr/>
          <p:nvPr/>
        </p:nvSpPr>
        <p:spPr>
          <a:xfrm>
            <a:off x="285720" y="1128754"/>
            <a:ext cx="4286280" cy="10001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ar-DZ" b="1" dirty="0" smtClean="0">
                <a:solidFill>
                  <a:sysClr val="windowText" lastClr="000000"/>
                </a:solidFill>
              </a:rPr>
              <a:t>27 معيار محاسبي</a:t>
            </a:r>
          </a:p>
          <a:p>
            <a:pPr algn="ctr" rtl="1"/>
            <a:r>
              <a:rPr lang="ar-DZ" b="1" dirty="0" smtClean="0">
                <a:solidFill>
                  <a:sysClr val="windowText" lastClr="000000"/>
                </a:solidFill>
              </a:rPr>
              <a:t>5 معايير  مراجعة</a:t>
            </a:r>
            <a:endParaRPr lang="fr-FR" b="1" dirty="0">
              <a:solidFill>
                <a:sysClr val="windowText" lastClr="000000"/>
              </a:solidFill>
            </a:endParaRPr>
          </a:p>
        </p:txBody>
      </p:sp>
      <p:sp>
        <p:nvSpPr>
          <p:cNvPr id="9" name="Rectangle 8"/>
          <p:cNvSpPr/>
          <p:nvPr/>
        </p:nvSpPr>
        <p:spPr>
          <a:xfrm>
            <a:off x="5929290" y="2628009"/>
            <a:ext cx="3143304" cy="78581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DZ" sz="2400" b="1" dirty="0" smtClean="0">
                <a:solidFill>
                  <a:sysClr val="windowText" lastClr="000000"/>
                </a:solidFill>
              </a:rPr>
              <a:t>مجلس الحوكمة والأخلاقيات</a:t>
            </a:r>
            <a:endParaRPr lang="fr-FR" sz="2400" b="1" dirty="0">
              <a:solidFill>
                <a:sysClr val="windowText" lastClr="000000"/>
              </a:solidFill>
            </a:endParaRPr>
          </a:p>
        </p:txBody>
      </p:sp>
      <p:sp>
        <p:nvSpPr>
          <p:cNvPr id="10" name="Rectangle 9"/>
          <p:cNvSpPr/>
          <p:nvPr/>
        </p:nvSpPr>
        <p:spPr>
          <a:xfrm>
            <a:off x="285720" y="2506504"/>
            <a:ext cx="4286280" cy="9587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342900" indent="-342900" algn="ctr" rtl="1"/>
            <a:r>
              <a:rPr lang="ar-DZ" b="1" dirty="0" smtClean="0">
                <a:solidFill>
                  <a:sysClr val="windowText" lastClr="000000"/>
                </a:solidFill>
              </a:rPr>
              <a:t>7 معايير الحوكمة ,</a:t>
            </a:r>
          </a:p>
          <a:p>
            <a:pPr marL="342900" indent="-342900" algn="ctr" rtl="1"/>
            <a:r>
              <a:rPr lang="ar-DZ" b="1" dirty="0" smtClean="0">
                <a:solidFill>
                  <a:sysClr val="windowText" lastClr="000000"/>
                </a:solidFill>
              </a:rPr>
              <a:t>معياران أخلاقيان</a:t>
            </a:r>
          </a:p>
          <a:p>
            <a:pPr marL="342900" indent="-342900" algn="ctr" rtl="1"/>
            <a:endParaRPr lang="fr-FR" b="1" dirty="0">
              <a:solidFill>
                <a:sysClr val="windowText" lastClr="000000"/>
              </a:solidFill>
            </a:endParaRPr>
          </a:p>
        </p:txBody>
      </p:sp>
      <p:sp>
        <p:nvSpPr>
          <p:cNvPr id="11" name="Rectangle 10"/>
          <p:cNvSpPr/>
          <p:nvPr/>
        </p:nvSpPr>
        <p:spPr>
          <a:xfrm>
            <a:off x="5912997" y="4203623"/>
            <a:ext cx="3214710" cy="8572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DZ" sz="2400" b="1" dirty="0" smtClean="0">
                <a:solidFill>
                  <a:sysClr val="windowText" lastClr="000000"/>
                </a:solidFill>
              </a:rPr>
              <a:t>المجلس الشرعي</a:t>
            </a:r>
            <a:endParaRPr lang="fr-FR" sz="2400" b="1" dirty="0">
              <a:solidFill>
                <a:sysClr val="windowText" lastClr="000000"/>
              </a:solidFill>
            </a:endParaRPr>
          </a:p>
        </p:txBody>
      </p:sp>
      <p:sp>
        <p:nvSpPr>
          <p:cNvPr id="12" name="Rectangle 11"/>
          <p:cNvSpPr/>
          <p:nvPr/>
        </p:nvSpPr>
        <p:spPr>
          <a:xfrm>
            <a:off x="285720" y="4161740"/>
            <a:ext cx="4286280" cy="94102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ar-DZ" b="1" dirty="0" smtClean="0">
                <a:solidFill>
                  <a:sysClr val="windowText" lastClr="000000"/>
                </a:solidFill>
              </a:rPr>
              <a:t>58 معيار شرعي</a:t>
            </a:r>
            <a:endParaRPr lang="fr-FR" b="1" dirty="0">
              <a:solidFill>
                <a:sysClr val="windowText" lastClr="000000"/>
              </a:solidFill>
            </a:endParaRPr>
          </a:p>
        </p:txBody>
      </p:sp>
      <p:sp>
        <p:nvSpPr>
          <p:cNvPr id="13" name="Flèche gauche 12"/>
          <p:cNvSpPr/>
          <p:nvPr/>
        </p:nvSpPr>
        <p:spPr>
          <a:xfrm>
            <a:off x="4572000" y="1454947"/>
            <a:ext cx="1357322"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gauche 13"/>
          <p:cNvSpPr/>
          <p:nvPr/>
        </p:nvSpPr>
        <p:spPr>
          <a:xfrm>
            <a:off x="4572000" y="2807283"/>
            <a:ext cx="1357290" cy="357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gauche 14"/>
          <p:cNvSpPr/>
          <p:nvPr/>
        </p:nvSpPr>
        <p:spPr>
          <a:xfrm>
            <a:off x="4572000" y="4453656"/>
            <a:ext cx="1357290" cy="357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1944"/>
    </mc:Choice>
    <mc:Fallback xmlns="">
      <p:transition spd="slow" advTm="4194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6">
                                            <p:bg/>
                                          </p:spTgt>
                                        </p:tgtEl>
                                        <p:attrNameLst>
                                          <p:attrName>style.visibility</p:attrName>
                                        </p:attrNameLst>
                                      </p:cBhvr>
                                      <p:to>
                                        <p:strVal val="visible"/>
                                      </p:to>
                                    </p:set>
                                    <p:animEffect transition="in" filter="blinds(horizontal)">
                                      <p:cBhvr>
                                        <p:cTn id="19" dur="500"/>
                                        <p:tgtEl>
                                          <p:spTgt spid="6">
                                            <p:bg/>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Effect transition="in" filter="blinds(horizontal)">
                                      <p:cBhvr>
                                        <p:cTn id="24" dur="500"/>
                                        <p:tgtEl>
                                          <p:spTgt spid="6">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checkerboard(across)">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ox(in)">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9">
                                            <p:bg/>
                                          </p:spTgt>
                                        </p:tgtEl>
                                        <p:attrNameLst>
                                          <p:attrName>style.visibility</p:attrName>
                                        </p:attrNameLst>
                                      </p:cBhvr>
                                      <p:to>
                                        <p:strVal val="visible"/>
                                      </p:to>
                                    </p:set>
                                    <p:animEffect transition="in" filter="checkerboard(across)">
                                      <p:cBhvr>
                                        <p:cTn id="39" dur="500"/>
                                        <p:tgtEl>
                                          <p:spTgt spid="9">
                                            <p:bg/>
                                          </p:spTgt>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9">
                                            <p:txEl>
                                              <p:pRg st="0" end="0"/>
                                            </p:txEl>
                                          </p:spTgt>
                                        </p:tgtEl>
                                        <p:attrNameLst>
                                          <p:attrName>style.visibility</p:attrName>
                                        </p:attrNameLst>
                                      </p:cBhvr>
                                      <p:to>
                                        <p:strVal val="visible"/>
                                      </p:to>
                                    </p:set>
                                    <p:animEffect transition="in" filter="checkerboard(across)">
                                      <p:cBhvr>
                                        <p:cTn id="44" dur="500"/>
                                        <p:tgtEl>
                                          <p:spTgt spid="9">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8" presetClass="entr" presetSubtype="16"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diamond(in)">
                                      <p:cBhvr>
                                        <p:cTn id="49" dur="500"/>
                                        <p:tgtEl>
                                          <p:spTgt spid="14"/>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0">
                                            <p:bg/>
                                          </p:spTgt>
                                        </p:tgtEl>
                                        <p:attrNameLst>
                                          <p:attrName>style.visibility</p:attrName>
                                        </p:attrNameLst>
                                      </p:cBhvr>
                                      <p:to>
                                        <p:strVal val="visible"/>
                                      </p:to>
                                    </p:set>
                                    <p:anim calcmode="lin" valueType="num">
                                      <p:cBhvr additive="base">
                                        <p:cTn id="54" dur="500" fill="hold"/>
                                        <p:tgtEl>
                                          <p:spTgt spid="10">
                                            <p:bg/>
                                          </p:spTgt>
                                        </p:tgtEl>
                                        <p:attrNameLst>
                                          <p:attrName>ppt_x</p:attrName>
                                        </p:attrNameLst>
                                      </p:cBhvr>
                                      <p:tavLst>
                                        <p:tav tm="0">
                                          <p:val>
                                            <p:strVal val="#ppt_x"/>
                                          </p:val>
                                        </p:tav>
                                        <p:tav tm="100000">
                                          <p:val>
                                            <p:strVal val="#ppt_x"/>
                                          </p:val>
                                        </p:tav>
                                      </p:tavLst>
                                    </p:anim>
                                    <p:anim calcmode="lin" valueType="num">
                                      <p:cBhvr additive="base">
                                        <p:cTn id="55" dur="500" fill="hold"/>
                                        <p:tgtEl>
                                          <p:spTgt spid="10">
                                            <p:bg/>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0">
                                            <p:txEl>
                                              <p:pRg st="0" end="0"/>
                                            </p:txEl>
                                          </p:spTgt>
                                        </p:tgtEl>
                                        <p:attrNameLst>
                                          <p:attrName>style.visibility</p:attrName>
                                        </p:attrNameLst>
                                      </p:cBhvr>
                                      <p:to>
                                        <p:strVal val="visible"/>
                                      </p:to>
                                    </p:set>
                                    <p:anim calcmode="lin" valueType="num">
                                      <p:cBhvr additive="base">
                                        <p:cTn id="6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10">
                                            <p:txEl>
                                              <p:pRg st="1" end="1"/>
                                            </p:txEl>
                                          </p:spTgt>
                                        </p:tgtEl>
                                        <p:attrNameLst>
                                          <p:attrName>style.visibility</p:attrName>
                                        </p:attrNameLst>
                                      </p:cBhvr>
                                      <p:to>
                                        <p:strVal val="visible"/>
                                      </p:to>
                                    </p:set>
                                    <p:anim calcmode="lin" valueType="num">
                                      <p:cBhvr additive="base">
                                        <p:cTn id="66"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11">
                                            <p:bg/>
                                          </p:spTgt>
                                        </p:tgtEl>
                                        <p:attrNameLst>
                                          <p:attrName>style.visibility</p:attrName>
                                        </p:attrNameLst>
                                      </p:cBhvr>
                                      <p:to>
                                        <p:strVal val="visible"/>
                                      </p:to>
                                    </p:set>
                                    <p:animEffect transition="in" filter="box(in)">
                                      <p:cBhvr>
                                        <p:cTn id="72" dur="500"/>
                                        <p:tgtEl>
                                          <p:spTgt spid="11">
                                            <p:bg/>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11">
                                            <p:txEl>
                                              <p:pRg st="0" end="0"/>
                                            </p:txEl>
                                          </p:spTgt>
                                        </p:tgtEl>
                                        <p:attrNameLst>
                                          <p:attrName>style.visibility</p:attrName>
                                        </p:attrNameLst>
                                      </p:cBhvr>
                                      <p:to>
                                        <p:strVal val="visible"/>
                                      </p:to>
                                    </p:set>
                                    <p:animEffect transition="in" filter="box(in)">
                                      <p:cBhvr>
                                        <p:cTn id="77" dur="500"/>
                                        <p:tgtEl>
                                          <p:spTgt spid="11">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8" presetClass="entr" presetSubtype="16" fill="hold" grpId="0" nodeType="clickEffect">
                                  <p:stCondLst>
                                    <p:cond delay="0"/>
                                  </p:stCondLst>
                                  <p:childTnLst>
                                    <p:set>
                                      <p:cBhvr>
                                        <p:cTn id="81" dur="1" fill="hold">
                                          <p:stCondLst>
                                            <p:cond delay="0"/>
                                          </p:stCondLst>
                                        </p:cTn>
                                        <p:tgtEl>
                                          <p:spTgt spid="15"/>
                                        </p:tgtEl>
                                        <p:attrNameLst>
                                          <p:attrName>style.visibility</p:attrName>
                                        </p:attrNameLst>
                                      </p:cBhvr>
                                      <p:to>
                                        <p:strVal val="visible"/>
                                      </p:to>
                                    </p:set>
                                    <p:animEffect transition="in" filter="diamond(in)">
                                      <p:cBhvr>
                                        <p:cTn id="82" dur="500"/>
                                        <p:tgtEl>
                                          <p:spTgt spid="15"/>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12">
                                            <p:bg/>
                                          </p:spTgt>
                                        </p:tgtEl>
                                        <p:attrNameLst>
                                          <p:attrName>style.visibility</p:attrName>
                                        </p:attrNameLst>
                                      </p:cBhvr>
                                      <p:to>
                                        <p:strVal val="visible"/>
                                      </p:to>
                                    </p:set>
                                    <p:animEffect transition="in" filter="blinds(horizontal)">
                                      <p:cBhvr>
                                        <p:cTn id="87" dur="500"/>
                                        <p:tgtEl>
                                          <p:spTgt spid="12">
                                            <p:bg/>
                                          </p:spTgt>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12">
                                            <p:txEl>
                                              <p:pRg st="0" end="0"/>
                                            </p:txEl>
                                          </p:spTgt>
                                        </p:tgtEl>
                                        <p:attrNameLst>
                                          <p:attrName>style.visibility</p:attrName>
                                        </p:attrNameLst>
                                      </p:cBhvr>
                                      <p:to>
                                        <p:strVal val="visible"/>
                                      </p:to>
                                    </p:set>
                                    <p:animEffect transition="in" filter="blinds(horizontal)">
                                      <p:cBhvr>
                                        <p:cTn id="92"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8" grpId="0" animBg="1"/>
      <p:bldP spid="9" grpId="0" build="p" animBg="1"/>
      <p:bldP spid="10" grpId="0" build="p" animBg="1"/>
      <p:bldP spid="11" grpId="0" build="p" animBg="1"/>
      <p:bldP spid="12" grpId="0" build="p" animBg="1"/>
      <p:bldP spid="13"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1040" y="116632"/>
            <a:ext cx="6347713" cy="648072"/>
          </a:xfrm>
        </p:spPr>
        <p:txBody>
          <a:bodyPr/>
          <a:lstStyle/>
          <a:p>
            <a:pPr algn="ctr"/>
            <a:r>
              <a:rPr lang="ar-DZ" dirty="0" smtClean="0"/>
              <a:t>أهداف الهيئة</a:t>
            </a:r>
            <a:endParaRPr lang="fr-FR" dirty="0"/>
          </a:p>
        </p:txBody>
      </p:sp>
      <p:sp>
        <p:nvSpPr>
          <p:cNvPr id="3" name="Espace réservé du contenu 2"/>
          <p:cNvSpPr>
            <a:spLocks noGrp="1"/>
          </p:cNvSpPr>
          <p:nvPr>
            <p:ph idx="1"/>
          </p:nvPr>
        </p:nvSpPr>
        <p:spPr>
          <a:xfrm>
            <a:off x="107504" y="908720"/>
            <a:ext cx="7149281" cy="5256584"/>
          </a:xfrm>
        </p:spPr>
        <p:txBody>
          <a:bodyPr>
            <a:normAutofit lnSpcReduction="10000"/>
          </a:bodyPr>
          <a:lstStyle/>
          <a:p>
            <a:pPr lvl="0" algn="just" rtl="1"/>
            <a:r>
              <a:rPr lang="ar-SA" dirty="0">
                <a:latin typeface="Arial" panose="020B0604020202020204" pitchFamily="34" charset="0"/>
                <a:cs typeface="Arial" panose="020B0604020202020204" pitchFamily="34" charset="0"/>
              </a:rPr>
              <a:t>تطوير فكر المحاسبة والمراجعة والمجالات المصرفية ذات العلاقة بأنشطة المؤسسات المالية الإسلامية</a:t>
            </a:r>
            <a:r>
              <a:rPr lang="fr-FR" dirty="0">
                <a:latin typeface="Arial" panose="020B0604020202020204" pitchFamily="34" charset="0"/>
                <a:cs typeface="Arial" panose="020B0604020202020204" pitchFamily="34" charset="0"/>
              </a:rPr>
              <a:t>.</a:t>
            </a:r>
          </a:p>
          <a:p>
            <a:pPr lvl="0" algn="just" rtl="1"/>
            <a:r>
              <a:rPr lang="ar-SA" dirty="0">
                <a:latin typeface="Arial" panose="020B0604020202020204" pitchFamily="34" charset="0"/>
                <a:cs typeface="Arial" panose="020B0604020202020204" pitchFamily="34" charset="0"/>
              </a:rPr>
              <a:t>نشر فكر المحاسبة والمراجعة المتعلقة بأنشطة المؤسسات المالية الإسلامية وتطبيقاته عن طريق التدريب وعقد الندوات وإصدار النشرات الدورية وإعداد الأبحاث والتقارير وغير ذلك من الوسائل</a:t>
            </a:r>
            <a:r>
              <a:rPr lang="fr-FR" dirty="0">
                <a:latin typeface="Arial" panose="020B0604020202020204" pitchFamily="34" charset="0"/>
                <a:cs typeface="Arial" panose="020B0604020202020204" pitchFamily="34" charset="0"/>
              </a:rPr>
              <a:t>.</a:t>
            </a:r>
          </a:p>
          <a:p>
            <a:pPr lvl="0" algn="just" rtl="1"/>
            <a:r>
              <a:rPr lang="ar-SA" dirty="0">
                <a:latin typeface="Arial" panose="020B0604020202020204" pitchFamily="34" charset="0"/>
                <a:cs typeface="Arial" panose="020B0604020202020204" pitchFamily="34" charset="0"/>
              </a:rPr>
              <a:t>إعداد وإصدار معايير المحاسبة والمراجعة للمؤسسات المالية الإسلامية وتفسيرها للتوفيق ما بين الممارسات المحاسبية التي تتبعها المؤسسات المالية الإسلامية في إعداد قوائمها المالية وكذلك التوفيق بين إجراءات المراجعة التي تتبع في مراجعة القوائم المالية التي تعدها المؤسسات المالية الإسلامية</a:t>
            </a:r>
            <a:r>
              <a:rPr lang="fr-FR" dirty="0">
                <a:latin typeface="Arial" panose="020B0604020202020204" pitchFamily="34" charset="0"/>
                <a:cs typeface="Arial" panose="020B0604020202020204" pitchFamily="34" charset="0"/>
              </a:rPr>
              <a:t>.</a:t>
            </a:r>
          </a:p>
          <a:p>
            <a:pPr lvl="0" algn="just" rtl="1"/>
            <a:r>
              <a:rPr lang="ar-SA" dirty="0">
                <a:latin typeface="Arial" panose="020B0604020202020204" pitchFamily="34" charset="0"/>
                <a:cs typeface="Arial" panose="020B0604020202020204" pitchFamily="34" charset="0"/>
              </a:rPr>
              <a:t>مراجعة وتعديل معايير المحاسبة والمراجعة للمؤسسات المالية الإسلامية لتواكب التطور في أنشطة المؤسسات المالية الإسلامية والتطور في فكر وتطبيقات المحاسبة والمراجعة</a:t>
            </a:r>
            <a:r>
              <a:rPr lang="fr-FR" dirty="0">
                <a:latin typeface="Arial" panose="020B0604020202020204" pitchFamily="34" charset="0"/>
                <a:cs typeface="Arial" panose="020B0604020202020204" pitchFamily="34" charset="0"/>
              </a:rPr>
              <a:t>.</a:t>
            </a:r>
          </a:p>
          <a:p>
            <a:pPr lvl="0" algn="just" rtl="1"/>
            <a:r>
              <a:rPr lang="ar-SA" dirty="0">
                <a:latin typeface="Arial" panose="020B0604020202020204" pitchFamily="34" charset="0"/>
                <a:cs typeface="Arial" panose="020B0604020202020204" pitchFamily="34" charset="0"/>
              </a:rPr>
              <a:t>إعداد وإصدار ومراجعة وتعديل البيانات والإرشادات الخاصة بأنشطة المؤسسات المالية الإسلامية فيما يتعلق بالممارسات المصرفية والاستثمارية وأعمال التأمين</a:t>
            </a:r>
            <a:r>
              <a:rPr lang="fr-FR" dirty="0">
                <a:latin typeface="Arial" panose="020B0604020202020204" pitchFamily="34" charset="0"/>
                <a:cs typeface="Arial" panose="020B0604020202020204" pitchFamily="34" charset="0"/>
              </a:rPr>
              <a:t>.</a:t>
            </a:r>
          </a:p>
          <a:p>
            <a:pPr lvl="0" algn="just" rtl="1"/>
            <a:r>
              <a:rPr lang="ar-SA" dirty="0">
                <a:latin typeface="Arial" panose="020B0604020202020204" pitchFamily="34" charset="0"/>
                <a:cs typeface="Arial" panose="020B0604020202020204" pitchFamily="34" charset="0"/>
              </a:rPr>
              <a:t>السعي لاستخدام وتطبيق معايير المحاسبة والمراجعة والبيانات والإرشادات المتعلقة بالممارسات المصرفية والاستثمارية وأعمال التأمين، التي تصدرها الهيئة، من قبل كل مـن الجهات الرقابية ذات الصلة والمؤسسات المالية الإسلامية وغيرها ممن يباشر نشاطا ماليا إسلاميا ومكاتب المحاسبة والمراجعة</a:t>
            </a:r>
            <a:r>
              <a:rPr lang="fr-FR" dirty="0">
                <a:latin typeface="Arial" panose="020B0604020202020204" pitchFamily="34" charset="0"/>
                <a:cs typeface="Arial" panose="020B0604020202020204" pitchFamily="34" charset="0"/>
              </a:rPr>
              <a:t>.</a:t>
            </a:r>
          </a:p>
          <a:p>
            <a:pPr algn="just" rtl="1">
              <a:buFont typeface="Wingdings" panose="05000000000000000000" pitchFamily="2" charset="2"/>
              <a:buChar char="Ø"/>
            </a:pP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9515649"/>
      </p:ext>
    </p:extLst>
  </p:cSld>
  <p:clrMapOvr>
    <a:masterClrMapping/>
  </p:clrMapOvr>
  <mc:AlternateContent xmlns:mc="http://schemas.openxmlformats.org/markup-compatibility/2006" xmlns:p14="http://schemas.microsoft.com/office/powerpoint/2010/main">
    <mc:Choice Requires="p14">
      <p:transition spd="slow" p14:dur="2000" advTm="104081"/>
    </mc:Choice>
    <mc:Fallback xmlns="">
      <p:transition spd="slow" advTm="104081"/>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599" y="260648"/>
            <a:ext cx="6347713" cy="659160"/>
          </a:xfrm>
        </p:spPr>
        <p:txBody>
          <a:bodyPr>
            <a:normAutofit fontScale="90000"/>
          </a:bodyPr>
          <a:lstStyle/>
          <a:p>
            <a:pPr algn="r"/>
            <a:r>
              <a:rPr lang="ar-SA" b="1" dirty="0"/>
              <a:t>مصادر تمويل الهيئة:</a:t>
            </a:r>
            <a:r>
              <a:rPr lang="fr-FR" dirty="0"/>
              <a:t/>
            </a:r>
            <a:br>
              <a:rPr lang="fr-FR" dirty="0"/>
            </a:br>
            <a:endParaRPr lang="fr-FR" dirty="0"/>
          </a:p>
        </p:txBody>
      </p:sp>
      <p:sp>
        <p:nvSpPr>
          <p:cNvPr id="3" name="Espace réservé du contenu 2"/>
          <p:cNvSpPr>
            <a:spLocks noGrp="1"/>
          </p:cNvSpPr>
          <p:nvPr>
            <p:ph idx="1"/>
          </p:nvPr>
        </p:nvSpPr>
        <p:spPr>
          <a:xfrm>
            <a:off x="395536" y="1052736"/>
            <a:ext cx="6816530" cy="4680520"/>
          </a:xfrm>
        </p:spPr>
        <p:txBody>
          <a:bodyPr/>
          <a:lstStyle/>
          <a:p>
            <a:pPr marL="0" indent="0" algn="r" rtl="1">
              <a:buNone/>
            </a:pPr>
            <a:r>
              <a:rPr lang="ar-SA" dirty="0"/>
              <a:t>تعمل الهيئة بشكل مستمر على تطوير معايير جديدة للمؤسسات المالية الدولية باعتبارها عضو فعال</a:t>
            </a:r>
            <a:r>
              <a:rPr lang="fr-FR" dirty="0"/>
              <a:t> </a:t>
            </a:r>
            <a:r>
              <a:rPr lang="ar-DZ" dirty="0" smtClean="0"/>
              <a:t>في</a:t>
            </a:r>
            <a:r>
              <a:rPr lang="fr-FR" dirty="0" smtClean="0"/>
              <a:t> </a:t>
            </a:r>
            <a:r>
              <a:rPr lang="ar-SA" dirty="0"/>
              <a:t>تنظيم أعمال المؤسسـات الإسـلامية، حيـث تشجعهم على تبني المعايير التي أشارت البحوث والدراسات إلى أنها ذات فائدة كبيرة للمؤسسات الماليــة الإســلامية على المســتوى الــدولي ،ولتأديــة مهامها على أكمــل وجــه تقــوم هــذه الهيئــة بتمويل أنشــطْتها حاليــا مــن </a:t>
            </a:r>
            <a:r>
              <a:rPr lang="ar-SA" dirty="0" smtClean="0"/>
              <a:t>عائــدات</a:t>
            </a:r>
            <a:r>
              <a:rPr lang="fr-FR" dirty="0"/>
              <a:t/>
            </a:r>
            <a:br>
              <a:rPr lang="fr-FR" dirty="0"/>
            </a:br>
            <a:r>
              <a:rPr lang="fr-FR" dirty="0">
                <a:sym typeface="Symbol" panose="05050102010706020507" pitchFamily="18" charset="2"/>
              </a:rPr>
              <a:t></a:t>
            </a:r>
            <a:r>
              <a:rPr lang="ar-SA" dirty="0"/>
              <a:t>الوقف؛</a:t>
            </a:r>
            <a:r>
              <a:rPr lang="fr-FR" dirty="0"/>
              <a:t/>
            </a:r>
            <a:br>
              <a:rPr lang="fr-FR" dirty="0"/>
            </a:br>
            <a:r>
              <a:rPr lang="fr-FR" dirty="0">
                <a:sym typeface="Symbol" panose="05050102010706020507" pitchFamily="18" charset="2"/>
              </a:rPr>
              <a:t></a:t>
            </a:r>
            <a:r>
              <a:rPr lang="ar-SA" dirty="0"/>
              <a:t>الصندوق الخيري : تم تطويره من رسوم العضوية التي تدفعها المؤسسات المنظمة إلى الهيئة.</a:t>
            </a:r>
            <a:r>
              <a:rPr lang="fr-FR" dirty="0"/>
              <a:t/>
            </a:r>
            <a:br>
              <a:rPr lang="fr-FR" dirty="0"/>
            </a:br>
            <a:r>
              <a:rPr lang="fr-FR" dirty="0">
                <a:sym typeface="Symbol" panose="05050102010706020507" pitchFamily="18" charset="2"/>
              </a:rPr>
              <a:t></a:t>
            </a:r>
            <a:r>
              <a:rPr lang="ar-SA" dirty="0"/>
              <a:t>رسوم الإشتراك السنوية.</a:t>
            </a:r>
            <a:r>
              <a:rPr lang="fr-FR" dirty="0"/>
              <a:t/>
            </a:r>
            <a:br>
              <a:rPr lang="fr-FR" dirty="0"/>
            </a:br>
            <a:r>
              <a:rPr lang="fr-FR" dirty="0">
                <a:sym typeface="Symbol" panose="05050102010706020507" pitchFamily="18" charset="2"/>
              </a:rPr>
              <a:t></a:t>
            </a:r>
            <a:r>
              <a:rPr lang="ar-SA" dirty="0" err="1"/>
              <a:t>الهبآت</a:t>
            </a:r>
            <a:r>
              <a:rPr lang="ar-SA" dirty="0"/>
              <a:t>؛</a:t>
            </a:r>
            <a:r>
              <a:rPr lang="fr-FR" dirty="0"/>
              <a:t/>
            </a:r>
            <a:br>
              <a:rPr lang="fr-FR" dirty="0"/>
            </a:br>
            <a:r>
              <a:rPr lang="fr-FR" dirty="0">
                <a:sym typeface="Symbol" panose="05050102010706020507" pitchFamily="18" charset="2"/>
              </a:rPr>
              <a:t></a:t>
            </a:r>
            <a:r>
              <a:rPr lang="ar-SA" dirty="0"/>
              <a:t>التبرعات؛</a:t>
            </a:r>
            <a:r>
              <a:rPr lang="fr-FR" dirty="0"/>
              <a:t/>
            </a:r>
            <a:br>
              <a:rPr lang="fr-FR" dirty="0"/>
            </a:br>
            <a:r>
              <a:rPr lang="fr-FR" dirty="0">
                <a:sym typeface="Symbol" panose="05050102010706020507" pitchFamily="18" charset="2"/>
              </a:rPr>
              <a:t></a:t>
            </a:r>
            <a:r>
              <a:rPr lang="ar-SA" dirty="0"/>
              <a:t>مصادر أخرى</a:t>
            </a:r>
            <a:r>
              <a:rPr lang="fr-FR" dirty="0"/>
              <a:t>.</a:t>
            </a:r>
          </a:p>
          <a:p>
            <a:pPr marL="0" indent="0" algn="just">
              <a:buNone/>
            </a:pPr>
            <a:endParaRPr lang="fr-FR" dirty="0"/>
          </a:p>
        </p:txBody>
      </p:sp>
    </p:spTree>
    <p:extLst>
      <p:ext uri="{BB962C8B-B14F-4D97-AF65-F5344CB8AC3E}">
        <p14:creationId xmlns:p14="http://schemas.microsoft.com/office/powerpoint/2010/main" val="1788159536"/>
      </p:ext>
    </p:extLst>
  </p:cSld>
  <p:clrMapOvr>
    <a:masterClrMapping/>
  </p:clrMapOvr>
  <mc:AlternateContent xmlns:mc="http://schemas.openxmlformats.org/markup-compatibility/2006" xmlns:p14="http://schemas.microsoft.com/office/powerpoint/2010/main">
    <mc:Choice Requires="p14">
      <p:transition spd="slow" p14:dur="2000" advTm="28436"/>
    </mc:Choice>
    <mc:Fallback xmlns="">
      <p:transition spd="slow" advTm="28436"/>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1" y="332656"/>
            <a:ext cx="6705792" cy="576064"/>
          </a:xfrm>
        </p:spPr>
        <p:txBody>
          <a:bodyPr>
            <a:noAutofit/>
          </a:bodyPr>
          <a:lstStyle/>
          <a:p>
            <a:pPr algn="r" rtl="1"/>
            <a:r>
              <a:rPr lang="ar-SA" sz="2800" dirty="0"/>
              <a:t>العوامل الرئيسية التي أدت لنجاح </a:t>
            </a:r>
            <a:r>
              <a:rPr lang="en-US" sz="2800" b="1" dirty="0"/>
              <a:t>AAOIFI</a:t>
            </a:r>
            <a:r>
              <a:rPr lang="fr-FR" sz="2800" dirty="0"/>
              <a:t/>
            </a:r>
            <a:br>
              <a:rPr lang="fr-FR" sz="2800" dirty="0"/>
            </a:br>
            <a:endParaRPr lang="fr-FR" sz="2800" dirty="0"/>
          </a:p>
        </p:txBody>
      </p:sp>
      <p:graphicFrame>
        <p:nvGraphicFramePr>
          <p:cNvPr id="14" name="Espace réservé du contenu 13"/>
          <p:cNvGraphicFramePr>
            <a:graphicFrameLocks noGrp="1"/>
          </p:cNvGraphicFramePr>
          <p:nvPr>
            <p:ph idx="1"/>
            <p:extLst>
              <p:ext uri="{D42A27DB-BD31-4B8C-83A1-F6EECF244321}">
                <p14:modId xmlns:p14="http://schemas.microsoft.com/office/powerpoint/2010/main" val="183026213"/>
              </p:ext>
            </p:extLst>
          </p:nvPr>
        </p:nvGraphicFramePr>
        <p:xfrm>
          <a:off x="107504" y="1052736"/>
          <a:ext cx="7488832"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3791546"/>
      </p:ext>
    </p:extLst>
  </p:cSld>
  <p:clrMapOvr>
    <a:masterClrMapping/>
  </p:clrMapOvr>
  <mc:AlternateContent xmlns:mc="http://schemas.openxmlformats.org/markup-compatibility/2006" xmlns:p14="http://schemas.microsoft.com/office/powerpoint/2010/main">
    <mc:Choice Requires="p14">
      <p:transition spd="slow" p14:dur="2000" advTm="68609"/>
    </mc:Choice>
    <mc:Fallback xmlns="">
      <p:transition spd="slow" advTm="68609"/>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4|7.1|12.5"/>
</p:tagLst>
</file>

<file path=ppt/tags/tag2.xml><?xml version="1.0" encoding="utf-8"?>
<p:tagLst xmlns:a="http://schemas.openxmlformats.org/drawingml/2006/main" xmlns:r="http://schemas.openxmlformats.org/officeDocument/2006/relationships" xmlns:p="http://schemas.openxmlformats.org/presentationml/2006/main">
  <p:tag name="TIMING" val="|29.6"/>
</p:tagLst>
</file>

<file path=ppt/tags/tag3.xml><?xml version="1.0" encoding="utf-8"?>
<p:tagLst xmlns:a="http://schemas.openxmlformats.org/drawingml/2006/main" xmlns:r="http://schemas.openxmlformats.org/officeDocument/2006/relationships" xmlns:p="http://schemas.openxmlformats.org/presentationml/2006/main">
  <p:tag name="TIMING" val="|3.7|3.2"/>
</p:tagLst>
</file>

<file path=ppt/tags/tag4.xml><?xml version="1.0" encoding="utf-8"?>
<p:tagLst xmlns:a="http://schemas.openxmlformats.org/drawingml/2006/main" xmlns:r="http://schemas.openxmlformats.org/officeDocument/2006/relationships" xmlns:p="http://schemas.openxmlformats.org/presentationml/2006/main">
  <p:tag name="TIMING" val="|1.8|2.5|2.4|1|1.2|4.9|2.9|1.9|1.7|1.3|2.2|2.7|9.1|1.3|0.8|1.3|1.7"/>
</p:tagLst>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5514</TotalTime>
  <Words>743</Words>
  <Application>Microsoft Office PowerPoint</Application>
  <PresentationFormat>Affichage à l'écran (4:3)</PresentationFormat>
  <Paragraphs>97</Paragraphs>
  <Slides>12</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12</vt:i4>
      </vt:variant>
    </vt:vector>
  </HeadingPairs>
  <TitlesOfParts>
    <vt:vector size="21" baseType="lpstr">
      <vt:lpstr>Arabic Transparent</vt:lpstr>
      <vt:lpstr>Arial</vt:lpstr>
      <vt:lpstr>Calibri</vt:lpstr>
      <vt:lpstr>Symbol</vt:lpstr>
      <vt:lpstr>Tahoma</vt:lpstr>
      <vt:lpstr>Trebuchet MS</vt:lpstr>
      <vt:lpstr>Wingdings</vt:lpstr>
      <vt:lpstr>Wingdings 3</vt:lpstr>
      <vt:lpstr>Facette</vt:lpstr>
      <vt:lpstr>وزارة التعليم العالي والبحث العلمي جامعة باجي مختار –عنابة- كلية العلوم الاقتصادية، التجارية وعلوم التسيير قسم العلوم المالية مقياس :المعايير الشرعية للمؤسسات المالية الإسلامية سنة ثالثة ليسانس تمهيني مالية وصيرفة إسلامية        المحاضرة الأولى: نشأة المعايير وهيئات إصدارها. </vt:lpstr>
      <vt:lpstr>Présentation PowerPoint</vt:lpstr>
      <vt:lpstr>Présentation PowerPoint</vt:lpstr>
      <vt:lpstr>ثانيا: هيئة إصدار المعايير الشرعية</vt:lpstr>
      <vt:lpstr>نشأة الهيئة:  </vt:lpstr>
      <vt:lpstr>Présentation PowerPoint</vt:lpstr>
      <vt:lpstr>أهداف الهيئة</vt:lpstr>
      <vt:lpstr>مصادر تمويل الهيئة: </vt:lpstr>
      <vt:lpstr>العوامل الرئيسية التي أدت لنجاح AAOIFI </vt:lpstr>
      <vt:lpstr>الهيكل التنظيمي لـ الأيوفي</vt:lpstr>
      <vt:lpstr>أنواع الأعضاء في AAOIFI </vt:lpstr>
      <vt:lpstr>الجهات الرقابية والإشرافية الأعضاء في أيوفي</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باجي مختار –عنابة- كلية العلوم الاقتصادية، التجارية وعلوم التسيير الملتقى الوطني حول: المالية الإسلامية : الواقع، التحديات والآفاق –دراسة حالة الجزائر- يوم 17 و 18 نوفمبر  2021  المحور الثالث: الأطر التشريعية والتنظيمية لمعاملات المالية الإسلامية في الجزائر       عنوان المداخلة: قراءة في الأرضية القانونية والخصوصيات التشريعية للمصارف الإسلامية-عرض نماذج -</dc:title>
  <dc:creator>USER</dc:creator>
  <cp:lastModifiedBy>PERSO</cp:lastModifiedBy>
  <cp:revision>84</cp:revision>
  <dcterms:created xsi:type="dcterms:W3CDTF">2021-11-12T08:23:24Z</dcterms:created>
  <dcterms:modified xsi:type="dcterms:W3CDTF">2022-05-15T18:19:37Z</dcterms:modified>
</cp:coreProperties>
</file>