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0"/>
  </p:notesMasterIdLst>
  <p:sldIdLst>
    <p:sldId id="256" r:id="rId2"/>
    <p:sldId id="278" r:id="rId3"/>
    <p:sldId id="296" r:id="rId4"/>
    <p:sldId id="279" r:id="rId5"/>
    <p:sldId id="295" r:id="rId6"/>
    <p:sldId id="297" r:id="rId7"/>
    <p:sldId id="298" r:id="rId8"/>
    <p:sldId id="277" r:id="rId9"/>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76" d="100"/>
          <a:sy n="76"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40C26-7BAF-4C15-A613-CA9385497FAF}" type="doc">
      <dgm:prSet loTypeId="urn:microsoft.com/office/officeart/2005/8/layout/hProcess9" loCatId="process" qsTypeId="urn:microsoft.com/office/officeart/2005/8/quickstyle/simple1" qsCatId="simple" csTypeId="urn:microsoft.com/office/officeart/2005/8/colors/colorful5" csCatId="colorful" phldr="1"/>
      <dgm:spPr/>
    </dgm:pt>
    <dgm:pt modelId="{B31012E6-E8E2-4345-920C-B2720EFBF2ED}">
      <dgm:prSet phldrT="[Texte]"/>
      <dgm:spPr/>
      <dgm:t>
        <a:bodyPr/>
        <a:lstStyle/>
        <a:p>
          <a:r>
            <a:rPr lang="ar-SA" b="1" dirty="0">
              <a:cs typeface="+mj-cs"/>
            </a:rPr>
            <a:t>تحديد السبب والهدف</a:t>
          </a:r>
          <a:endParaRPr lang="fr-DZ" b="1" dirty="0">
            <a:cs typeface="+mj-cs"/>
          </a:endParaRPr>
        </a:p>
      </dgm:t>
    </dgm:pt>
    <dgm:pt modelId="{09D28475-8ADE-4144-93A9-615722212AD8}" type="parTrans" cxnId="{9BEB9364-287E-4AEF-B4AD-0908D6AC4726}">
      <dgm:prSet/>
      <dgm:spPr/>
      <dgm:t>
        <a:bodyPr/>
        <a:lstStyle/>
        <a:p>
          <a:endParaRPr lang="fr-DZ" b="1">
            <a:cs typeface="+mj-cs"/>
          </a:endParaRPr>
        </a:p>
      </dgm:t>
    </dgm:pt>
    <dgm:pt modelId="{1BC405D7-6AFC-4ADD-A558-855EBB4E2FE1}" type="sibTrans" cxnId="{9BEB9364-287E-4AEF-B4AD-0908D6AC4726}">
      <dgm:prSet/>
      <dgm:spPr/>
      <dgm:t>
        <a:bodyPr/>
        <a:lstStyle/>
        <a:p>
          <a:endParaRPr lang="fr-DZ" b="1">
            <a:cs typeface="+mj-cs"/>
          </a:endParaRPr>
        </a:p>
      </dgm:t>
    </dgm:pt>
    <dgm:pt modelId="{29CD12EE-83D6-421C-888A-F659C3C842B0}">
      <dgm:prSet phldrT="[Texte]"/>
      <dgm:spPr/>
      <dgm:t>
        <a:bodyPr/>
        <a:lstStyle/>
        <a:p>
          <a:r>
            <a:rPr lang="ar-SA" b="1" dirty="0">
              <a:cs typeface="+mj-cs"/>
            </a:rPr>
            <a:t>فهم الجمهور</a:t>
          </a:r>
          <a:endParaRPr lang="fr-DZ" b="1" dirty="0">
            <a:cs typeface="+mj-cs"/>
          </a:endParaRPr>
        </a:p>
      </dgm:t>
    </dgm:pt>
    <dgm:pt modelId="{57164EE3-74D0-4411-910F-0D1FE40A152A}" type="parTrans" cxnId="{DF6411D0-2FDF-4CEF-B424-6768DC5BD600}">
      <dgm:prSet/>
      <dgm:spPr/>
      <dgm:t>
        <a:bodyPr/>
        <a:lstStyle/>
        <a:p>
          <a:endParaRPr lang="fr-DZ" b="1">
            <a:cs typeface="+mj-cs"/>
          </a:endParaRPr>
        </a:p>
      </dgm:t>
    </dgm:pt>
    <dgm:pt modelId="{43CACD67-0775-4570-B52F-8EABDB6002A4}" type="sibTrans" cxnId="{DF6411D0-2FDF-4CEF-B424-6768DC5BD600}">
      <dgm:prSet/>
      <dgm:spPr/>
      <dgm:t>
        <a:bodyPr/>
        <a:lstStyle/>
        <a:p>
          <a:endParaRPr lang="fr-DZ" b="1">
            <a:cs typeface="+mj-cs"/>
          </a:endParaRPr>
        </a:p>
      </dgm:t>
    </dgm:pt>
    <dgm:pt modelId="{82E824F7-DEAA-4789-BD76-B138C7DC606E}">
      <dgm:prSet phldrT="[Texte]"/>
      <dgm:spPr/>
      <dgm:t>
        <a:bodyPr/>
        <a:lstStyle/>
        <a:p>
          <a:r>
            <a:rPr lang="ar-SA" b="1" dirty="0">
              <a:cs typeface="+mj-cs"/>
            </a:rPr>
            <a:t>اختيار القناة والشكل</a:t>
          </a:r>
          <a:endParaRPr lang="fr-DZ" b="1" dirty="0">
            <a:cs typeface="+mj-cs"/>
          </a:endParaRPr>
        </a:p>
      </dgm:t>
    </dgm:pt>
    <dgm:pt modelId="{F231CA29-2630-44C0-A75D-89449DF7AD90}" type="parTrans" cxnId="{B7A22F20-257B-45CB-9C0A-B211C10194BE}">
      <dgm:prSet/>
      <dgm:spPr/>
      <dgm:t>
        <a:bodyPr/>
        <a:lstStyle/>
        <a:p>
          <a:endParaRPr lang="fr-DZ" b="1">
            <a:cs typeface="+mj-cs"/>
          </a:endParaRPr>
        </a:p>
      </dgm:t>
    </dgm:pt>
    <dgm:pt modelId="{BECE4F22-1C6A-4A91-8B3F-31721D564CDD}" type="sibTrans" cxnId="{B7A22F20-257B-45CB-9C0A-B211C10194BE}">
      <dgm:prSet/>
      <dgm:spPr/>
      <dgm:t>
        <a:bodyPr/>
        <a:lstStyle/>
        <a:p>
          <a:endParaRPr lang="fr-DZ" b="1">
            <a:cs typeface="+mj-cs"/>
          </a:endParaRPr>
        </a:p>
      </dgm:t>
    </dgm:pt>
    <dgm:pt modelId="{0AD5A145-A529-41FC-AED1-C01DD284EE18}">
      <dgm:prSet phldrT="[Texte]"/>
      <dgm:spPr/>
      <dgm:t>
        <a:bodyPr/>
        <a:lstStyle/>
        <a:p>
          <a:r>
            <a:rPr lang="ar-SA" b="1" dirty="0">
              <a:cs typeface="+mj-cs"/>
            </a:rPr>
            <a:t>انشاء المحتوى وتقديمه</a:t>
          </a:r>
          <a:endParaRPr lang="fr-DZ" b="1" dirty="0">
            <a:cs typeface="+mj-cs"/>
          </a:endParaRPr>
        </a:p>
      </dgm:t>
    </dgm:pt>
    <dgm:pt modelId="{8BB2588D-9B83-4DDF-BEA6-9DE2BF5FC50B}" type="parTrans" cxnId="{9E72158E-B9B6-4B7B-ABB1-7AB094A90BBE}">
      <dgm:prSet/>
      <dgm:spPr/>
      <dgm:t>
        <a:bodyPr/>
        <a:lstStyle/>
        <a:p>
          <a:endParaRPr lang="fr-DZ" b="1">
            <a:cs typeface="+mj-cs"/>
          </a:endParaRPr>
        </a:p>
      </dgm:t>
    </dgm:pt>
    <dgm:pt modelId="{8BF75C04-6B91-458C-AF64-99318FD55FBB}" type="sibTrans" cxnId="{9E72158E-B9B6-4B7B-ABB1-7AB094A90BBE}">
      <dgm:prSet/>
      <dgm:spPr/>
      <dgm:t>
        <a:bodyPr/>
        <a:lstStyle/>
        <a:p>
          <a:endParaRPr lang="fr-DZ" b="1">
            <a:cs typeface="+mj-cs"/>
          </a:endParaRPr>
        </a:p>
      </dgm:t>
    </dgm:pt>
    <dgm:pt modelId="{D05B28A8-7B5F-485D-8535-9AD4649CD98F}" type="pres">
      <dgm:prSet presAssocID="{0C840C26-7BAF-4C15-A613-CA9385497FAF}" presName="CompostProcess" presStyleCnt="0">
        <dgm:presLayoutVars>
          <dgm:dir/>
          <dgm:resizeHandles val="exact"/>
        </dgm:presLayoutVars>
      </dgm:prSet>
      <dgm:spPr/>
    </dgm:pt>
    <dgm:pt modelId="{3FE9D43E-0D5A-4A8B-9E98-EB3F301DB52B}" type="pres">
      <dgm:prSet presAssocID="{0C840C26-7BAF-4C15-A613-CA9385497FAF}" presName="arrow" presStyleLbl="bgShp" presStyleIdx="0" presStyleCnt="1"/>
      <dgm:spPr/>
    </dgm:pt>
    <dgm:pt modelId="{93A47DAE-855B-4429-B836-44D18C0992DA}" type="pres">
      <dgm:prSet presAssocID="{0C840C26-7BAF-4C15-A613-CA9385497FAF}" presName="linearProcess" presStyleCnt="0"/>
      <dgm:spPr/>
    </dgm:pt>
    <dgm:pt modelId="{B12788B7-F08F-46DB-AFA4-E505E07DAF8D}" type="pres">
      <dgm:prSet presAssocID="{B31012E6-E8E2-4345-920C-B2720EFBF2ED}" presName="textNode" presStyleLbl="node1" presStyleIdx="0" presStyleCnt="4">
        <dgm:presLayoutVars>
          <dgm:bulletEnabled val="1"/>
        </dgm:presLayoutVars>
      </dgm:prSet>
      <dgm:spPr/>
    </dgm:pt>
    <dgm:pt modelId="{AF9BA2F3-63E0-4C20-9148-0DAEA45FC527}" type="pres">
      <dgm:prSet presAssocID="{1BC405D7-6AFC-4ADD-A558-855EBB4E2FE1}" presName="sibTrans" presStyleCnt="0"/>
      <dgm:spPr/>
    </dgm:pt>
    <dgm:pt modelId="{C3C98A7F-71E9-4E9E-870B-28DED0E9C1E3}" type="pres">
      <dgm:prSet presAssocID="{29CD12EE-83D6-421C-888A-F659C3C842B0}" presName="textNode" presStyleLbl="node1" presStyleIdx="1" presStyleCnt="4">
        <dgm:presLayoutVars>
          <dgm:bulletEnabled val="1"/>
        </dgm:presLayoutVars>
      </dgm:prSet>
      <dgm:spPr/>
    </dgm:pt>
    <dgm:pt modelId="{044B9859-5220-4593-B98F-7FD0F097872F}" type="pres">
      <dgm:prSet presAssocID="{43CACD67-0775-4570-B52F-8EABDB6002A4}" presName="sibTrans" presStyleCnt="0"/>
      <dgm:spPr/>
    </dgm:pt>
    <dgm:pt modelId="{E4C5A3A5-3400-4FBB-88DF-1B7A814E47C8}" type="pres">
      <dgm:prSet presAssocID="{82E824F7-DEAA-4789-BD76-B138C7DC606E}" presName="textNode" presStyleLbl="node1" presStyleIdx="2" presStyleCnt="4">
        <dgm:presLayoutVars>
          <dgm:bulletEnabled val="1"/>
        </dgm:presLayoutVars>
      </dgm:prSet>
      <dgm:spPr/>
    </dgm:pt>
    <dgm:pt modelId="{CFDC4CF3-234C-476F-B3E6-838987E3228B}" type="pres">
      <dgm:prSet presAssocID="{BECE4F22-1C6A-4A91-8B3F-31721D564CDD}" presName="sibTrans" presStyleCnt="0"/>
      <dgm:spPr/>
    </dgm:pt>
    <dgm:pt modelId="{B86AB07F-C041-4534-A827-763F5E3E44E6}" type="pres">
      <dgm:prSet presAssocID="{0AD5A145-A529-41FC-AED1-C01DD284EE18}" presName="textNode" presStyleLbl="node1" presStyleIdx="3" presStyleCnt="4">
        <dgm:presLayoutVars>
          <dgm:bulletEnabled val="1"/>
        </dgm:presLayoutVars>
      </dgm:prSet>
      <dgm:spPr/>
    </dgm:pt>
  </dgm:ptLst>
  <dgm:cxnLst>
    <dgm:cxn modelId="{A263A81A-4B64-4BD2-81B2-BD13DCE999AA}" type="presOf" srcId="{B31012E6-E8E2-4345-920C-B2720EFBF2ED}" destId="{B12788B7-F08F-46DB-AFA4-E505E07DAF8D}" srcOrd="0" destOrd="0" presId="urn:microsoft.com/office/officeart/2005/8/layout/hProcess9"/>
    <dgm:cxn modelId="{B7A22F20-257B-45CB-9C0A-B211C10194BE}" srcId="{0C840C26-7BAF-4C15-A613-CA9385497FAF}" destId="{82E824F7-DEAA-4789-BD76-B138C7DC606E}" srcOrd="2" destOrd="0" parTransId="{F231CA29-2630-44C0-A75D-89449DF7AD90}" sibTransId="{BECE4F22-1C6A-4A91-8B3F-31721D564CDD}"/>
    <dgm:cxn modelId="{AB8BFD20-9DA9-401A-9AEF-56B1EFD776CA}" type="presOf" srcId="{0AD5A145-A529-41FC-AED1-C01DD284EE18}" destId="{B86AB07F-C041-4534-A827-763F5E3E44E6}" srcOrd="0" destOrd="0" presId="urn:microsoft.com/office/officeart/2005/8/layout/hProcess9"/>
    <dgm:cxn modelId="{9BEB9364-287E-4AEF-B4AD-0908D6AC4726}" srcId="{0C840C26-7BAF-4C15-A613-CA9385497FAF}" destId="{B31012E6-E8E2-4345-920C-B2720EFBF2ED}" srcOrd="0" destOrd="0" parTransId="{09D28475-8ADE-4144-93A9-615722212AD8}" sibTransId="{1BC405D7-6AFC-4ADD-A558-855EBB4E2FE1}"/>
    <dgm:cxn modelId="{4D59C755-3A22-492B-A13A-AC108444269E}" type="presOf" srcId="{29CD12EE-83D6-421C-888A-F659C3C842B0}" destId="{C3C98A7F-71E9-4E9E-870B-28DED0E9C1E3}" srcOrd="0" destOrd="0" presId="urn:microsoft.com/office/officeart/2005/8/layout/hProcess9"/>
    <dgm:cxn modelId="{9E72158E-B9B6-4B7B-ABB1-7AB094A90BBE}" srcId="{0C840C26-7BAF-4C15-A613-CA9385497FAF}" destId="{0AD5A145-A529-41FC-AED1-C01DD284EE18}" srcOrd="3" destOrd="0" parTransId="{8BB2588D-9B83-4DDF-BEA6-9DE2BF5FC50B}" sibTransId="{8BF75C04-6B91-458C-AF64-99318FD55FBB}"/>
    <dgm:cxn modelId="{37A38D8F-14E9-4509-97BB-8AE990D98B67}" type="presOf" srcId="{82E824F7-DEAA-4789-BD76-B138C7DC606E}" destId="{E4C5A3A5-3400-4FBB-88DF-1B7A814E47C8}" srcOrd="0" destOrd="0" presId="urn:microsoft.com/office/officeart/2005/8/layout/hProcess9"/>
    <dgm:cxn modelId="{DF6411D0-2FDF-4CEF-B424-6768DC5BD600}" srcId="{0C840C26-7BAF-4C15-A613-CA9385497FAF}" destId="{29CD12EE-83D6-421C-888A-F659C3C842B0}" srcOrd="1" destOrd="0" parTransId="{57164EE3-74D0-4411-910F-0D1FE40A152A}" sibTransId="{43CACD67-0775-4570-B52F-8EABDB6002A4}"/>
    <dgm:cxn modelId="{BFA05FD6-CC31-47DD-89DF-83FD32D55236}" type="presOf" srcId="{0C840C26-7BAF-4C15-A613-CA9385497FAF}" destId="{D05B28A8-7B5F-485D-8535-9AD4649CD98F}" srcOrd="0" destOrd="0" presId="urn:microsoft.com/office/officeart/2005/8/layout/hProcess9"/>
    <dgm:cxn modelId="{11EF8B25-D36D-4C43-A4DB-D8EDBFFDA971}" type="presParOf" srcId="{D05B28A8-7B5F-485D-8535-9AD4649CD98F}" destId="{3FE9D43E-0D5A-4A8B-9E98-EB3F301DB52B}" srcOrd="0" destOrd="0" presId="urn:microsoft.com/office/officeart/2005/8/layout/hProcess9"/>
    <dgm:cxn modelId="{64BBAA34-19C6-44C7-8052-A3BF005A7079}" type="presParOf" srcId="{D05B28A8-7B5F-485D-8535-9AD4649CD98F}" destId="{93A47DAE-855B-4429-B836-44D18C0992DA}" srcOrd="1" destOrd="0" presId="urn:microsoft.com/office/officeart/2005/8/layout/hProcess9"/>
    <dgm:cxn modelId="{5E427BB2-E39B-4E7F-B9D5-69E247085731}" type="presParOf" srcId="{93A47DAE-855B-4429-B836-44D18C0992DA}" destId="{B12788B7-F08F-46DB-AFA4-E505E07DAF8D}" srcOrd="0" destOrd="0" presId="urn:microsoft.com/office/officeart/2005/8/layout/hProcess9"/>
    <dgm:cxn modelId="{2AFCF4E5-C2C9-4252-9CE5-056A994EBD37}" type="presParOf" srcId="{93A47DAE-855B-4429-B836-44D18C0992DA}" destId="{AF9BA2F3-63E0-4C20-9148-0DAEA45FC527}" srcOrd="1" destOrd="0" presId="urn:microsoft.com/office/officeart/2005/8/layout/hProcess9"/>
    <dgm:cxn modelId="{83130A7C-930C-4B38-92DB-84511A771254}" type="presParOf" srcId="{93A47DAE-855B-4429-B836-44D18C0992DA}" destId="{C3C98A7F-71E9-4E9E-870B-28DED0E9C1E3}" srcOrd="2" destOrd="0" presId="urn:microsoft.com/office/officeart/2005/8/layout/hProcess9"/>
    <dgm:cxn modelId="{0FCD3F15-8A5E-4583-8DDC-A38CE3F22483}" type="presParOf" srcId="{93A47DAE-855B-4429-B836-44D18C0992DA}" destId="{044B9859-5220-4593-B98F-7FD0F097872F}" srcOrd="3" destOrd="0" presId="urn:microsoft.com/office/officeart/2005/8/layout/hProcess9"/>
    <dgm:cxn modelId="{6F31130A-CC5D-43B3-B217-3D1101A1EE0D}" type="presParOf" srcId="{93A47DAE-855B-4429-B836-44D18C0992DA}" destId="{E4C5A3A5-3400-4FBB-88DF-1B7A814E47C8}" srcOrd="4" destOrd="0" presId="urn:microsoft.com/office/officeart/2005/8/layout/hProcess9"/>
    <dgm:cxn modelId="{BE2AF90F-2B27-40D2-BAB9-0D0C8070F5F9}" type="presParOf" srcId="{93A47DAE-855B-4429-B836-44D18C0992DA}" destId="{CFDC4CF3-234C-476F-B3E6-838987E3228B}" srcOrd="5" destOrd="0" presId="urn:microsoft.com/office/officeart/2005/8/layout/hProcess9"/>
    <dgm:cxn modelId="{152AAEA4-FD8A-4D31-B281-794E51654963}" type="presParOf" srcId="{93A47DAE-855B-4429-B836-44D18C0992DA}" destId="{B86AB07F-C041-4534-A827-763F5E3E44E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8F82D-CE38-4A6B-BB67-D1F57E1E46F6}"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fr-DZ"/>
        </a:p>
      </dgm:t>
    </dgm:pt>
    <dgm:pt modelId="{EEFE3474-E921-4FD0-9468-3AAFE1A43899}">
      <dgm:prSet phldrT="[Texte]" custT="1"/>
      <dgm:spPr/>
      <dgm:t>
        <a:bodyPr/>
        <a:lstStyle/>
        <a:p>
          <a:r>
            <a:rPr lang="ar-SA" sz="3600" dirty="0">
              <a:cs typeface="+mj-cs"/>
            </a:rPr>
            <a:t>حملة التبرعات</a:t>
          </a:r>
          <a:endParaRPr lang="fr-DZ" sz="3600" dirty="0">
            <a:cs typeface="+mj-cs"/>
          </a:endParaRPr>
        </a:p>
      </dgm:t>
    </dgm:pt>
    <dgm:pt modelId="{F7BC4263-7546-433C-93EA-F927F722DDE8}" type="parTrans" cxnId="{BDF44053-34C7-40CF-A9EF-7570C894A5CF}">
      <dgm:prSet/>
      <dgm:spPr/>
      <dgm:t>
        <a:bodyPr/>
        <a:lstStyle/>
        <a:p>
          <a:endParaRPr lang="fr-DZ" sz="2000">
            <a:cs typeface="+mj-cs"/>
          </a:endParaRPr>
        </a:p>
      </dgm:t>
    </dgm:pt>
    <dgm:pt modelId="{C2C9EF2F-4C93-479C-B1CD-3203AA42B422}" type="sibTrans" cxnId="{BDF44053-34C7-40CF-A9EF-7570C894A5CF}">
      <dgm:prSet/>
      <dgm:spPr/>
      <dgm:t>
        <a:bodyPr/>
        <a:lstStyle/>
        <a:p>
          <a:endParaRPr lang="fr-DZ" sz="2000">
            <a:cs typeface="+mj-cs"/>
          </a:endParaRPr>
        </a:p>
      </dgm:t>
    </dgm:pt>
    <dgm:pt modelId="{8910AA82-0EB3-4FE7-82F7-3B58E75FBF5E}">
      <dgm:prSet phldrT="[Texte]" custT="1"/>
      <dgm:spPr/>
      <dgm:t>
        <a:bodyPr/>
        <a:lstStyle/>
        <a:p>
          <a:r>
            <a:rPr lang="ar-SA" sz="2000" dirty="0">
              <a:cs typeface="+mj-cs"/>
            </a:rPr>
            <a:t>بناء حملة متناسقة على قنوات متعددة</a:t>
          </a:r>
          <a:endParaRPr lang="fr-DZ" sz="2000" dirty="0">
            <a:cs typeface="+mj-cs"/>
          </a:endParaRPr>
        </a:p>
      </dgm:t>
    </dgm:pt>
    <dgm:pt modelId="{C6A8967B-2319-4E20-8427-48A4D1386640}" type="parTrans" cxnId="{E2978384-F76B-4BF5-9ED7-3195C17551E6}">
      <dgm:prSet custT="1"/>
      <dgm:spPr/>
      <dgm:t>
        <a:bodyPr/>
        <a:lstStyle/>
        <a:p>
          <a:endParaRPr lang="fr-DZ" sz="1000">
            <a:cs typeface="+mj-cs"/>
          </a:endParaRPr>
        </a:p>
      </dgm:t>
    </dgm:pt>
    <dgm:pt modelId="{C89D1ACF-10A1-4E39-9400-09299F711F40}" type="sibTrans" cxnId="{E2978384-F76B-4BF5-9ED7-3195C17551E6}">
      <dgm:prSet/>
      <dgm:spPr/>
      <dgm:t>
        <a:bodyPr/>
        <a:lstStyle/>
        <a:p>
          <a:endParaRPr lang="fr-DZ" sz="2000">
            <a:cs typeface="+mj-cs"/>
          </a:endParaRPr>
        </a:p>
      </dgm:t>
    </dgm:pt>
    <dgm:pt modelId="{3FBF17D7-232E-4E67-9032-D5C62A4C3342}">
      <dgm:prSet phldrT="[Texte]" custT="1"/>
      <dgm:spPr/>
      <dgm:t>
        <a:bodyPr/>
        <a:lstStyle/>
        <a:p>
          <a:r>
            <a:rPr lang="ar-SA" sz="2000" dirty="0">
              <a:cs typeface="+mj-cs"/>
            </a:rPr>
            <a:t>ترسيخ الشعور بأهمية الحملة</a:t>
          </a:r>
          <a:endParaRPr lang="fr-DZ" sz="2000" dirty="0">
            <a:cs typeface="+mj-cs"/>
          </a:endParaRPr>
        </a:p>
      </dgm:t>
    </dgm:pt>
    <dgm:pt modelId="{0EFC6120-ACE3-4C71-B1F2-B618CC00716B}" type="parTrans" cxnId="{BB3AA281-EB05-4F1B-A81F-89C274545962}">
      <dgm:prSet custT="1"/>
      <dgm:spPr/>
      <dgm:t>
        <a:bodyPr/>
        <a:lstStyle/>
        <a:p>
          <a:endParaRPr lang="fr-DZ" sz="800">
            <a:cs typeface="+mj-cs"/>
          </a:endParaRPr>
        </a:p>
      </dgm:t>
    </dgm:pt>
    <dgm:pt modelId="{B41478C2-EAB9-4C94-BD9E-249EE4E3E446}" type="sibTrans" cxnId="{BB3AA281-EB05-4F1B-A81F-89C274545962}">
      <dgm:prSet/>
      <dgm:spPr/>
      <dgm:t>
        <a:bodyPr/>
        <a:lstStyle/>
        <a:p>
          <a:endParaRPr lang="fr-DZ" sz="2000">
            <a:cs typeface="+mj-cs"/>
          </a:endParaRPr>
        </a:p>
      </dgm:t>
    </dgm:pt>
    <dgm:pt modelId="{3D9D1660-B8F3-4A84-828D-3203C557862D}">
      <dgm:prSet phldrT="[Texte]" custT="1"/>
      <dgm:spPr/>
      <dgm:t>
        <a:bodyPr/>
        <a:lstStyle/>
        <a:p>
          <a:r>
            <a:rPr lang="ar-SA" sz="2000" dirty="0">
              <a:cs typeface="+mj-cs"/>
            </a:rPr>
            <a:t>النداء يكون قصير حرفي وواضح</a:t>
          </a:r>
          <a:endParaRPr lang="fr-DZ" sz="2000" dirty="0">
            <a:cs typeface="+mj-cs"/>
          </a:endParaRPr>
        </a:p>
      </dgm:t>
    </dgm:pt>
    <dgm:pt modelId="{57D0DA03-188A-4B81-B0DF-228C91C32383}" type="parTrans" cxnId="{D1C386D4-63E1-4176-9BCB-6DDBE50032D3}">
      <dgm:prSet custT="1"/>
      <dgm:spPr/>
      <dgm:t>
        <a:bodyPr/>
        <a:lstStyle/>
        <a:p>
          <a:endParaRPr lang="fr-DZ" sz="600">
            <a:cs typeface="+mj-cs"/>
          </a:endParaRPr>
        </a:p>
      </dgm:t>
    </dgm:pt>
    <dgm:pt modelId="{47E01917-B586-45D0-B75D-CB74C757EAD8}" type="sibTrans" cxnId="{D1C386D4-63E1-4176-9BCB-6DDBE50032D3}">
      <dgm:prSet/>
      <dgm:spPr/>
      <dgm:t>
        <a:bodyPr/>
        <a:lstStyle/>
        <a:p>
          <a:endParaRPr lang="fr-DZ" sz="2000">
            <a:cs typeface="+mj-cs"/>
          </a:endParaRPr>
        </a:p>
      </dgm:t>
    </dgm:pt>
    <dgm:pt modelId="{F9726DF2-7137-43E2-80E8-5764C70F2DBD}">
      <dgm:prSet phldrT="[Texte]" custT="1"/>
      <dgm:spPr/>
      <dgm:t>
        <a:bodyPr/>
        <a:lstStyle/>
        <a:p>
          <a:r>
            <a:rPr lang="ar-SA" sz="2000" dirty="0">
              <a:cs typeface="+mj-cs"/>
            </a:rPr>
            <a:t>الأهداف واضحة وواقعية</a:t>
          </a:r>
          <a:endParaRPr lang="fr-DZ" sz="2000" dirty="0">
            <a:cs typeface="+mj-cs"/>
          </a:endParaRPr>
        </a:p>
      </dgm:t>
    </dgm:pt>
    <dgm:pt modelId="{9EBEDF99-490D-475F-B8D9-E84C301798F8}" type="parTrans" cxnId="{205A78A0-A38E-4294-AEA1-4F3E79EF41C7}">
      <dgm:prSet custT="1"/>
      <dgm:spPr/>
      <dgm:t>
        <a:bodyPr/>
        <a:lstStyle/>
        <a:p>
          <a:endParaRPr lang="fr-DZ" sz="600">
            <a:cs typeface="+mj-cs"/>
          </a:endParaRPr>
        </a:p>
      </dgm:t>
    </dgm:pt>
    <dgm:pt modelId="{1B885A91-3E23-43D3-B7C2-F23E0CE9D7C6}" type="sibTrans" cxnId="{205A78A0-A38E-4294-AEA1-4F3E79EF41C7}">
      <dgm:prSet/>
      <dgm:spPr/>
      <dgm:t>
        <a:bodyPr/>
        <a:lstStyle/>
        <a:p>
          <a:endParaRPr lang="fr-DZ" sz="2000">
            <a:cs typeface="+mj-cs"/>
          </a:endParaRPr>
        </a:p>
      </dgm:t>
    </dgm:pt>
    <dgm:pt modelId="{F53D9EE5-6A41-4A8A-BCFE-5522754F7619}">
      <dgm:prSet phldrT="[Texte]" custT="1"/>
      <dgm:spPr/>
      <dgm:t>
        <a:bodyPr/>
        <a:lstStyle/>
        <a:p>
          <a:r>
            <a:rPr lang="ar-SA" sz="2000" dirty="0">
              <a:cs typeface="+mj-cs"/>
            </a:rPr>
            <a:t>حملة سهلة التنفيذ</a:t>
          </a:r>
          <a:endParaRPr lang="fr-DZ" sz="2000" dirty="0">
            <a:cs typeface="+mj-cs"/>
          </a:endParaRPr>
        </a:p>
      </dgm:t>
    </dgm:pt>
    <dgm:pt modelId="{101A6B27-F05E-40C2-84D3-0666FD2A3A94}" type="parTrans" cxnId="{05CDB2F0-4EDF-4C50-86F9-7370DE4FCC73}">
      <dgm:prSet custT="1"/>
      <dgm:spPr/>
      <dgm:t>
        <a:bodyPr/>
        <a:lstStyle/>
        <a:p>
          <a:endParaRPr lang="fr-DZ" sz="600">
            <a:cs typeface="+mj-cs"/>
          </a:endParaRPr>
        </a:p>
      </dgm:t>
    </dgm:pt>
    <dgm:pt modelId="{C9895502-219C-4FAC-858A-EE446753E6BF}" type="sibTrans" cxnId="{05CDB2F0-4EDF-4C50-86F9-7370DE4FCC73}">
      <dgm:prSet/>
      <dgm:spPr/>
      <dgm:t>
        <a:bodyPr/>
        <a:lstStyle/>
        <a:p>
          <a:endParaRPr lang="fr-DZ" sz="2000">
            <a:cs typeface="+mj-cs"/>
          </a:endParaRPr>
        </a:p>
      </dgm:t>
    </dgm:pt>
    <dgm:pt modelId="{AF570B98-8CD8-4B15-9190-35DE06DE6D0C}">
      <dgm:prSet phldrT="[Texte]" custT="1"/>
      <dgm:spPr/>
      <dgm:t>
        <a:bodyPr/>
        <a:lstStyle/>
        <a:p>
          <a:r>
            <a:rPr lang="ar-SA" sz="2000" dirty="0">
              <a:cs typeface="+mj-cs"/>
            </a:rPr>
            <a:t>النشر بشكل بصري</a:t>
          </a:r>
          <a:endParaRPr lang="fr-DZ" sz="2000" dirty="0">
            <a:cs typeface="+mj-cs"/>
          </a:endParaRPr>
        </a:p>
      </dgm:t>
    </dgm:pt>
    <dgm:pt modelId="{C74F609A-4E5B-470D-995B-90152F1A17D1}" type="parTrans" cxnId="{859A16C0-8AF2-42A2-A44C-A9DE242D864A}">
      <dgm:prSet custT="1"/>
      <dgm:spPr/>
      <dgm:t>
        <a:bodyPr/>
        <a:lstStyle/>
        <a:p>
          <a:endParaRPr lang="fr-DZ" sz="600">
            <a:cs typeface="+mj-cs"/>
          </a:endParaRPr>
        </a:p>
      </dgm:t>
    </dgm:pt>
    <dgm:pt modelId="{99C5B5CD-C49F-4AA5-BF84-6100595A14E5}" type="sibTrans" cxnId="{859A16C0-8AF2-42A2-A44C-A9DE242D864A}">
      <dgm:prSet/>
      <dgm:spPr/>
      <dgm:t>
        <a:bodyPr/>
        <a:lstStyle/>
        <a:p>
          <a:endParaRPr lang="fr-DZ" sz="2000">
            <a:cs typeface="+mj-cs"/>
          </a:endParaRPr>
        </a:p>
      </dgm:t>
    </dgm:pt>
    <dgm:pt modelId="{EF66B53F-0128-48B3-879E-5C6EBC277995}">
      <dgm:prSet phldrT="[Texte]" custT="1"/>
      <dgm:spPr/>
      <dgm:t>
        <a:bodyPr/>
        <a:lstStyle/>
        <a:p>
          <a:r>
            <a:rPr lang="ar-SA" sz="2000" dirty="0">
              <a:cs typeface="+mj-cs"/>
            </a:rPr>
            <a:t>التميز</a:t>
          </a:r>
          <a:endParaRPr lang="fr-DZ" sz="2000" dirty="0">
            <a:cs typeface="+mj-cs"/>
          </a:endParaRPr>
        </a:p>
      </dgm:t>
    </dgm:pt>
    <dgm:pt modelId="{3A16B06E-F0E9-4597-A503-E2C2E0C516C2}" type="parTrans" cxnId="{16CCA90D-6937-4250-A6D1-3BCB72999BED}">
      <dgm:prSet custT="1"/>
      <dgm:spPr/>
      <dgm:t>
        <a:bodyPr/>
        <a:lstStyle/>
        <a:p>
          <a:endParaRPr lang="fr-DZ" sz="600">
            <a:cs typeface="+mj-cs"/>
          </a:endParaRPr>
        </a:p>
      </dgm:t>
    </dgm:pt>
    <dgm:pt modelId="{73AD297C-F72C-41DD-BB37-A8C6B1C819A2}" type="sibTrans" cxnId="{16CCA90D-6937-4250-A6D1-3BCB72999BED}">
      <dgm:prSet/>
      <dgm:spPr/>
      <dgm:t>
        <a:bodyPr/>
        <a:lstStyle/>
        <a:p>
          <a:endParaRPr lang="fr-DZ" sz="2000">
            <a:cs typeface="+mj-cs"/>
          </a:endParaRPr>
        </a:p>
      </dgm:t>
    </dgm:pt>
    <dgm:pt modelId="{56A56DA2-470A-47F9-8375-4C54A627DEF8}">
      <dgm:prSet phldrT="[Texte]" custT="1"/>
      <dgm:spPr/>
      <dgm:t>
        <a:bodyPr/>
        <a:lstStyle/>
        <a:p>
          <a:r>
            <a:rPr lang="ar-SA" sz="2000" dirty="0">
              <a:cs typeface="+mj-cs"/>
            </a:rPr>
            <a:t>الارتباط بالداعمين</a:t>
          </a:r>
          <a:endParaRPr lang="fr-DZ" sz="2000" dirty="0">
            <a:cs typeface="+mj-cs"/>
          </a:endParaRPr>
        </a:p>
      </dgm:t>
    </dgm:pt>
    <dgm:pt modelId="{7A62F571-9483-4E1F-B6D6-336122B08FC8}" type="parTrans" cxnId="{00A8A761-D74E-495E-A49D-6DDE35D5DB95}">
      <dgm:prSet custT="1"/>
      <dgm:spPr/>
      <dgm:t>
        <a:bodyPr/>
        <a:lstStyle/>
        <a:p>
          <a:endParaRPr lang="fr-DZ" sz="800">
            <a:cs typeface="+mj-cs"/>
          </a:endParaRPr>
        </a:p>
      </dgm:t>
    </dgm:pt>
    <dgm:pt modelId="{3F6B5F89-7938-4DFB-87EB-30E09B3DBDFF}" type="sibTrans" cxnId="{00A8A761-D74E-495E-A49D-6DDE35D5DB95}">
      <dgm:prSet/>
      <dgm:spPr/>
      <dgm:t>
        <a:bodyPr/>
        <a:lstStyle/>
        <a:p>
          <a:endParaRPr lang="fr-DZ" sz="2000">
            <a:cs typeface="+mj-cs"/>
          </a:endParaRPr>
        </a:p>
      </dgm:t>
    </dgm:pt>
    <dgm:pt modelId="{D4B9ED04-0702-47F4-9ED3-67DF66D4502B}">
      <dgm:prSet phldrT="[Texte]" custT="1"/>
      <dgm:spPr/>
      <dgm:t>
        <a:bodyPr/>
        <a:lstStyle/>
        <a:p>
          <a:r>
            <a:rPr lang="ar-SA" sz="2000" dirty="0">
              <a:cs typeface="+mj-cs"/>
            </a:rPr>
            <a:t>المتابعة</a:t>
          </a:r>
          <a:endParaRPr lang="fr-DZ" sz="2000" dirty="0">
            <a:cs typeface="+mj-cs"/>
          </a:endParaRPr>
        </a:p>
      </dgm:t>
    </dgm:pt>
    <dgm:pt modelId="{F475FC23-2B81-4553-9F9A-F0802A72FB56}" type="parTrans" cxnId="{306811B7-FE2E-465A-AFBC-B242EF0596C4}">
      <dgm:prSet custT="1"/>
      <dgm:spPr/>
      <dgm:t>
        <a:bodyPr/>
        <a:lstStyle/>
        <a:p>
          <a:endParaRPr lang="fr-DZ" sz="1000">
            <a:cs typeface="+mj-cs"/>
          </a:endParaRPr>
        </a:p>
      </dgm:t>
    </dgm:pt>
    <dgm:pt modelId="{00D0E425-4B70-4C78-AF83-2DEDAE0AE566}" type="sibTrans" cxnId="{306811B7-FE2E-465A-AFBC-B242EF0596C4}">
      <dgm:prSet/>
      <dgm:spPr/>
      <dgm:t>
        <a:bodyPr/>
        <a:lstStyle/>
        <a:p>
          <a:endParaRPr lang="fr-DZ" sz="2000">
            <a:cs typeface="+mj-cs"/>
          </a:endParaRPr>
        </a:p>
      </dgm:t>
    </dgm:pt>
    <dgm:pt modelId="{CE975771-D285-4E40-BDC2-078BB6E7E710}" type="pres">
      <dgm:prSet presAssocID="{2B88F82D-CE38-4A6B-BB67-D1F57E1E46F6}" presName="Name0" presStyleCnt="0">
        <dgm:presLayoutVars>
          <dgm:chPref val="1"/>
          <dgm:dir/>
          <dgm:animOne val="branch"/>
          <dgm:animLvl val="lvl"/>
          <dgm:resizeHandles val="exact"/>
        </dgm:presLayoutVars>
      </dgm:prSet>
      <dgm:spPr/>
    </dgm:pt>
    <dgm:pt modelId="{57E89555-0A12-424A-BEC2-710B01C9EB77}" type="pres">
      <dgm:prSet presAssocID="{EEFE3474-E921-4FD0-9468-3AAFE1A43899}" presName="root1" presStyleCnt="0"/>
      <dgm:spPr/>
    </dgm:pt>
    <dgm:pt modelId="{EDF70BA1-3849-42D2-942F-35B901BA5046}" type="pres">
      <dgm:prSet presAssocID="{EEFE3474-E921-4FD0-9468-3AAFE1A43899}" presName="LevelOneTextNode" presStyleLbl="node0" presStyleIdx="0" presStyleCnt="1">
        <dgm:presLayoutVars>
          <dgm:chPref val="3"/>
        </dgm:presLayoutVars>
      </dgm:prSet>
      <dgm:spPr/>
    </dgm:pt>
    <dgm:pt modelId="{6E083E85-613D-4A63-BC1A-3FD209DE4124}" type="pres">
      <dgm:prSet presAssocID="{EEFE3474-E921-4FD0-9468-3AAFE1A43899}" presName="level2hierChild" presStyleCnt="0"/>
      <dgm:spPr/>
    </dgm:pt>
    <dgm:pt modelId="{A1EA6476-BAA1-4139-9BE7-3F50ACD6CB46}" type="pres">
      <dgm:prSet presAssocID="{C6A8967B-2319-4E20-8427-48A4D1386640}" presName="conn2-1" presStyleLbl="parChTrans1D2" presStyleIdx="0" presStyleCnt="9"/>
      <dgm:spPr/>
    </dgm:pt>
    <dgm:pt modelId="{3861A5E4-C153-4037-890C-54F1E6DF599E}" type="pres">
      <dgm:prSet presAssocID="{C6A8967B-2319-4E20-8427-48A4D1386640}" presName="connTx" presStyleLbl="parChTrans1D2" presStyleIdx="0" presStyleCnt="9"/>
      <dgm:spPr/>
    </dgm:pt>
    <dgm:pt modelId="{E0817BCD-F3CB-4861-AB3F-B5F92E191B75}" type="pres">
      <dgm:prSet presAssocID="{8910AA82-0EB3-4FE7-82F7-3B58E75FBF5E}" presName="root2" presStyleCnt="0"/>
      <dgm:spPr/>
    </dgm:pt>
    <dgm:pt modelId="{F0E58098-52C7-4ACF-A939-657BC820075F}" type="pres">
      <dgm:prSet presAssocID="{8910AA82-0EB3-4FE7-82F7-3B58E75FBF5E}" presName="LevelTwoTextNode" presStyleLbl="node2" presStyleIdx="0" presStyleCnt="9">
        <dgm:presLayoutVars>
          <dgm:chPref val="3"/>
        </dgm:presLayoutVars>
      </dgm:prSet>
      <dgm:spPr/>
    </dgm:pt>
    <dgm:pt modelId="{377E8BD3-2198-42B0-B3C3-49B3B1104A7C}" type="pres">
      <dgm:prSet presAssocID="{8910AA82-0EB3-4FE7-82F7-3B58E75FBF5E}" presName="level3hierChild" presStyleCnt="0"/>
      <dgm:spPr/>
    </dgm:pt>
    <dgm:pt modelId="{A71F69A8-3452-4D5E-BC0B-B377536E55DD}" type="pres">
      <dgm:prSet presAssocID="{0EFC6120-ACE3-4C71-B1F2-B618CC00716B}" presName="conn2-1" presStyleLbl="parChTrans1D2" presStyleIdx="1" presStyleCnt="9"/>
      <dgm:spPr/>
    </dgm:pt>
    <dgm:pt modelId="{1AB2FED8-733D-4A0C-8A0B-F3EFF7184113}" type="pres">
      <dgm:prSet presAssocID="{0EFC6120-ACE3-4C71-B1F2-B618CC00716B}" presName="connTx" presStyleLbl="parChTrans1D2" presStyleIdx="1" presStyleCnt="9"/>
      <dgm:spPr/>
    </dgm:pt>
    <dgm:pt modelId="{6FD96BF4-BE69-4FF9-831A-CB5852A1B40C}" type="pres">
      <dgm:prSet presAssocID="{3FBF17D7-232E-4E67-9032-D5C62A4C3342}" presName="root2" presStyleCnt="0"/>
      <dgm:spPr/>
    </dgm:pt>
    <dgm:pt modelId="{DE837100-7C76-4AF7-899E-A22F76C66AEC}" type="pres">
      <dgm:prSet presAssocID="{3FBF17D7-232E-4E67-9032-D5C62A4C3342}" presName="LevelTwoTextNode" presStyleLbl="node2" presStyleIdx="1" presStyleCnt="9">
        <dgm:presLayoutVars>
          <dgm:chPref val="3"/>
        </dgm:presLayoutVars>
      </dgm:prSet>
      <dgm:spPr/>
    </dgm:pt>
    <dgm:pt modelId="{F6831143-06B9-4A0B-AD89-CB4B3CEB6567}" type="pres">
      <dgm:prSet presAssocID="{3FBF17D7-232E-4E67-9032-D5C62A4C3342}" presName="level3hierChild" presStyleCnt="0"/>
      <dgm:spPr/>
    </dgm:pt>
    <dgm:pt modelId="{244E7F3E-D1BD-4DFA-A1CA-9BE4708AE00D}" type="pres">
      <dgm:prSet presAssocID="{57D0DA03-188A-4B81-B0DF-228C91C32383}" presName="conn2-1" presStyleLbl="parChTrans1D2" presStyleIdx="2" presStyleCnt="9"/>
      <dgm:spPr/>
    </dgm:pt>
    <dgm:pt modelId="{8C7CBA52-8D97-4B2A-B4A7-8834C10601D5}" type="pres">
      <dgm:prSet presAssocID="{57D0DA03-188A-4B81-B0DF-228C91C32383}" presName="connTx" presStyleLbl="parChTrans1D2" presStyleIdx="2" presStyleCnt="9"/>
      <dgm:spPr/>
    </dgm:pt>
    <dgm:pt modelId="{06ED1401-00CD-43B5-A67D-57C118650EB5}" type="pres">
      <dgm:prSet presAssocID="{3D9D1660-B8F3-4A84-828D-3203C557862D}" presName="root2" presStyleCnt="0"/>
      <dgm:spPr/>
    </dgm:pt>
    <dgm:pt modelId="{AD815ADC-EC1A-4AE4-B450-9E23DBD39E00}" type="pres">
      <dgm:prSet presAssocID="{3D9D1660-B8F3-4A84-828D-3203C557862D}" presName="LevelTwoTextNode" presStyleLbl="node2" presStyleIdx="2" presStyleCnt="9">
        <dgm:presLayoutVars>
          <dgm:chPref val="3"/>
        </dgm:presLayoutVars>
      </dgm:prSet>
      <dgm:spPr/>
    </dgm:pt>
    <dgm:pt modelId="{93465A6F-C6BC-4599-A7DE-E27541ED9165}" type="pres">
      <dgm:prSet presAssocID="{3D9D1660-B8F3-4A84-828D-3203C557862D}" presName="level3hierChild" presStyleCnt="0"/>
      <dgm:spPr/>
    </dgm:pt>
    <dgm:pt modelId="{4B6862DB-DBA1-4E7E-B439-1E66A41A2CE6}" type="pres">
      <dgm:prSet presAssocID="{9EBEDF99-490D-475F-B8D9-E84C301798F8}" presName="conn2-1" presStyleLbl="parChTrans1D2" presStyleIdx="3" presStyleCnt="9"/>
      <dgm:spPr/>
    </dgm:pt>
    <dgm:pt modelId="{7C1D794E-F8AE-4742-AFF9-727CA2D9C508}" type="pres">
      <dgm:prSet presAssocID="{9EBEDF99-490D-475F-B8D9-E84C301798F8}" presName="connTx" presStyleLbl="parChTrans1D2" presStyleIdx="3" presStyleCnt="9"/>
      <dgm:spPr/>
    </dgm:pt>
    <dgm:pt modelId="{ED2163AA-A52C-4D7E-A728-762DD391192C}" type="pres">
      <dgm:prSet presAssocID="{F9726DF2-7137-43E2-80E8-5764C70F2DBD}" presName="root2" presStyleCnt="0"/>
      <dgm:spPr/>
    </dgm:pt>
    <dgm:pt modelId="{8522774E-B90F-4C8B-8356-43C05B4A5B22}" type="pres">
      <dgm:prSet presAssocID="{F9726DF2-7137-43E2-80E8-5764C70F2DBD}" presName="LevelTwoTextNode" presStyleLbl="node2" presStyleIdx="3" presStyleCnt="9">
        <dgm:presLayoutVars>
          <dgm:chPref val="3"/>
        </dgm:presLayoutVars>
      </dgm:prSet>
      <dgm:spPr/>
    </dgm:pt>
    <dgm:pt modelId="{ACA153D3-B477-4BD3-A2C6-FE8C35D36D91}" type="pres">
      <dgm:prSet presAssocID="{F9726DF2-7137-43E2-80E8-5764C70F2DBD}" presName="level3hierChild" presStyleCnt="0"/>
      <dgm:spPr/>
    </dgm:pt>
    <dgm:pt modelId="{7298B050-F408-40CE-9505-7DA262334FA2}" type="pres">
      <dgm:prSet presAssocID="{101A6B27-F05E-40C2-84D3-0666FD2A3A94}" presName="conn2-1" presStyleLbl="parChTrans1D2" presStyleIdx="4" presStyleCnt="9"/>
      <dgm:spPr/>
    </dgm:pt>
    <dgm:pt modelId="{3BE0EFDA-2D16-474A-A670-C08C2F5A2168}" type="pres">
      <dgm:prSet presAssocID="{101A6B27-F05E-40C2-84D3-0666FD2A3A94}" presName="connTx" presStyleLbl="parChTrans1D2" presStyleIdx="4" presStyleCnt="9"/>
      <dgm:spPr/>
    </dgm:pt>
    <dgm:pt modelId="{11F7A159-6DE6-4C61-A245-1551E225A227}" type="pres">
      <dgm:prSet presAssocID="{F53D9EE5-6A41-4A8A-BCFE-5522754F7619}" presName="root2" presStyleCnt="0"/>
      <dgm:spPr/>
    </dgm:pt>
    <dgm:pt modelId="{1B1D5289-7574-446F-AC43-C727A3610FBA}" type="pres">
      <dgm:prSet presAssocID="{F53D9EE5-6A41-4A8A-BCFE-5522754F7619}" presName="LevelTwoTextNode" presStyleLbl="node2" presStyleIdx="4" presStyleCnt="9">
        <dgm:presLayoutVars>
          <dgm:chPref val="3"/>
        </dgm:presLayoutVars>
      </dgm:prSet>
      <dgm:spPr/>
    </dgm:pt>
    <dgm:pt modelId="{09B4DA71-312C-4D20-96E8-53CEE666083B}" type="pres">
      <dgm:prSet presAssocID="{F53D9EE5-6A41-4A8A-BCFE-5522754F7619}" presName="level3hierChild" presStyleCnt="0"/>
      <dgm:spPr/>
    </dgm:pt>
    <dgm:pt modelId="{0B35B45F-4FD3-4E48-9980-03B4D6CB0FED}" type="pres">
      <dgm:prSet presAssocID="{C74F609A-4E5B-470D-995B-90152F1A17D1}" presName="conn2-1" presStyleLbl="parChTrans1D2" presStyleIdx="5" presStyleCnt="9"/>
      <dgm:spPr/>
    </dgm:pt>
    <dgm:pt modelId="{6B52B200-9B81-43CE-92C7-60F49A5BF972}" type="pres">
      <dgm:prSet presAssocID="{C74F609A-4E5B-470D-995B-90152F1A17D1}" presName="connTx" presStyleLbl="parChTrans1D2" presStyleIdx="5" presStyleCnt="9"/>
      <dgm:spPr/>
    </dgm:pt>
    <dgm:pt modelId="{BE8F7B39-8BDD-4DD0-8C7F-D8B224FF8D5B}" type="pres">
      <dgm:prSet presAssocID="{AF570B98-8CD8-4B15-9190-35DE06DE6D0C}" presName="root2" presStyleCnt="0"/>
      <dgm:spPr/>
    </dgm:pt>
    <dgm:pt modelId="{57096A4C-58DB-42E5-B618-1F1B92F66D91}" type="pres">
      <dgm:prSet presAssocID="{AF570B98-8CD8-4B15-9190-35DE06DE6D0C}" presName="LevelTwoTextNode" presStyleLbl="node2" presStyleIdx="5" presStyleCnt="9">
        <dgm:presLayoutVars>
          <dgm:chPref val="3"/>
        </dgm:presLayoutVars>
      </dgm:prSet>
      <dgm:spPr/>
    </dgm:pt>
    <dgm:pt modelId="{123A2475-C771-4112-8B4B-C3006AF655C2}" type="pres">
      <dgm:prSet presAssocID="{AF570B98-8CD8-4B15-9190-35DE06DE6D0C}" presName="level3hierChild" presStyleCnt="0"/>
      <dgm:spPr/>
    </dgm:pt>
    <dgm:pt modelId="{ABFFE4FB-6916-465A-B4D3-B250EB63434C}" type="pres">
      <dgm:prSet presAssocID="{3A16B06E-F0E9-4597-A503-E2C2E0C516C2}" presName="conn2-1" presStyleLbl="parChTrans1D2" presStyleIdx="6" presStyleCnt="9"/>
      <dgm:spPr/>
    </dgm:pt>
    <dgm:pt modelId="{22D91653-1CBC-45C8-B131-631C9C728216}" type="pres">
      <dgm:prSet presAssocID="{3A16B06E-F0E9-4597-A503-E2C2E0C516C2}" presName="connTx" presStyleLbl="parChTrans1D2" presStyleIdx="6" presStyleCnt="9"/>
      <dgm:spPr/>
    </dgm:pt>
    <dgm:pt modelId="{C2D891FB-3028-4CBD-8F98-6017E35682F9}" type="pres">
      <dgm:prSet presAssocID="{EF66B53F-0128-48B3-879E-5C6EBC277995}" presName="root2" presStyleCnt="0"/>
      <dgm:spPr/>
    </dgm:pt>
    <dgm:pt modelId="{EC600C3C-4E93-4E0B-B8D6-DD59A258CE5B}" type="pres">
      <dgm:prSet presAssocID="{EF66B53F-0128-48B3-879E-5C6EBC277995}" presName="LevelTwoTextNode" presStyleLbl="node2" presStyleIdx="6" presStyleCnt="9">
        <dgm:presLayoutVars>
          <dgm:chPref val="3"/>
        </dgm:presLayoutVars>
      </dgm:prSet>
      <dgm:spPr/>
    </dgm:pt>
    <dgm:pt modelId="{01AEED95-2FDF-436F-B4F7-2F95A71E50D0}" type="pres">
      <dgm:prSet presAssocID="{EF66B53F-0128-48B3-879E-5C6EBC277995}" presName="level3hierChild" presStyleCnt="0"/>
      <dgm:spPr/>
    </dgm:pt>
    <dgm:pt modelId="{8E14A1E7-7C7A-4AE6-BE41-00A7055542EA}" type="pres">
      <dgm:prSet presAssocID="{7A62F571-9483-4E1F-B6D6-336122B08FC8}" presName="conn2-1" presStyleLbl="parChTrans1D2" presStyleIdx="7" presStyleCnt="9"/>
      <dgm:spPr/>
    </dgm:pt>
    <dgm:pt modelId="{2D863B90-5C8F-4202-BFB7-109E8D54C926}" type="pres">
      <dgm:prSet presAssocID="{7A62F571-9483-4E1F-B6D6-336122B08FC8}" presName="connTx" presStyleLbl="parChTrans1D2" presStyleIdx="7" presStyleCnt="9"/>
      <dgm:spPr/>
    </dgm:pt>
    <dgm:pt modelId="{4BC44272-A1CC-44AE-8570-67467935BF34}" type="pres">
      <dgm:prSet presAssocID="{56A56DA2-470A-47F9-8375-4C54A627DEF8}" presName="root2" presStyleCnt="0"/>
      <dgm:spPr/>
    </dgm:pt>
    <dgm:pt modelId="{0838195D-CBB0-41B6-8DC1-69D6FD926771}" type="pres">
      <dgm:prSet presAssocID="{56A56DA2-470A-47F9-8375-4C54A627DEF8}" presName="LevelTwoTextNode" presStyleLbl="node2" presStyleIdx="7" presStyleCnt="9">
        <dgm:presLayoutVars>
          <dgm:chPref val="3"/>
        </dgm:presLayoutVars>
      </dgm:prSet>
      <dgm:spPr/>
    </dgm:pt>
    <dgm:pt modelId="{2AE15D7F-3DF8-4765-B3E4-D09D8EA412DE}" type="pres">
      <dgm:prSet presAssocID="{56A56DA2-470A-47F9-8375-4C54A627DEF8}" presName="level3hierChild" presStyleCnt="0"/>
      <dgm:spPr/>
    </dgm:pt>
    <dgm:pt modelId="{88A42887-673B-4804-9B36-37870D47791B}" type="pres">
      <dgm:prSet presAssocID="{F475FC23-2B81-4553-9F9A-F0802A72FB56}" presName="conn2-1" presStyleLbl="parChTrans1D2" presStyleIdx="8" presStyleCnt="9"/>
      <dgm:spPr/>
    </dgm:pt>
    <dgm:pt modelId="{5216491A-2276-4F0F-BF12-193AD372BEBC}" type="pres">
      <dgm:prSet presAssocID="{F475FC23-2B81-4553-9F9A-F0802A72FB56}" presName="connTx" presStyleLbl="parChTrans1D2" presStyleIdx="8" presStyleCnt="9"/>
      <dgm:spPr/>
    </dgm:pt>
    <dgm:pt modelId="{39E852CB-0B8F-4EAD-8249-069E2727119D}" type="pres">
      <dgm:prSet presAssocID="{D4B9ED04-0702-47F4-9ED3-67DF66D4502B}" presName="root2" presStyleCnt="0"/>
      <dgm:spPr/>
    </dgm:pt>
    <dgm:pt modelId="{7F90F42D-8769-4B69-AF46-28DFDEA3E2E0}" type="pres">
      <dgm:prSet presAssocID="{D4B9ED04-0702-47F4-9ED3-67DF66D4502B}" presName="LevelTwoTextNode" presStyleLbl="node2" presStyleIdx="8" presStyleCnt="9">
        <dgm:presLayoutVars>
          <dgm:chPref val="3"/>
        </dgm:presLayoutVars>
      </dgm:prSet>
      <dgm:spPr/>
    </dgm:pt>
    <dgm:pt modelId="{417C269C-7F18-4DC9-94A6-481327657391}" type="pres">
      <dgm:prSet presAssocID="{D4B9ED04-0702-47F4-9ED3-67DF66D4502B}" presName="level3hierChild" presStyleCnt="0"/>
      <dgm:spPr/>
    </dgm:pt>
  </dgm:ptLst>
  <dgm:cxnLst>
    <dgm:cxn modelId="{0EC0A805-C016-4139-AB2D-B0EC8640C3FC}" type="presOf" srcId="{7A62F571-9483-4E1F-B6D6-336122B08FC8}" destId="{8E14A1E7-7C7A-4AE6-BE41-00A7055542EA}" srcOrd="0" destOrd="0" presId="urn:microsoft.com/office/officeart/2008/layout/HorizontalMultiLevelHierarchy"/>
    <dgm:cxn modelId="{8CDE0908-3BC2-403D-B2F3-E9374A35EB35}" type="presOf" srcId="{57D0DA03-188A-4B81-B0DF-228C91C32383}" destId="{8C7CBA52-8D97-4B2A-B4A7-8834C10601D5}" srcOrd="1" destOrd="0" presId="urn:microsoft.com/office/officeart/2008/layout/HorizontalMultiLevelHierarchy"/>
    <dgm:cxn modelId="{16CCA90D-6937-4250-A6D1-3BCB72999BED}" srcId="{EEFE3474-E921-4FD0-9468-3AAFE1A43899}" destId="{EF66B53F-0128-48B3-879E-5C6EBC277995}" srcOrd="6" destOrd="0" parTransId="{3A16B06E-F0E9-4597-A503-E2C2E0C516C2}" sibTransId="{73AD297C-F72C-41DD-BB37-A8C6B1C819A2}"/>
    <dgm:cxn modelId="{50F7130E-0DA6-4431-A604-DBB1679DE139}" type="presOf" srcId="{57D0DA03-188A-4B81-B0DF-228C91C32383}" destId="{244E7F3E-D1BD-4DFA-A1CA-9BE4708AE00D}" srcOrd="0" destOrd="0" presId="urn:microsoft.com/office/officeart/2008/layout/HorizontalMultiLevelHierarchy"/>
    <dgm:cxn modelId="{35601E18-C48A-43E1-9198-6E3A4342BA4E}" type="presOf" srcId="{C74F609A-4E5B-470D-995B-90152F1A17D1}" destId="{0B35B45F-4FD3-4E48-9980-03B4D6CB0FED}" srcOrd="0" destOrd="0" presId="urn:microsoft.com/office/officeart/2008/layout/HorizontalMultiLevelHierarchy"/>
    <dgm:cxn modelId="{B2FA5C1A-4033-44B5-ABC1-6C064AE3488B}" type="presOf" srcId="{56A56DA2-470A-47F9-8375-4C54A627DEF8}" destId="{0838195D-CBB0-41B6-8DC1-69D6FD926771}" srcOrd="0" destOrd="0" presId="urn:microsoft.com/office/officeart/2008/layout/HorizontalMultiLevelHierarchy"/>
    <dgm:cxn modelId="{AB34D91A-3F13-4F3C-834D-C05FD1C3D081}" type="presOf" srcId="{AF570B98-8CD8-4B15-9190-35DE06DE6D0C}" destId="{57096A4C-58DB-42E5-B618-1F1B92F66D91}" srcOrd="0" destOrd="0" presId="urn:microsoft.com/office/officeart/2008/layout/HorizontalMultiLevelHierarchy"/>
    <dgm:cxn modelId="{A24E0F21-9B67-48F6-8D71-AE5BC78ECC0F}" type="presOf" srcId="{3FBF17D7-232E-4E67-9032-D5C62A4C3342}" destId="{DE837100-7C76-4AF7-899E-A22F76C66AEC}" srcOrd="0" destOrd="0" presId="urn:microsoft.com/office/officeart/2008/layout/HorizontalMultiLevelHierarchy"/>
    <dgm:cxn modelId="{A36CB121-AB60-4365-B622-756356D5011D}" type="presOf" srcId="{F475FC23-2B81-4553-9F9A-F0802A72FB56}" destId="{5216491A-2276-4F0F-BF12-193AD372BEBC}" srcOrd="1" destOrd="0" presId="urn:microsoft.com/office/officeart/2008/layout/HorizontalMultiLevelHierarchy"/>
    <dgm:cxn modelId="{DB87AD2C-515C-457F-BCD6-770D89D2D941}" type="presOf" srcId="{C74F609A-4E5B-470D-995B-90152F1A17D1}" destId="{6B52B200-9B81-43CE-92C7-60F49A5BF972}" srcOrd="1" destOrd="0" presId="urn:microsoft.com/office/officeart/2008/layout/HorizontalMultiLevelHierarchy"/>
    <dgm:cxn modelId="{6C92C32F-A8FF-4805-A9E3-BF09A209A6B8}" type="presOf" srcId="{3A16B06E-F0E9-4597-A503-E2C2E0C516C2}" destId="{22D91653-1CBC-45C8-B131-631C9C728216}" srcOrd="1" destOrd="0" presId="urn:microsoft.com/office/officeart/2008/layout/HorizontalMultiLevelHierarchy"/>
    <dgm:cxn modelId="{B96E8731-5B9A-4152-B900-2CD0A59E7D6C}" type="presOf" srcId="{C6A8967B-2319-4E20-8427-48A4D1386640}" destId="{3861A5E4-C153-4037-890C-54F1E6DF599E}" srcOrd="1" destOrd="0" presId="urn:microsoft.com/office/officeart/2008/layout/HorizontalMultiLevelHierarchy"/>
    <dgm:cxn modelId="{00A8A761-D74E-495E-A49D-6DDE35D5DB95}" srcId="{EEFE3474-E921-4FD0-9468-3AAFE1A43899}" destId="{56A56DA2-470A-47F9-8375-4C54A627DEF8}" srcOrd="7" destOrd="0" parTransId="{7A62F571-9483-4E1F-B6D6-336122B08FC8}" sibTransId="{3F6B5F89-7938-4DFB-87EB-30E09B3DBDFF}"/>
    <dgm:cxn modelId="{ECBF0048-06F8-4417-874C-B0F73EEB3189}" type="presOf" srcId="{8910AA82-0EB3-4FE7-82F7-3B58E75FBF5E}" destId="{F0E58098-52C7-4ACF-A939-657BC820075F}" srcOrd="0" destOrd="0" presId="urn:microsoft.com/office/officeart/2008/layout/HorizontalMultiLevelHierarchy"/>
    <dgm:cxn modelId="{16DE6D48-AD75-437B-A650-B281A913B375}" type="presOf" srcId="{F53D9EE5-6A41-4A8A-BCFE-5522754F7619}" destId="{1B1D5289-7574-446F-AC43-C727A3610FBA}" srcOrd="0" destOrd="0" presId="urn:microsoft.com/office/officeart/2008/layout/HorizontalMultiLevelHierarchy"/>
    <dgm:cxn modelId="{E158044F-DEB7-468B-B670-6130731BD775}" type="presOf" srcId="{101A6B27-F05E-40C2-84D3-0666FD2A3A94}" destId="{7298B050-F408-40CE-9505-7DA262334FA2}" srcOrd="0" destOrd="0" presId="urn:microsoft.com/office/officeart/2008/layout/HorizontalMultiLevelHierarchy"/>
    <dgm:cxn modelId="{323DD84F-C18B-41B2-9425-5C12E0C44DAE}" type="presOf" srcId="{F9726DF2-7137-43E2-80E8-5764C70F2DBD}" destId="{8522774E-B90F-4C8B-8356-43C05B4A5B22}" srcOrd="0" destOrd="0" presId="urn:microsoft.com/office/officeart/2008/layout/HorizontalMultiLevelHierarchy"/>
    <dgm:cxn modelId="{0DA9E172-030C-4AF1-888E-27103EA79657}" type="presOf" srcId="{F475FC23-2B81-4553-9F9A-F0802A72FB56}" destId="{88A42887-673B-4804-9B36-37870D47791B}" srcOrd="0" destOrd="0" presId="urn:microsoft.com/office/officeart/2008/layout/HorizontalMultiLevelHierarchy"/>
    <dgm:cxn modelId="{BDF44053-34C7-40CF-A9EF-7570C894A5CF}" srcId="{2B88F82D-CE38-4A6B-BB67-D1F57E1E46F6}" destId="{EEFE3474-E921-4FD0-9468-3AAFE1A43899}" srcOrd="0" destOrd="0" parTransId="{F7BC4263-7546-433C-93EA-F927F722DDE8}" sibTransId="{C2C9EF2F-4C93-479C-B1CD-3203AA42B422}"/>
    <dgm:cxn modelId="{AE04F955-6057-4D0F-B1BD-F6C20A1F202D}" type="presOf" srcId="{D4B9ED04-0702-47F4-9ED3-67DF66D4502B}" destId="{7F90F42D-8769-4B69-AF46-28DFDEA3E2E0}" srcOrd="0" destOrd="0" presId="urn:microsoft.com/office/officeart/2008/layout/HorizontalMultiLevelHierarchy"/>
    <dgm:cxn modelId="{61A0407B-F6CE-4A00-8A04-7376526A07BD}" type="presOf" srcId="{0EFC6120-ACE3-4C71-B1F2-B618CC00716B}" destId="{1AB2FED8-733D-4A0C-8A0B-F3EFF7184113}" srcOrd="1" destOrd="0" presId="urn:microsoft.com/office/officeart/2008/layout/HorizontalMultiLevelHierarchy"/>
    <dgm:cxn modelId="{ECB7817C-E0C1-4D80-8AB0-C8DCC14DD718}" type="presOf" srcId="{0EFC6120-ACE3-4C71-B1F2-B618CC00716B}" destId="{A71F69A8-3452-4D5E-BC0B-B377536E55DD}" srcOrd="0" destOrd="0" presId="urn:microsoft.com/office/officeart/2008/layout/HorizontalMultiLevelHierarchy"/>
    <dgm:cxn modelId="{BB3AA281-EB05-4F1B-A81F-89C274545962}" srcId="{EEFE3474-E921-4FD0-9468-3AAFE1A43899}" destId="{3FBF17D7-232E-4E67-9032-D5C62A4C3342}" srcOrd="1" destOrd="0" parTransId="{0EFC6120-ACE3-4C71-B1F2-B618CC00716B}" sibTransId="{B41478C2-EAB9-4C94-BD9E-249EE4E3E446}"/>
    <dgm:cxn modelId="{E2978384-F76B-4BF5-9ED7-3195C17551E6}" srcId="{EEFE3474-E921-4FD0-9468-3AAFE1A43899}" destId="{8910AA82-0EB3-4FE7-82F7-3B58E75FBF5E}" srcOrd="0" destOrd="0" parTransId="{C6A8967B-2319-4E20-8427-48A4D1386640}" sibTransId="{C89D1ACF-10A1-4E39-9400-09299F711F40}"/>
    <dgm:cxn modelId="{FB46CA91-A6A5-47E3-8A52-2EF0F900D6F2}" type="presOf" srcId="{101A6B27-F05E-40C2-84D3-0666FD2A3A94}" destId="{3BE0EFDA-2D16-474A-A670-C08C2F5A2168}" srcOrd="1" destOrd="0" presId="urn:microsoft.com/office/officeart/2008/layout/HorizontalMultiLevelHierarchy"/>
    <dgm:cxn modelId="{BB9C8994-4531-47E0-81B2-E3C90B2CC375}" type="presOf" srcId="{2B88F82D-CE38-4A6B-BB67-D1F57E1E46F6}" destId="{CE975771-D285-4E40-BDC2-078BB6E7E710}" srcOrd="0" destOrd="0" presId="urn:microsoft.com/office/officeart/2008/layout/HorizontalMultiLevelHierarchy"/>
    <dgm:cxn modelId="{205A78A0-A38E-4294-AEA1-4F3E79EF41C7}" srcId="{EEFE3474-E921-4FD0-9468-3AAFE1A43899}" destId="{F9726DF2-7137-43E2-80E8-5764C70F2DBD}" srcOrd="3" destOrd="0" parTransId="{9EBEDF99-490D-475F-B8D9-E84C301798F8}" sibTransId="{1B885A91-3E23-43D3-B7C2-F23E0CE9D7C6}"/>
    <dgm:cxn modelId="{DA3892A4-5C01-416E-B11A-155970EB5866}" type="presOf" srcId="{3D9D1660-B8F3-4A84-828D-3203C557862D}" destId="{AD815ADC-EC1A-4AE4-B450-9E23DBD39E00}" srcOrd="0" destOrd="0" presId="urn:microsoft.com/office/officeart/2008/layout/HorizontalMultiLevelHierarchy"/>
    <dgm:cxn modelId="{2F182EB4-7A80-4A8F-BEAD-4F8165E0EE93}" type="presOf" srcId="{3A16B06E-F0E9-4597-A503-E2C2E0C516C2}" destId="{ABFFE4FB-6916-465A-B4D3-B250EB63434C}" srcOrd="0" destOrd="0" presId="urn:microsoft.com/office/officeart/2008/layout/HorizontalMultiLevelHierarchy"/>
    <dgm:cxn modelId="{6556F4B4-EBCF-4F0F-8485-5EAB1EB3CC63}" type="presOf" srcId="{EEFE3474-E921-4FD0-9468-3AAFE1A43899}" destId="{EDF70BA1-3849-42D2-942F-35B901BA5046}" srcOrd="0" destOrd="0" presId="urn:microsoft.com/office/officeart/2008/layout/HorizontalMultiLevelHierarchy"/>
    <dgm:cxn modelId="{DBBE70B5-5973-45AE-AB67-F1052EF31FD6}" type="presOf" srcId="{7A62F571-9483-4E1F-B6D6-336122B08FC8}" destId="{2D863B90-5C8F-4202-BFB7-109E8D54C926}" srcOrd="1" destOrd="0" presId="urn:microsoft.com/office/officeart/2008/layout/HorizontalMultiLevelHierarchy"/>
    <dgm:cxn modelId="{306811B7-FE2E-465A-AFBC-B242EF0596C4}" srcId="{EEFE3474-E921-4FD0-9468-3AAFE1A43899}" destId="{D4B9ED04-0702-47F4-9ED3-67DF66D4502B}" srcOrd="8" destOrd="0" parTransId="{F475FC23-2B81-4553-9F9A-F0802A72FB56}" sibTransId="{00D0E425-4B70-4C78-AF83-2DEDAE0AE566}"/>
    <dgm:cxn modelId="{5E59E0B8-AC9E-4A34-A5E0-617DB235A82F}" type="presOf" srcId="{EF66B53F-0128-48B3-879E-5C6EBC277995}" destId="{EC600C3C-4E93-4E0B-B8D6-DD59A258CE5B}" srcOrd="0" destOrd="0" presId="urn:microsoft.com/office/officeart/2008/layout/HorizontalMultiLevelHierarchy"/>
    <dgm:cxn modelId="{859A16C0-8AF2-42A2-A44C-A9DE242D864A}" srcId="{EEFE3474-E921-4FD0-9468-3AAFE1A43899}" destId="{AF570B98-8CD8-4B15-9190-35DE06DE6D0C}" srcOrd="5" destOrd="0" parTransId="{C74F609A-4E5B-470D-995B-90152F1A17D1}" sibTransId="{99C5B5CD-C49F-4AA5-BF84-6100595A14E5}"/>
    <dgm:cxn modelId="{D1C386D4-63E1-4176-9BCB-6DDBE50032D3}" srcId="{EEFE3474-E921-4FD0-9468-3AAFE1A43899}" destId="{3D9D1660-B8F3-4A84-828D-3203C557862D}" srcOrd="2" destOrd="0" parTransId="{57D0DA03-188A-4B81-B0DF-228C91C32383}" sibTransId="{47E01917-B586-45D0-B75D-CB74C757EAD8}"/>
    <dgm:cxn modelId="{9941B6DC-3019-44D8-A9EF-9BB421691139}" type="presOf" srcId="{9EBEDF99-490D-475F-B8D9-E84C301798F8}" destId="{4B6862DB-DBA1-4E7E-B439-1E66A41A2CE6}" srcOrd="0" destOrd="0" presId="urn:microsoft.com/office/officeart/2008/layout/HorizontalMultiLevelHierarchy"/>
    <dgm:cxn modelId="{0383E7EB-9F20-4F35-BA31-ECB8F37C5744}" type="presOf" srcId="{C6A8967B-2319-4E20-8427-48A4D1386640}" destId="{A1EA6476-BAA1-4139-9BE7-3F50ACD6CB46}" srcOrd="0" destOrd="0" presId="urn:microsoft.com/office/officeart/2008/layout/HorizontalMultiLevelHierarchy"/>
    <dgm:cxn modelId="{05CDB2F0-4EDF-4C50-86F9-7370DE4FCC73}" srcId="{EEFE3474-E921-4FD0-9468-3AAFE1A43899}" destId="{F53D9EE5-6A41-4A8A-BCFE-5522754F7619}" srcOrd="4" destOrd="0" parTransId="{101A6B27-F05E-40C2-84D3-0666FD2A3A94}" sibTransId="{C9895502-219C-4FAC-858A-EE446753E6BF}"/>
    <dgm:cxn modelId="{0F2B6EF3-0561-4B02-B6A7-42E9D8A6C272}" type="presOf" srcId="{9EBEDF99-490D-475F-B8D9-E84C301798F8}" destId="{7C1D794E-F8AE-4742-AFF9-727CA2D9C508}" srcOrd="1" destOrd="0" presId="urn:microsoft.com/office/officeart/2008/layout/HorizontalMultiLevelHierarchy"/>
    <dgm:cxn modelId="{E202A4B0-298F-47FD-B98E-5E95F9CAD63A}" type="presParOf" srcId="{CE975771-D285-4E40-BDC2-078BB6E7E710}" destId="{57E89555-0A12-424A-BEC2-710B01C9EB77}" srcOrd="0" destOrd="0" presId="urn:microsoft.com/office/officeart/2008/layout/HorizontalMultiLevelHierarchy"/>
    <dgm:cxn modelId="{C743DDD1-8841-478F-9834-EF1EA7F70C6F}" type="presParOf" srcId="{57E89555-0A12-424A-BEC2-710B01C9EB77}" destId="{EDF70BA1-3849-42D2-942F-35B901BA5046}" srcOrd="0" destOrd="0" presId="urn:microsoft.com/office/officeart/2008/layout/HorizontalMultiLevelHierarchy"/>
    <dgm:cxn modelId="{C3635989-16EC-4FBB-8C06-0C8DDBAB3BF8}" type="presParOf" srcId="{57E89555-0A12-424A-BEC2-710B01C9EB77}" destId="{6E083E85-613D-4A63-BC1A-3FD209DE4124}" srcOrd="1" destOrd="0" presId="urn:microsoft.com/office/officeart/2008/layout/HorizontalMultiLevelHierarchy"/>
    <dgm:cxn modelId="{79C94135-CF51-4B09-AAF0-65D234281107}" type="presParOf" srcId="{6E083E85-613D-4A63-BC1A-3FD209DE4124}" destId="{A1EA6476-BAA1-4139-9BE7-3F50ACD6CB46}" srcOrd="0" destOrd="0" presId="urn:microsoft.com/office/officeart/2008/layout/HorizontalMultiLevelHierarchy"/>
    <dgm:cxn modelId="{CDDCF5A2-CDFB-4FB3-B6AA-3D19084FA8BD}" type="presParOf" srcId="{A1EA6476-BAA1-4139-9BE7-3F50ACD6CB46}" destId="{3861A5E4-C153-4037-890C-54F1E6DF599E}" srcOrd="0" destOrd="0" presId="urn:microsoft.com/office/officeart/2008/layout/HorizontalMultiLevelHierarchy"/>
    <dgm:cxn modelId="{3091C3F3-5CCC-469D-B02E-2C862DE6D1B6}" type="presParOf" srcId="{6E083E85-613D-4A63-BC1A-3FD209DE4124}" destId="{E0817BCD-F3CB-4861-AB3F-B5F92E191B75}" srcOrd="1" destOrd="0" presId="urn:microsoft.com/office/officeart/2008/layout/HorizontalMultiLevelHierarchy"/>
    <dgm:cxn modelId="{28D3616A-BA56-48C2-B9B4-BA6913A7A54F}" type="presParOf" srcId="{E0817BCD-F3CB-4861-AB3F-B5F92E191B75}" destId="{F0E58098-52C7-4ACF-A939-657BC820075F}" srcOrd="0" destOrd="0" presId="urn:microsoft.com/office/officeart/2008/layout/HorizontalMultiLevelHierarchy"/>
    <dgm:cxn modelId="{67DD92C8-1515-4B53-A790-7C7B6E284223}" type="presParOf" srcId="{E0817BCD-F3CB-4861-AB3F-B5F92E191B75}" destId="{377E8BD3-2198-42B0-B3C3-49B3B1104A7C}" srcOrd="1" destOrd="0" presId="urn:microsoft.com/office/officeart/2008/layout/HorizontalMultiLevelHierarchy"/>
    <dgm:cxn modelId="{831DE43D-FD28-446F-BEBE-B3B74CEFCDCD}" type="presParOf" srcId="{6E083E85-613D-4A63-BC1A-3FD209DE4124}" destId="{A71F69A8-3452-4D5E-BC0B-B377536E55DD}" srcOrd="2" destOrd="0" presId="urn:microsoft.com/office/officeart/2008/layout/HorizontalMultiLevelHierarchy"/>
    <dgm:cxn modelId="{89780F0C-59B2-48B7-B657-6B64E73F4142}" type="presParOf" srcId="{A71F69A8-3452-4D5E-BC0B-B377536E55DD}" destId="{1AB2FED8-733D-4A0C-8A0B-F3EFF7184113}" srcOrd="0" destOrd="0" presId="urn:microsoft.com/office/officeart/2008/layout/HorizontalMultiLevelHierarchy"/>
    <dgm:cxn modelId="{A38B2696-A625-4440-853B-C9C60CA969E1}" type="presParOf" srcId="{6E083E85-613D-4A63-BC1A-3FD209DE4124}" destId="{6FD96BF4-BE69-4FF9-831A-CB5852A1B40C}" srcOrd="3" destOrd="0" presId="urn:microsoft.com/office/officeart/2008/layout/HorizontalMultiLevelHierarchy"/>
    <dgm:cxn modelId="{153AFBB0-695E-4C6D-94FC-E496FFC220E8}" type="presParOf" srcId="{6FD96BF4-BE69-4FF9-831A-CB5852A1B40C}" destId="{DE837100-7C76-4AF7-899E-A22F76C66AEC}" srcOrd="0" destOrd="0" presId="urn:microsoft.com/office/officeart/2008/layout/HorizontalMultiLevelHierarchy"/>
    <dgm:cxn modelId="{03EB7DBD-0B08-41E9-9991-0F40C7CA7C74}" type="presParOf" srcId="{6FD96BF4-BE69-4FF9-831A-CB5852A1B40C}" destId="{F6831143-06B9-4A0B-AD89-CB4B3CEB6567}" srcOrd="1" destOrd="0" presId="urn:microsoft.com/office/officeart/2008/layout/HorizontalMultiLevelHierarchy"/>
    <dgm:cxn modelId="{F5E171DF-E4BB-44CD-991B-6043C5F3EFCF}" type="presParOf" srcId="{6E083E85-613D-4A63-BC1A-3FD209DE4124}" destId="{244E7F3E-D1BD-4DFA-A1CA-9BE4708AE00D}" srcOrd="4" destOrd="0" presId="urn:microsoft.com/office/officeart/2008/layout/HorizontalMultiLevelHierarchy"/>
    <dgm:cxn modelId="{55F01466-FEE8-458F-84A0-FB2164037AB0}" type="presParOf" srcId="{244E7F3E-D1BD-4DFA-A1CA-9BE4708AE00D}" destId="{8C7CBA52-8D97-4B2A-B4A7-8834C10601D5}" srcOrd="0" destOrd="0" presId="urn:microsoft.com/office/officeart/2008/layout/HorizontalMultiLevelHierarchy"/>
    <dgm:cxn modelId="{3A02D222-EC69-4CD1-9010-BB4E0AB84C7B}" type="presParOf" srcId="{6E083E85-613D-4A63-BC1A-3FD209DE4124}" destId="{06ED1401-00CD-43B5-A67D-57C118650EB5}" srcOrd="5" destOrd="0" presId="urn:microsoft.com/office/officeart/2008/layout/HorizontalMultiLevelHierarchy"/>
    <dgm:cxn modelId="{F50ECDE2-1051-4DA7-B724-5C0D2D793581}" type="presParOf" srcId="{06ED1401-00CD-43B5-A67D-57C118650EB5}" destId="{AD815ADC-EC1A-4AE4-B450-9E23DBD39E00}" srcOrd="0" destOrd="0" presId="urn:microsoft.com/office/officeart/2008/layout/HorizontalMultiLevelHierarchy"/>
    <dgm:cxn modelId="{39BEF7FE-22EC-4B05-89A2-76B569089474}" type="presParOf" srcId="{06ED1401-00CD-43B5-A67D-57C118650EB5}" destId="{93465A6F-C6BC-4599-A7DE-E27541ED9165}" srcOrd="1" destOrd="0" presId="urn:microsoft.com/office/officeart/2008/layout/HorizontalMultiLevelHierarchy"/>
    <dgm:cxn modelId="{46A4193D-B23F-446B-AE2D-EA0206184D62}" type="presParOf" srcId="{6E083E85-613D-4A63-BC1A-3FD209DE4124}" destId="{4B6862DB-DBA1-4E7E-B439-1E66A41A2CE6}" srcOrd="6" destOrd="0" presId="urn:microsoft.com/office/officeart/2008/layout/HorizontalMultiLevelHierarchy"/>
    <dgm:cxn modelId="{0275B74C-390A-446D-8555-D120656A98DA}" type="presParOf" srcId="{4B6862DB-DBA1-4E7E-B439-1E66A41A2CE6}" destId="{7C1D794E-F8AE-4742-AFF9-727CA2D9C508}" srcOrd="0" destOrd="0" presId="urn:microsoft.com/office/officeart/2008/layout/HorizontalMultiLevelHierarchy"/>
    <dgm:cxn modelId="{334E846D-C753-4469-B5C6-2D5296318F68}" type="presParOf" srcId="{6E083E85-613D-4A63-BC1A-3FD209DE4124}" destId="{ED2163AA-A52C-4D7E-A728-762DD391192C}" srcOrd="7" destOrd="0" presId="urn:microsoft.com/office/officeart/2008/layout/HorizontalMultiLevelHierarchy"/>
    <dgm:cxn modelId="{F8C02080-1D6B-4D0C-80E2-FCAEF1288F3E}" type="presParOf" srcId="{ED2163AA-A52C-4D7E-A728-762DD391192C}" destId="{8522774E-B90F-4C8B-8356-43C05B4A5B22}" srcOrd="0" destOrd="0" presId="urn:microsoft.com/office/officeart/2008/layout/HorizontalMultiLevelHierarchy"/>
    <dgm:cxn modelId="{C98DF282-AEF9-4559-B8DD-6322DD613ACB}" type="presParOf" srcId="{ED2163AA-A52C-4D7E-A728-762DD391192C}" destId="{ACA153D3-B477-4BD3-A2C6-FE8C35D36D91}" srcOrd="1" destOrd="0" presId="urn:microsoft.com/office/officeart/2008/layout/HorizontalMultiLevelHierarchy"/>
    <dgm:cxn modelId="{75CEAE6D-12B6-4BFA-85C6-0385206A0575}" type="presParOf" srcId="{6E083E85-613D-4A63-BC1A-3FD209DE4124}" destId="{7298B050-F408-40CE-9505-7DA262334FA2}" srcOrd="8" destOrd="0" presId="urn:microsoft.com/office/officeart/2008/layout/HorizontalMultiLevelHierarchy"/>
    <dgm:cxn modelId="{87F41F75-6D45-4923-B473-6752D68A4C4B}" type="presParOf" srcId="{7298B050-F408-40CE-9505-7DA262334FA2}" destId="{3BE0EFDA-2D16-474A-A670-C08C2F5A2168}" srcOrd="0" destOrd="0" presId="urn:microsoft.com/office/officeart/2008/layout/HorizontalMultiLevelHierarchy"/>
    <dgm:cxn modelId="{81176E8F-A5DD-4000-90CF-DF5042E7F85A}" type="presParOf" srcId="{6E083E85-613D-4A63-BC1A-3FD209DE4124}" destId="{11F7A159-6DE6-4C61-A245-1551E225A227}" srcOrd="9" destOrd="0" presId="urn:microsoft.com/office/officeart/2008/layout/HorizontalMultiLevelHierarchy"/>
    <dgm:cxn modelId="{A2F980AD-C2A1-42BE-BCB8-8C2D1F1306EE}" type="presParOf" srcId="{11F7A159-6DE6-4C61-A245-1551E225A227}" destId="{1B1D5289-7574-446F-AC43-C727A3610FBA}" srcOrd="0" destOrd="0" presId="urn:microsoft.com/office/officeart/2008/layout/HorizontalMultiLevelHierarchy"/>
    <dgm:cxn modelId="{1979920A-CF5B-4287-AF7D-EFDB2DBF6D37}" type="presParOf" srcId="{11F7A159-6DE6-4C61-A245-1551E225A227}" destId="{09B4DA71-312C-4D20-96E8-53CEE666083B}" srcOrd="1" destOrd="0" presId="urn:microsoft.com/office/officeart/2008/layout/HorizontalMultiLevelHierarchy"/>
    <dgm:cxn modelId="{BAB5EC2B-7850-43DA-8E76-9736E2D54AC9}" type="presParOf" srcId="{6E083E85-613D-4A63-BC1A-3FD209DE4124}" destId="{0B35B45F-4FD3-4E48-9980-03B4D6CB0FED}" srcOrd="10" destOrd="0" presId="urn:microsoft.com/office/officeart/2008/layout/HorizontalMultiLevelHierarchy"/>
    <dgm:cxn modelId="{4237D334-0F87-4135-8A65-07956773BE81}" type="presParOf" srcId="{0B35B45F-4FD3-4E48-9980-03B4D6CB0FED}" destId="{6B52B200-9B81-43CE-92C7-60F49A5BF972}" srcOrd="0" destOrd="0" presId="urn:microsoft.com/office/officeart/2008/layout/HorizontalMultiLevelHierarchy"/>
    <dgm:cxn modelId="{3A51D0E7-89AD-4C67-BA94-4E1B577A2503}" type="presParOf" srcId="{6E083E85-613D-4A63-BC1A-3FD209DE4124}" destId="{BE8F7B39-8BDD-4DD0-8C7F-D8B224FF8D5B}" srcOrd="11" destOrd="0" presId="urn:microsoft.com/office/officeart/2008/layout/HorizontalMultiLevelHierarchy"/>
    <dgm:cxn modelId="{3A1C3999-08A5-4F9A-A1C5-8211F2DABE4D}" type="presParOf" srcId="{BE8F7B39-8BDD-4DD0-8C7F-D8B224FF8D5B}" destId="{57096A4C-58DB-42E5-B618-1F1B92F66D91}" srcOrd="0" destOrd="0" presId="urn:microsoft.com/office/officeart/2008/layout/HorizontalMultiLevelHierarchy"/>
    <dgm:cxn modelId="{29DF3C99-127E-4AC5-9B03-04BBF6906B5A}" type="presParOf" srcId="{BE8F7B39-8BDD-4DD0-8C7F-D8B224FF8D5B}" destId="{123A2475-C771-4112-8B4B-C3006AF655C2}" srcOrd="1" destOrd="0" presId="urn:microsoft.com/office/officeart/2008/layout/HorizontalMultiLevelHierarchy"/>
    <dgm:cxn modelId="{1BCD8A6E-49C3-4289-B054-E19E8F273AB2}" type="presParOf" srcId="{6E083E85-613D-4A63-BC1A-3FD209DE4124}" destId="{ABFFE4FB-6916-465A-B4D3-B250EB63434C}" srcOrd="12" destOrd="0" presId="urn:microsoft.com/office/officeart/2008/layout/HorizontalMultiLevelHierarchy"/>
    <dgm:cxn modelId="{6F681FD2-8BA2-4AF0-AEE6-5DB742EA1577}" type="presParOf" srcId="{ABFFE4FB-6916-465A-B4D3-B250EB63434C}" destId="{22D91653-1CBC-45C8-B131-631C9C728216}" srcOrd="0" destOrd="0" presId="urn:microsoft.com/office/officeart/2008/layout/HorizontalMultiLevelHierarchy"/>
    <dgm:cxn modelId="{E0403968-6685-48FE-AC85-9C3BF6242154}" type="presParOf" srcId="{6E083E85-613D-4A63-BC1A-3FD209DE4124}" destId="{C2D891FB-3028-4CBD-8F98-6017E35682F9}" srcOrd="13" destOrd="0" presId="urn:microsoft.com/office/officeart/2008/layout/HorizontalMultiLevelHierarchy"/>
    <dgm:cxn modelId="{C2279020-0D18-41CF-B253-4B2CEBC7CE31}" type="presParOf" srcId="{C2D891FB-3028-4CBD-8F98-6017E35682F9}" destId="{EC600C3C-4E93-4E0B-B8D6-DD59A258CE5B}" srcOrd="0" destOrd="0" presId="urn:microsoft.com/office/officeart/2008/layout/HorizontalMultiLevelHierarchy"/>
    <dgm:cxn modelId="{3357C8C4-8319-43CC-BA8C-3635D454FCDE}" type="presParOf" srcId="{C2D891FB-3028-4CBD-8F98-6017E35682F9}" destId="{01AEED95-2FDF-436F-B4F7-2F95A71E50D0}" srcOrd="1" destOrd="0" presId="urn:microsoft.com/office/officeart/2008/layout/HorizontalMultiLevelHierarchy"/>
    <dgm:cxn modelId="{255DE859-5BC8-4614-8F63-5A1445961475}" type="presParOf" srcId="{6E083E85-613D-4A63-BC1A-3FD209DE4124}" destId="{8E14A1E7-7C7A-4AE6-BE41-00A7055542EA}" srcOrd="14" destOrd="0" presId="urn:microsoft.com/office/officeart/2008/layout/HorizontalMultiLevelHierarchy"/>
    <dgm:cxn modelId="{98A79429-B183-4029-977D-6CCF95941BB0}" type="presParOf" srcId="{8E14A1E7-7C7A-4AE6-BE41-00A7055542EA}" destId="{2D863B90-5C8F-4202-BFB7-109E8D54C926}" srcOrd="0" destOrd="0" presId="urn:microsoft.com/office/officeart/2008/layout/HorizontalMultiLevelHierarchy"/>
    <dgm:cxn modelId="{4A18548B-0072-49EB-8563-636F2BBC9D65}" type="presParOf" srcId="{6E083E85-613D-4A63-BC1A-3FD209DE4124}" destId="{4BC44272-A1CC-44AE-8570-67467935BF34}" srcOrd="15" destOrd="0" presId="urn:microsoft.com/office/officeart/2008/layout/HorizontalMultiLevelHierarchy"/>
    <dgm:cxn modelId="{B358B435-8989-4509-BE77-6A20815D06F9}" type="presParOf" srcId="{4BC44272-A1CC-44AE-8570-67467935BF34}" destId="{0838195D-CBB0-41B6-8DC1-69D6FD926771}" srcOrd="0" destOrd="0" presId="urn:microsoft.com/office/officeart/2008/layout/HorizontalMultiLevelHierarchy"/>
    <dgm:cxn modelId="{F89F9451-D70D-4E6A-8B34-29F66C8B6240}" type="presParOf" srcId="{4BC44272-A1CC-44AE-8570-67467935BF34}" destId="{2AE15D7F-3DF8-4765-B3E4-D09D8EA412DE}" srcOrd="1" destOrd="0" presId="urn:microsoft.com/office/officeart/2008/layout/HorizontalMultiLevelHierarchy"/>
    <dgm:cxn modelId="{CD2D9C89-B7C3-4157-9FBE-AE05442542B6}" type="presParOf" srcId="{6E083E85-613D-4A63-BC1A-3FD209DE4124}" destId="{88A42887-673B-4804-9B36-37870D47791B}" srcOrd="16" destOrd="0" presId="urn:microsoft.com/office/officeart/2008/layout/HorizontalMultiLevelHierarchy"/>
    <dgm:cxn modelId="{DA2A68D0-66FF-4EC7-9903-8ADCF0BA4579}" type="presParOf" srcId="{88A42887-673B-4804-9B36-37870D47791B}" destId="{5216491A-2276-4F0F-BF12-193AD372BEBC}" srcOrd="0" destOrd="0" presId="urn:microsoft.com/office/officeart/2008/layout/HorizontalMultiLevelHierarchy"/>
    <dgm:cxn modelId="{DE46E71C-33A5-43D7-865D-5FCB2BC88E68}" type="presParOf" srcId="{6E083E85-613D-4A63-BC1A-3FD209DE4124}" destId="{39E852CB-0B8F-4EAD-8249-069E2727119D}" srcOrd="17" destOrd="0" presId="urn:microsoft.com/office/officeart/2008/layout/HorizontalMultiLevelHierarchy"/>
    <dgm:cxn modelId="{1AE07021-0438-4A25-8857-FD12AFB5C753}" type="presParOf" srcId="{39E852CB-0B8F-4EAD-8249-069E2727119D}" destId="{7F90F42D-8769-4B69-AF46-28DFDEA3E2E0}" srcOrd="0" destOrd="0" presId="urn:microsoft.com/office/officeart/2008/layout/HorizontalMultiLevelHierarchy"/>
    <dgm:cxn modelId="{2D36B17E-8726-4798-85C4-0F79C900A778}" type="presParOf" srcId="{39E852CB-0B8F-4EAD-8249-069E2727119D}" destId="{417C269C-7F18-4DC9-94A6-48132765739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9D43E-0D5A-4A8B-9E98-EB3F301DB52B}">
      <dsp:nvSpPr>
        <dsp:cNvPr id="0" name=""/>
        <dsp:cNvSpPr/>
      </dsp:nvSpPr>
      <dsp:spPr>
        <a:xfrm>
          <a:off x="905419" y="0"/>
          <a:ext cx="10261417" cy="524570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788B7-F08F-46DB-AFA4-E505E07DAF8D}">
      <dsp:nvSpPr>
        <dsp:cNvPr id="0" name=""/>
        <dsp:cNvSpPr/>
      </dsp:nvSpPr>
      <dsp:spPr>
        <a:xfrm>
          <a:off x="4513" y="1573711"/>
          <a:ext cx="2832336" cy="2098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تحديد السبب والهدف</a:t>
          </a:r>
          <a:endParaRPr lang="fr-DZ" sz="3900" b="1" kern="1200" dirty="0">
            <a:cs typeface="+mj-cs"/>
          </a:endParaRPr>
        </a:p>
      </dsp:txBody>
      <dsp:txXfrm>
        <a:off x="106943" y="1676141"/>
        <a:ext cx="2627476" cy="1893421"/>
      </dsp:txXfrm>
    </dsp:sp>
    <dsp:sp modelId="{C3C98A7F-71E9-4E9E-870B-28DED0E9C1E3}">
      <dsp:nvSpPr>
        <dsp:cNvPr id="0" name=""/>
        <dsp:cNvSpPr/>
      </dsp:nvSpPr>
      <dsp:spPr>
        <a:xfrm>
          <a:off x="3081477" y="1573711"/>
          <a:ext cx="2832336" cy="209828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فهم الجمهور</a:t>
          </a:r>
          <a:endParaRPr lang="fr-DZ" sz="3900" b="1" kern="1200" dirty="0">
            <a:cs typeface="+mj-cs"/>
          </a:endParaRPr>
        </a:p>
      </dsp:txBody>
      <dsp:txXfrm>
        <a:off x="3183907" y="1676141"/>
        <a:ext cx="2627476" cy="1893421"/>
      </dsp:txXfrm>
    </dsp:sp>
    <dsp:sp modelId="{E4C5A3A5-3400-4FBB-88DF-1B7A814E47C8}">
      <dsp:nvSpPr>
        <dsp:cNvPr id="0" name=""/>
        <dsp:cNvSpPr/>
      </dsp:nvSpPr>
      <dsp:spPr>
        <a:xfrm>
          <a:off x="6158442" y="1573711"/>
          <a:ext cx="2832336" cy="209828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اختيار القناة والشكل</a:t>
          </a:r>
          <a:endParaRPr lang="fr-DZ" sz="3900" b="1" kern="1200" dirty="0">
            <a:cs typeface="+mj-cs"/>
          </a:endParaRPr>
        </a:p>
      </dsp:txBody>
      <dsp:txXfrm>
        <a:off x="6260872" y="1676141"/>
        <a:ext cx="2627476" cy="1893421"/>
      </dsp:txXfrm>
    </dsp:sp>
    <dsp:sp modelId="{B86AB07F-C041-4534-A827-763F5E3E44E6}">
      <dsp:nvSpPr>
        <dsp:cNvPr id="0" name=""/>
        <dsp:cNvSpPr/>
      </dsp:nvSpPr>
      <dsp:spPr>
        <a:xfrm>
          <a:off x="9235406" y="1573711"/>
          <a:ext cx="2832336" cy="20982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انشاء المحتوى وتقديمه</a:t>
          </a:r>
          <a:endParaRPr lang="fr-DZ" sz="3900" b="1" kern="1200" dirty="0">
            <a:cs typeface="+mj-cs"/>
          </a:endParaRPr>
        </a:p>
      </dsp:txBody>
      <dsp:txXfrm>
        <a:off x="9337836" y="1676141"/>
        <a:ext cx="2627476" cy="1893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42887-673B-4804-9B36-37870D47791B}">
      <dsp:nvSpPr>
        <dsp:cNvPr id="0" name=""/>
        <dsp:cNvSpPr/>
      </dsp:nvSpPr>
      <dsp:spPr>
        <a:xfrm>
          <a:off x="3614940" y="2941887"/>
          <a:ext cx="350220" cy="2669366"/>
        </a:xfrm>
        <a:custGeom>
          <a:avLst/>
          <a:gdLst/>
          <a:ahLst/>
          <a:cxnLst/>
          <a:rect l="0" t="0" r="0" b="0"/>
          <a:pathLst>
            <a:path>
              <a:moveTo>
                <a:pt x="0" y="0"/>
              </a:moveTo>
              <a:lnTo>
                <a:pt x="175110" y="0"/>
              </a:lnTo>
              <a:lnTo>
                <a:pt x="175110" y="2669366"/>
              </a:lnTo>
              <a:lnTo>
                <a:pt x="350220" y="266936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kern="1200">
            <a:cs typeface="+mj-cs"/>
          </a:endParaRPr>
        </a:p>
      </dsp:txBody>
      <dsp:txXfrm>
        <a:off x="3722744" y="4209265"/>
        <a:ext cx="134612" cy="134612"/>
      </dsp:txXfrm>
    </dsp:sp>
    <dsp:sp modelId="{8E14A1E7-7C7A-4AE6-BE41-00A7055542EA}">
      <dsp:nvSpPr>
        <dsp:cNvPr id="0" name=""/>
        <dsp:cNvSpPr/>
      </dsp:nvSpPr>
      <dsp:spPr>
        <a:xfrm>
          <a:off x="3614940" y="2941887"/>
          <a:ext cx="350220" cy="2002024"/>
        </a:xfrm>
        <a:custGeom>
          <a:avLst/>
          <a:gdLst/>
          <a:ahLst/>
          <a:cxnLst/>
          <a:rect l="0" t="0" r="0" b="0"/>
          <a:pathLst>
            <a:path>
              <a:moveTo>
                <a:pt x="0" y="0"/>
              </a:moveTo>
              <a:lnTo>
                <a:pt x="175110" y="0"/>
              </a:lnTo>
              <a:lnTo>
                <a:pt x="175110" y="2002024"/>
              </a:lnTo>
              <a:lnTo>
                <a:pt x="350220" y="200202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kern="1200">
            <a:cs typeface="+mj-cs"/>
          </a:endParaRPr>
        </a:p>
      </dsp:txBody>
      <dsp:txXfrm>
        <a:off x="3739240" y="3892089"/>
        <a:ext cx="101621" cy="101621"/>
      </dsp:txXfrm>
    </dsp:sp>
    <dsp:sp modelId="{ABFFE4FB-6916-465A-B4D3-B250EB63434C}">
      <dsp:nvSpPr>
        <dsp:cNvPr id="0" name=""/>
        <dsp:cNvSpPr/>
      </dsp:nvSpPr>
      <dsp:spPr>
        <a:xfrm>
          <a:off x="3614940" y="2941887"/>
          <a:ext cx="350220" cy="1334683"/>
        </a:xfrm>
        <a:custGeom>
          <a:avLst/>
          <a:gdLst/>
          <a:ahLst/>
          <a:cxnLst/>
          <a:rect l="0" t="0" r="0" b="0"/>
          <a:pathLst>
            <a:path>
              <a:moveTo>
                <a:pt x="0" y="0"/>
              </a:moveTo>
              <a:lnTo>
                <a:pt x="175110" y="0"/>
              </a:lnTo>
              <a:lnTo>
                <a:pt x="175110" y="1334683"/>
              </a:lnTo>
              <a:lnTo>
                <a:pt x="350220" y="133468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55554" y="3574732"/>
        <a:ext cx="68993" cy="68993"/>
      </dsp:txXfrm>
    </dsp:sp>
    <dsp:sp modelId="{0B35B45F-4FD3-4E48-9980-03B4D6CB0FED}">
      <dsp:nvSpPr>
        <dsp:cNvPr id="0" name=""/>
        <dsp:cNvSpPr/>
      </dsp:nvSpPr>
      <dsp:spPr>
        <a:xfrm>
          <a:off x="3614940" y="2941887"/>
          <a:ext cx="350220" cy="667341"/>
        </a:xfrm>
        <a:custGeom>
          <a:avLst/>
          <a:gdLst/>
          <a:ahLst/>
          <a:cxnLst/>
          <a:rect l="0" t="0" r="0" b="0"/>
          <a:pathLst>
            <a:path>
              <a:moveTo>
                <a:pt x="0" y="0"/>
              </a:moveTo>
              <a:lnTo>
                <a:pt x="175110" y="0"/>
              </a:lnTo>
              <a:lnTo>
                <a:pt x="175110" y="667341"/>
              </a:lnTo>
              <a:lnTo>
                <a:pt x="350220" y="6673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71209" y="3256717"/>
        <a:ext cx="37682" cy="37682"/>
      </dsp:txXfrm>
    </dsp:sp>
    <dsp:sp modelId="{7298B050-F408-40CE-9505-7DA262334FA2}">
      <dsp:nvSpPr>
        <dsp:cNvPr id="0" name=""/>
        <dsp:cNvSpPr/>
      </dsp:nvSpPr>
      <dsp:spPr>
        <a:xfrm>
          <a:off x="3614940" y="2896168"/>
          <a:ext cx="350220" cy="91440"/>
        </a:xfrm>
        <a:custGeom>
          <a:avLst/>
          <a:gdLst/>
          <a:ahLst/>
          <a:cxnLst/>
          <a:rect l="0" t="0" r="0" b="0"/>
          <a:pathLst>
            <a:path>
              <a:moveTo>
                <a:pt x="0" y="45720"/>
              </a:moveTo>
              <a:lnTo>
                <a:pt x="350220"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81295" y="2933132"/>
        <a:ext cx="17511" cy="17511"/>
      </dsp:txXfrm>
    </dsp:sp>
    <dsp:sp modelId="{4B6862DB-DBA1-4E7E-B439-1E66A41A2CE6}">
      <dsp:nvSpPr>
        <dsp:cNvPr id="0" name=""/>
        <dsp:cNvSpPr/>
      </dsp:nvSpPr>
      <dsp:spPr>
        <a:xfrm>
          <a:off x="3614940" y="2274546"/>
          <a:ext cx="350220" cy="667341"/>
        </a:xfrm>
        <a:custGeom>
          <a:avLst/>
          <a:gdLst/>
          <a:ahLst/>
          <a:cxnLst/>
          <a:rect l="0" t="0" r="0" b="0"/>
          <a:pathLst>
            <a:path>
              <a:moveTo>
                <a:pt x="0" y="667341"/>
              </a:moveTo>
              <a:lnTo>
                <a:pt x="175110" y="667341"/>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71209" y="2589375"/>
        <a:ext cx="37682" cy="37682"/>
      </dsp:txXfrm>
    </dsp:sp>
    <dsp:sp modelId="{244E7F3E-D1BD-4DFA-A1CA-9BE4708AE00D}">
      <dsp:nvSpPr>
        <dsp:cNvPr id="0" name=""/>
        <dsp:cNvSpPr/>
      </dsp:nvSpPr>
      <dsp:spPr>
        <a:xfrm>
          <a:off x="3614940" y="1607204"/>
          <a:ext cx="350220" cy="1334683"/>
        </a:xfrm>
        <a:custGeom>
          <a:avLst/>
          <a:gdLst/>
          <a:ahLst/>
          <a:cxnLst/>
          <a:rect l="0" t="0" r="0" b="0"/>
          <a:pathLst>
            <a:path>
              <a:moveTo>
                <a:pt x="0" y="1334683"/>
              </a:moveTo>
              <a:lnTo>
                <a:pt x="175110" y="1334683"/>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55554" y="2240049"/>
        <a:ext cx="68993" cy="68993"/>
      </dsp:txXfrm>
    </dsp:sp>
    <dsp:sp modelId="{A71F69A8-3452-4D5E-BC0B-B377536E55DD}">
      <dsp:nvSpPr>
        <dsp:cNvPr id="0" name=""/>
        <dsp:cNvSpPr/>
      </dsp:nvSpPr>
      <dsp:spPr>
        <a:xfrm>
          <a:off x="3614940" y="939863"/>
          <a:ext cx="350220" cy="2002024"/>
        </a:xfrm>
        <a:custGeom>
          <a:avLst/>
          <a:gdLst/>
          <a:ahLst/>
          <a:cxnLst/>
          <a:rect l="0" t="0" r="0" b="0"/>
          <a:pathLst>
            <a:path>
              <a:moveTo>
                <a:pt x="0" y="2002024"/>
              </a:moveTo>
              <a:lnTo>
                <a:pt x="175110" y="2002024"/>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kern="1200">
            <a:cs typeface="+mj-cs"/>
          </a:endParaRPr>
        </a:p>
      </dsp:txBody>
      <dsp:txXfrm>
        <a:off x="3739240" y="1890065"/>
        <a:ext cx="101621" cy="101621"/>
      </dsp:txXfrm>
    </dsp:sp>
    <dsp:sp modelId="{A1EA6476-BAA1-4139-9BE7-3F50ACD6CB46}">
      <dsp:nvSpPr>
        <dsp:cNvPr id="0" name=""/>
        <dsp:cNvSpPr/>
      </dsp:nvSpPr>
      <dsp:spPr>
        <a:xfrm>
          <a:off x="3614940" y="272521"/>
          <a:ext cx="350220" cy="2669366"/>
        </a:xfrm>
        <a:custGeom>
          <a:avLst/>
          <a:gdLst/>
          <a:ahLst/>
          <a:cxnLst/>
          <a:rect l="0" t="0" r="0" b="0"/>
          <a:pathLst>
            <a:path>
              <a:moveTo>
                <a:pt x="0" y="2669366"/>
              </a:moveTo>
              <a:lnTo>
                <a:pt x="175110" y="2669366"/>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kern="1200">
            <a:cs typeface="+mj-cs"/>
          </a:endParaRPr>
        </a:p>
      </dsp:txBody>
      <dsp:txXfrm>
        <a:off x="3722744" y="1539898"/>
        <a:ext cx="134612" cy="134612"/>
      </dsp:txXfrm>
    </dsp:sp>
    <dsp:sp modelId="{EDF70BA1-3849-42D2-942F-35B901BA5046}">
      <dsp:nvSpPr>
        <dsp:cNvPr id="0" name=""/>
        <dsp:cNvSpPr/>
      </dsp:nvSpPr>
      <dsp:spPr>
        <a:xfrm rot="16200000">
          <a:off x="1943074" y="2674951"/>
          <a:ext cx="2809859"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ar-SA" sz="3600" kern="1200" dirty="0">
              <a:cs typeface="+mj-cs"/>
            </a:rPr>
            <a:t>حملة التبرعات</a:t>
          </a:r>
          <a:endParaRPr lang="fr-DZ" sz="3600" kern="1200" dirty="0">
            <a:cs typeface="+mj-cs"/>
          </a:endParaRPr>
        </a:p>
      </dsp:txBody>
      <dsp:txXfrm>
        <a:off x="1943074" y="2674951"/>
        <a:ext cx="2809859" cy="533873"/>
      </dsp:txXfrm>
    </dsp:sp>
    <dsp:sp modelId="{F0E58098-52C7-4ACF-A939-657BC820075F}">
      <dsp:nvSpPr>
        <dsp:cNvPr id="0" name=""/>
        <dsp:cNvSpPr/>
      </dsp:nvSpPr>
      <dsp:spPr>
        <a:xfrm>
          <a:off x="3965161" y="5585"/>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بناء حملة متناسقة على قنوات متعددة</a:t>
          </a:r>
          <a:endParaRPr lang="fr-DZ" sz="2000" kern="1200" dirty="0">
            <a:cs typeface="+mj-cs"/>
          </a:endParaRPr>
        </a:p>
      </dsp:txBody>
      <dsp:txXfrm>
        <a:off x="3965161" y="5585"/>
        <a:ext cx="1751104" cy="533873"/>
      </dsp:txXfrm>
    </dsp:sp>
    <dsp:sp modelId="{DE837100-7C76-4AF7-899E-A22F76C66AEC}">
      <dsp:nvSpPr>
        <dsp:cNvPr id="0" name=""/>
        <dsp:cNvSpPr/>
      </dsp:nvSpPr>
      <dsp:spPr>
        <a:xfrm>
          <a:off x="3965161" y="672926"/>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ترسيخ الشعور بأهمية الحملة</a:t>
          </a:r>
          <a:endParaRPr lang="fr-DZ" sz="2000" kern="1200" dirty="0">
            <a:cs typeface="+mj-cs"/>
          </a:endParaRPr>
        </a:p>
      </dsp:txBody>
      <dsp:txXfrm>
        <a:off x="3965161" y="672926"/>
        <a:ext cx="1751104" cy="533873"/>
      </dsp:txXfrm>
    </dsp:sp>
    <dsp:sp modelId="{AD815ADC-EC1A-4AE4-B450-9E23DBD39E00}">
      <dsp:nvSpPr>
        <dsp:cNvPr id="0" name=""/>
        <dsp:cNvSpPr/>
      </dsp:nvSpPr>
      <dsp:spPr>
        <a:xfrm>
          <a:off x="3965161" y="1340268"/>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النداء يكون قصير حرفي وواضح</a:t>
          </a:r>
          <a:endParaRPr lang="fr-DZ" sz="2000" kern="1200" dirty="0">
            <a:cs typeface="+mj-cs"/>
          </a:endParaRPr>
        </a:p>
      </dsp:txBody>
      <dsp:txXfrm>
        <a:off x="3965161" y="1340268"/>
        <a:ext cx="1751104" cy="533873"/>
      </dsp:txXfrm>
    </dsp:sp>
    <dsp:sp modelId="{8522774E-B90F-4C8B-8356-43C05B4A5B22}">
      <dsp:nvSpPr>
        <dsp:cNvPr id="0" name=""/>
        <dsp:cNvSpPr/>
      </dsp:nvSpPr>
      <dsp:spPr>
        <a:xfrm>
          <a:off x="3965161" y="2007609"/>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الأهداف واضحة وواقعية</a:t>
          </a:r>
          <a:endParaRPr lang="fr-DZ" sz="2000" kern="1200" dirty="0">
            <a:cs typeface="+mj-cs"/>
          </a:endParaRPr>
        </a:p>
      </dsp:txBody>
      <dsp:txXfrm>
        <a:off x="3965161" y="2007609"/>
        <a:ext cx="1751104" cy="533873"/>
      </dsp:txXfrm>
    </dsp:sp>
    <dsp:sp modelId="{1B1D5289-7574-446F-AC43-C727A3610FBA}">
      <dsp:nvSpPr>
        <dsp:cNvPr id="0" name=""/>
        <dsp:cNvSpPr/>
      </dsp:nvSpPr>
      <dsp:spPr>
        <a:xfrm>
          <a:off x="3965161" y="2674951"/>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حملة سهلة التنفيذ</a:t>
          </a:r>
          <a:endParaRPr lang="fr-DZ" sz="2000" kern="1200" dirty="0">
            <a:cs typeface="+mj-cs"/>
          </a:endParaRPr>
        </a:p>
      </dsp:txBody>
      <dsp:txXfrm>
        <a:off x="3965161" y="2674951"/>
        <a:ext cx="1751104" cy="533873"/>
      </dsp:txXfrm>
    </dsp:sp>
    <dsp:sp modelId="{57096A4C-58DB-42E5-B618-1F1B92F66D91}">
      <dsp:nvSpPr>
        <dsp:cNvPr id="0" name=""/>
        <dsp:cNvSpPr/>
      </dsp:nvSpPr>
      <dsp:spPr>
        <a:xfrm>
          <a:off x="3965161" y="3342292"/>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النشر بشكل بصري</a:t>
          </a:r>
          <a:endParaRPr lang="fr-DZ" sz="2000" kern="1200" dirty="0">
            <a:cs typeface="+mj-cs"/>
          </a:endParaRPr>
        </a:p>
      </dsp:txBody>
      <dsp:txXfrm>
        <a:off x="3965161" y="3342292"/>
        <a:ext cx="1751104" cy="533873"/>
      </dsp:txXfrm>
    </dsp:sp>
    <dsp:sp modelId="{EC600C3C-4E93-4E0B-B8D6-DD59A258CE5B}">
      <dsp:nvSpPr>
        <dsp:cNvPr id="0" name=""/>
        <dsp:cNvSpPr/>
      </dsp:nvSpPr>
      <dsp:spPr>
        <a:xfrm>
          <a:off x="3965161" y="4009634"/>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التميز</a:t>
          </a:r>
          <a:endParaRPr lang="fr-DZ" sz="2000" kern="1200" dirty="0">
            <a:cs typeface="+mj-cs"/>
          </a:endParaRPr>
        </a:p>
      </dsp:txBody>
      <dsp:txXfrm>
        <a:off x="3965161" y="4009634"/>
        <a:ext cx="1751104" cy="533873"/>
      </dsp:txXfrm>
    </dsp:sp>
    <dsp:sp modelId="{0838195D-CBB0-41B6-8DC1-69D6FD926771}">
      <dsp:nvSpPr>
        <dsp:cNvPr id="0" name=""/>
        <dsp:cNvSpPr/>
      </dsp:nvSpPr>
      <dsp:spPr>
        <a:xfrm>
          <a:off x="3965161" y="4676976"/>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الارتباط بالداعمين</a:t>
          </a:r>
          <a:endParaRPr lang="fr-DZ" sz="2000" kern="1200" dirty="0">
            <a:cs typeface="+mj-cs"/>
          </a:endParaRPr>
        </a:p>
      </dsp:txBody>
      <dsp:txXfrm>
        <a:off x="3965161" y="4676976"/>
        <a:ext cx="1751104" cy="533873"/>
      </dsp:txXfrm>
    </dsp:sp>
    <dsp:sp modelId="{7F90F42D-8769-4B69-AF46-28DFDEA3E2E0}">
      <dsp:nvSpPr>
        <dsp:cNvPr id="0" name=""/>
        <dsp:cNvSpPr/>
      </dsp:nvSpPr>
      <dsp:spPr>
        <a:xfrm>
          <a:off x="3965161" y="5344317"/>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المتابعة</a:t>
          </a:r>
          <a:endParaRPr lang="fr-DZ" sz="2000" kern="1200" dirty="0">
            <a:cs typeface="+mj-cs"/>
          </a:endParaRPr>
        </a:p>
      </dsp:txBody>
      <dsp:txXfrm>
        <a:off x="3965161" y="5344317"/>
        <a:ext cx="1751104" cy="5338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12/11/2024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5</a:t>
            </a:fld>
            <a:endParaRPr lang="fr-DZ"/>
          </a:p>
        </p:txBody>
      </p:sp>
    </p:spTree>
    <p:extLst>
      <p:ext uri="{BB962C8B-B14F-4D97-AF65-F5344CB8AC3E}">
        <p14:creationId xmlns:p14="http://schemas.microsoft.com/office/powerpoint/2010/main" val="278925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6</a:t>
            </a:fld>
            <a:endParaRPr lang="fr-DZ"/>
          </a:p>
        </p:txBody>
      </p:sp>
    </p:spTree>
    <p:extLst>
      <p:ext uri="{BB962C8B-B14F-4D97-AF65-F5344CB8AC3E}">
        <p14:creationId xmlns:p14="http://schemas.microsoft.com/office/powerpoint/2010/main" val="242388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407988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12/11/2024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12/11/2024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a:t>المحاضرة السابعة</a:t>
            </a:r>
            <a:r>
              <a:rPr lang="ar-SA" b="1" dirty="0"/>
              <a:t>:</a:t>
            </a:r>
            <a:br>
              <a:rPr lang="ar-SA" b="1" dirty="0"/>
            </a:br>
            <a:r>
              <a:rPr lang="ar-SA" b="1" dirty="0"/>
              <a:t> التسويق للتبرعات والعمل التطوعي</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2050" name="Picture 2" descr="Activités de séminaire d'entreprise : les clés d'un séminaire réussi">
            <a:extLst>
              <a:ext uri="{FF2B5EF4-FFF2-40B4-BE49-F238E27FC236}">
                <a16:creationId xmlns:a16="http://schemas.microsoft.com/office/drawing/2014/main" id="{3D786EFF-D683-4A3D-8307-1B847A17F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192000" cy="41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1115367"/>
          </a:xfrm>
        </p:spPr>
        <p:txBody>
          <a:bodyPr>
            <a:normAutofit/>
          </a:bodyPr>
          <a:lstStyle/>
          <a:p>
            <a:r>
              <a:rPr lang="ar-SA" b="1" dirty="0"/>
              <a:t>ثانيا: التسويق للتبرعات</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1026" name="Picture 2" descr="العطاء | الأعمال الخيرية للأطفال | حملات التبرع | بنك الإمارات دبي الوطني">
            <a:extLst>
              <a:ext uri="{FF2B5EF4-FFF2-40B4-BE49-F238E27FC236}">
                <a16:creationId xmlns:a16="http://schemas.microsoft.com/office/drawing/2014/main" id="{7855BF12-9109-4858-A4DE-FD5F9114A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0584"/>
            <a:ext cx="12192000" cy="569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1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ctr" rtl="1"/>
            <a:r>
              <a:rPr lang="ar-SA" b="1" dirty="0"/>
              <a:t>تعريف التبرع</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grpSp>
        <p:nvGrpSpPr>
          <p:cNvPr id="11" name="Groupe 10">
            <a:extLst>
              <a:ext uri="{FF2B5EF4-FFF2-40B4-BE49-F238E27FC236}">
                <a16:creationId xmlns:a16="http://schemas.microsoft.com/office/drawing/2014/main" id="{B2DD66F1-BBD1-40CB-BFA9-66F9A92FD263}"/>
              </a:ext>
            </a:extLst>
          </p:cNvPr>
          <p:cNvGrpSpPr/>
          <p:nvPr/>
        </p:nvGrpSpPr>
        <p:grpSpPr>
          <a:xfrm>
            <a:off x="8323355" y="752927"/>
            <a:ext cx="3727939" cy="3367259"/>
            <a:chOff x="7727182" y="1915645"/>
            <a:chExt cx="3626618" cy="2687283"/>
          </a:xfrm>
          <a:solidFill>
            <a:srgbClr val="C00000"/>
          </a:solidFill>
        </p:grpSpPr>
        <p:sp>
          <p:nvSpPr>
            <p:cNvPr id="9" name="Bulle narrative : rectangle à coins arrondis 8">
              <a:extLst>
                <a:ext uri="{FF2B5EF4-FFF2-40B4-BE49-F238E27FC236}">
                  <a16:creationId xmlns:a16="http://schemas.microsoft.com/office/drawing/2014/main" id="{91766F33-8EE2-4482-B400-FB0C819E2F56}"/>
                </a:ext>
              </a:extLst>
            </p:cNvPr>
            <p:cNvSpPr/>
            <p:nvPr/>
          </p:nvSpPr>
          <p:spPr>
            <a:xfrm>
              <a:off x="7727182" y="1915645"/>
              <a:ext cx="3626618" cy="2194131"/>
            </a:xfrm>
            <a:prstGeom prst="wedgeRoundRectCallou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400" b="1" dirty="0">
                  <a:cs typeface="+mj-cs"/>
                </a:rPr>
                <a:t>هو فعل العطاء، والتخلي عن شيء يملكه المرء، وعلى وجه الخصوص، عمل إعطاء المال لشخص ما، لمؤسسة، لعمل؛ شيء أو مبلغ معطى، هدية...</a:t>
              </a:r>
              <a:endParaRPr lang="fr-DZ" sz="2400" b="1" dirty="0">
                <a:cs typeface="+mj-cs"/>
              </a:endParaRPr>
            </a:p>
          </p:txBody>
        </p:sp>
        <p:sp>
          <p:nvSpPr>
            <p:cNvPr id="10" name="ZoneTexte 9">
              <a:extLst>
                <a:ext uri="{FF2B5EF4-FFF2-40B4-BE49-F238E27FC236}">
                  <a16:creationId xmlns:a16="http://schemas.microsoft.com/office/drawing/2014/main" id="{D07456F2-05E4-479B-8DBA-DE45D7290B43}"/>
                </a:ext>
              </a:extLst>
            </p:cNvPr>
            <p:cNvSpPr txBox="1"/>
            <p:nvPr/>
          </p:nvSpPr>
          <p:spPr>
            <a:xfrm>
              <a:off x="8189406" y="4308178"/>
              <a:ext cx="1763303" cy="294750"/>
            </a:xfrm>
            <a:prstGeom prst="rect">
              <a:avLst/>
            </a:prstGeom>
            <a:grp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LAROUSSE</a:t>
              </a:r>
              <a:endParaRPr lang="fr-DZ" b="1" dirty="0">
                <a:latin typeface="Times New Roman" panose="02020603050405020304" pitchFamily="18" charset="0"/>
                <a:cs typeface="Times New Roman" panose="02020603050405020304" pitchFamily="18" charset="0"/>
              </a:endParaRPr>
            </a:p>
          </p:txBody>
        </p:sp>
      </p:gr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140706" y="1156938"/>
            <a:ext cx="4767844" cy="1586262"/>
          </a:xfrm>
          <a:prstGeom prst="wedgeRoundRectCallout">
            <a:avLst>
              <a:gd name="adj1" fmla="val -5801"/>
              <a:gd name="adj2" fmla="val 6414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2400" b="1" dirty="0">
                <a:cs typeface="+mj-cs"/>
              </a:rPr>
              <a:t>التبرع في التسويق هو فعل يقرر من خلاله شخص بنية مستقلة ودون أمل في المعاملة بالمثل أو مقابل منح أصل (مال) لصالح شخص آخر. </a:t>
            </a:r>
            <a:endParaRPr lang="fr-DZ" sz="2400" b="1" dirty="0">
              <a:cs typeface="+mj-cs"/>
            </a:endParaRPr>
          </a:p>
        </p:txBody>
      </p:sp>
      <p:pic>
        <p:nvPicPr>
          <p:cNvPr id="2054" name="Picture 6" descr="Quels sont les grands types de dons et lesquels sont déductibles ...">
            <a:extLst>
              <a:ext uri="{FF2B5EF4-FFF2-40B4-BE49-F238E27FC236}">
                <a16:creationId xmlns:a16="http://schemas.microsoft.com/office/drawing/2014/main" id="{03128DD1-7A60-4EBD-B082-9FE95093D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5342"/>
            <a:ext cx="8022771" cy="375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6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التسويق للتبرعات</a:t>
            </a:r>
            <a:endParaRPr lang="fr-DZ" b="1" dirty="0"/>
          </a:p>
        </p:txBody>
      </p:sp>
      <p:sp>
        <p:nvSpPr>
          <p:cNvPr id="10" name="Bulle narrative : rectangle 9">
            <a:extLst>
              <a:ext uri="{FF2B5EF4-FFF2-40B4-BE49-F238E27FC236}">
                <a16:creationId xmlns:a16="http://schemas.microsoft.com/office/drawing/2014/main" id="{7331AC65-F20C-4BFD-BD95-721EFB749B8D}"/>
              </a:ext>
            </a:extLst>
          </p:cNvPr>
          <p:cNvSpPr/>
          <p:nvPr/>
        </p:nvSpPr>
        <p:spPr>
          <a:xfrm>
            <a:off x="302287" y="1716952"/>
            <a:ext cx="4622242" cy="4327607"/>
          </a:xfrm>
          <a:prstGeom prst="wedgeRectCallout">
            <a:avLst>
              <a:gd name="adj1" fmla="val 50036"/>
              <a:gd name="adj2" fmla="val -72372"/>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just" rtl="1"/>
            <a:r>
              <a:rPr lang="ar-SA" sz="2400" dirty="0">
                <a:solidFill>
                  <a:schemeClr val="bg1"/>
                </a:solidFill>
                <a:latin typeface="Almarai"/>
              </a:rPr>
              <a:t>جميع الاستراتيجيات والاجراءات التسويقية التي تنفذها المنظمات غير الربحية لتشجيع الأفراد والعلامات التجارية والكيانات الأخرى على تقديم التبرعات المالية أو المادية، ويهدف هذا التسويق إلى رفع مستوى الوعي وإقناع المانحين المحتملين بدعم قضية ما، كما يعمل على خلق علاقة ثقة بين المانحين والمنظمة من خلال ابراز الشفافية وكفاءة استخدام الأموال والأثر الإيجابي للمساهمات.</a:t>
            </a:r>
          </a:p>
        </p:txBody>
      </p:sp>
      <p:pic>
        <p:nvPicPr>
          <p:cNvPr id="3074" name="Picture 2">
            <a:extLst>
              <a:ext uri="{FF2B5EF4-FFF2-40B4-BE49-F238E27FC236}">
                <a16:creationId xmlns:a16="http://schemas.microsoft.com/office/drawing/2014/main" id="{3D7474AE-DB10-46D1-8A63-1BDD51A85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929" y="903514"/>
            <a:ext cx="6700105" cy="595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8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خطوات برنامج تسويق التطوعي</a:t>
            </a:r>
            <a:endParaRPr lang="fr-DZ" b="1" dirty="0"/>
          </a:p>
        </p:txBody>
      </p:sp>
      <p:graphicFrame>
        <p:nvGraphicFramePr>
          <p:cNvPr id="3" name="Diagramme 2">
            <a:extLst>
              <a:ext uri="{FF2B5EF4-FFF2-40B4-BE49-F238E27FC236}">
                <a16:creationId xmlns:a16="http://schemas.microsoft.com/office/drawing/2014/main" id="{1AA5437D-9EDF-4E02-99C0-CCC56BDE2CB8}"/>
              </a:ext>
            </a:extLst>
          </p:cNvPr>
          <p:cNvGraphicFramePr/>
          <p:nvPr>
            <p:extLst>
              <p:ext uri="{D42A27DB-BD31-4B8C-83A1-F6EECF244321}">
                <p14:modId xmlns:p14="http://schemas.microsoft.com/office/powerpoint/2010/main" val="2431579443"/>
              </p:ext>
            </p:extLst>
          </p:nvPr>
        </p:nvGraphicFramePr>
        <p:xfrm>
          <a:off x="1" y="892629"/>
          <a:ext cx="12072256" cy="524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588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شروط نجاح حملة تبرعات</a:t>
            </a:r>
            <a:endParaRPr lang="fr-DZ" b="1" dirty="0"/>
          </a:p>
        </p:txBody>
      </p:sp>
      <p:pic>
        <p:nvPicPr>
          <p:cNvPr id="4098" name="Picture 2" descr="حملة تبرعات تجمع أكثر من 75 ألف دولار لـ&quot;بائع الأقلام&quot; السوري في 24 ...">
            <a:extLst>
              <a:ext uri="{FF2B5EF4-FFF2-40B4-BE49-F238E27FC236}">
                <a16:creationId xmlns:a16="http://schemas.microsoft.com/office/drawing/2014/main" id="{C506CD16-984B-4D0C-9704-634B60EDE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1743"/>
            <a:ext cx="4514850" cy="59762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e 3">
            <a:extLst>
              <a:ext uri="{FF2B5EF4-FFF2-40B4-BE49-F238E27FC236}">
                <a16:creationId xmlns:a16="http://schemas.microsoft.com/office/drawing/2014/main" id="{2D24A88D-CCD7-42D0-9A5B-318EEF007210}"/>
              </a:ext>
            </a:extLst>
          </p:cNvPr>
          <p:cNvGraphicFramePr/>
          <p:nvPr>
            <p:extLst>
              <p:ext uri="{D42A27DB-BD31-4B8C-83A1-F6EECF244321}">
                <p14:modId xmlns:p14="http://schemas.microsoft.com/office/powerpoint/2010/main" val="2720649488"/>
              </p:ext>
            </p:extLst>
          </p:nvPr>
        </p:nvGraphicFramePr>
        <p:xfrm>
          <a:off x="3200400" y="827314"/>
          <a:ext cx="8797333" cy="5883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75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دراسة حالة حول التسويق للتبرعات</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9242</TotalTime>
  <Words>205</Words>
  <Application>Microsoft Office PowerPoint</Application>
  <PresentationFormat>Grand écran</PresentationFormat>
  <Paragraphs>34</Paragraphs>
  <Slides>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Almarai</vt:lpstr>
      <vt:lpstr>Arial</vt:lpstr>
      <vt:lpstr>Calibri</vt:lpstr>
      <vt:lpstr>Calibri Light</vt:lpstr>
      <vt:lpstr>Times New Roman</vt:lpstr>
      <vt:lpstr>Thème Office</vt:lpstr>
      <vt:lpstr>Présentation PowerPoint</vt:lpstr>
      <vt:lpstr>المحاضرة السابعة:  التسويق للتبرعات والعمل التطوعي</vt:lpstr>
      <vt:lpstr>ثانيا: التسويق للتبرعات</vt:lpstr>
      <vt:lpstr>تعريف التبرع</vt:lpstr>
      <vt:lpstr>التسويق للتبرعات</vt:lpstr>
      <vt:lpstr>خطوات برنامج تسويق التطوعي</vt:lpstr>
      <vt:lpstr>شروط نجاح حملة تبرعات</vt:lpstr>
      <vt:lpstr>دراسة حالة حول التسويق للتبرعات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237</cp:revision>
  <dcterms:created xsi:type="dcterms:W3CDTF">2024-09-27T14:01:48Z</dcterms:created>
  <dcterms:modified xsi:type="dcterms:W3CDTF">2024-11-12T13:32:17Z</dcterms:modified>
</cp:coreProperties>
</file>