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7"/>
  </p:notesMasterIdLst>
  <p:sldIdLst>
    <p:sldId id="258" r:id="rId2"/>
    <p:sldId id="388" r:id="rId3"/>
    <p:sldId id="389" r:id="rId4"/>
    <p:sldId id="390" r:id="rId5"/>
    <p:sldId id="277"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06" autoAdjust="0"/>
    <p:restoredTop sz="77020" autoAdjust="0"/>
  </p:normalViewPr>
  <p:slideViewPr>
    <p:cSldViewPr>
      <p:cViewPr varScale="1">
        <p:scale>
          <a:sx n="57" d="100"/>
          <a:sy n="57" d="100"/>
        </p:scale>
        <p:origin x="1782"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3E4CDA-107A-4B8C-801B-2536B53F1F7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fr-FR"/>
        </a:p>
      </dgm:t>
    </dgm:pt>
    <dgm:pt modelId="{ED4734F6-0104-49C1-9414-CB7BF091185A}">
      <dgm:prSet phldrT="[Texte]" custT="1"/>
      <dgm:spPr/>
      <dgm:t>
        <a:bodyPr/>
        <a:lstStyle/>
        <a:p>
          <a:r>
            <a:rPr lang="ar-DZ" sz="2400" b="1" dirty="0" smtClean="0">
              <a:cs typeface="+mj-cs"/>
            </a:rPr>
            <a:t>تجنب</a:t>
          </a:r>
          <a:r>
            <a:rPr lang="ar-DZ" sz="2400" b="1" baseline="0" dirty="0" smtClean="0">
              <a:cs typeface="+mj-cs"/>
            </a:rPr>
            <a:t> المفاسد مقدم على تحقيق المنافع</a:t>
          </a:r>
          <a:endParaRPr lang="fr-FR" sz="2400" b="1" dirty="0">
            <a:cs typeface="+mj-cs"/>
          </a:endParaRPr>
        </a:p>
      </dgm:t>
    </dgm:pt>
    <dgm:pt modelId="{94A680D2-9E81-4B7D-8C10-B566BB319933}" type="parTrans" cxnId="{6052AF37-341D-46FF-8718-7611BB49D201}">
      <dgm:prSet/>
      <dgm:spPr/>
      <dgm:t>
        <a:bodyPr/>
        <a:lstStyle/>
        <a:p>
          <a:endParaRPr lang="fr-FR" sz="2400" b="1">
            <a:cs typeface="+mj-cs"/>
          </a:endParaRPr>
        </a:p>
      </dgm:t>
    </dgm:pt>
    <dgm:pt modelId="{2584A925-29E3-41D9-9CEC-97DCE7A936E1}" type="sibTrans" cxnId="{6052AF37-341D-46FF-8718-7611BB49D201}">
      <dgm:prSet/>
      <dgm:spPr/>
      <dgm:t>
        <a:bodyPr/>
        <a:lstStyle/>
        <a:p>
          <a:endParaRPr lang="fr-FR" sz="2400" b="1">
            <a:cs typeface="+mj-cs"/>
          </a:endParaRPr>
        </a:p>
      </dgm:t>
    </dgm:pt>
    <dgm:pt modelId="{9C1029DD-6F2D-45BC-B25B-74CBB3B60281}">
      <dgm:prSet phldrT="[Texte]" custT="1"/>
      <dgm:spPr/>
      <dgm:t>
        <a:bodyPr/>
        <a:lstStyle/>
        <a:p>
          <a:r>
            <a:rPr lang="ar-DZ" sz="2400" b="1" dirty="0" smtClean="0">
              <a:cs typeface="+mj-cs"/>
            </a:rPr>
            <a:t>مراعاة</a:t>
          </a:r>
          <a:r>
            <a:rPr lang="ar-DZ" sz="2400" b="1" baseline="0" dirty="0" smtClean="0">
              <a:cs typeface="+mj-cs"/>
            </a:rPr>
            <a:t> حقوق الإنسان</a:t>
          </a:r>
          <a:endParaRPr lang="fr-FR" sz="2400" b="1" dirty="0">
            <a:cs typeface="+mj-cs"/>
          </a:endParaRPr>
        </a:p>
      </dgm:t>
    </dgm:pt>
    <dgm:pt modelId="{DF8087EE-C0CD-4CD7-84CC-0339934A53AE}" type="parTrans" cxnId="{BD259064-7B6C-471F-B926-1B22191CE4B4}">
      <dgm:prSet/>
      <dgm:spPr/>
      <dgm:t>
        <a:bodyPr/>
        <a:lstStyle/>
        <a:p>
          <a:endParaRPr lang="fr-FR" sz="2400" b="1">
            <a:cs typeface="+mj-cs"/>
          </a:endParaRPr>
        </a:p>
      </dgm:t>
    </dgm:pt>
    <dgm:pt modelId="{822E05EF-B599-4902-8F15-C20B26850651}" type="sibTrans" cxnId="{BD259064-7B6C-471F-B926-1B22191CE4B4}">
      <dgm:prSet/>
      <dgm:spPr/>
      <dgm:t>
        <a:bodyPr/>
        <a:lstStyle/>
        <a:p>
          <a:endParaRPr lang="fr-FR" sz="2400" b="1">
            <a:cs typeface="+mj-cs"/>
          </a:endParaRPr>
        </a:p>
      </dgm:t>
    </dgm:pt>
    <dgm:pt modelId="{4D57B233-EDA0-40FF-B6DF-4F8A16398EF3}">
      <dgm:prSet phldrT="[Texte]" custT="1"/>
      <dgm:spPr/>
      <dgm:t>
        <a:bodyPr/>
        <a:lstStyle/>
        <a:p>
          <a:r>
            <a:rPr lang="ar-DZ" sz="2400" b="1" dirty="0" smtClean="0">
              <a:cs typeface="+mj-cs"/>
            </a:rPr>
            <a:t>تحقيق</a:t>
          </a:r>
          <a:r>
            <a:rPr lang="ar-DZ" sz="2400" b="1" baseline="0" dirty="0" smtClean="0">
              <a:cs typeface="+mj-cs"/>
            </a:rPr>
            <a:t> المنفعة المعتبرة شرعا</a:t>
          </a:r>
          <a:endParaRPr lang="fr-FR" sz="2400" b="1" dirty="0">
            <a:cs typeface="+mj-cs"/>
          </a:endParaRPr>
        </a:p>
      </dgm:t>
    </dgm:pt>
    <dgm:pt modelId="{C9AAE272-B735-4C6D-9F45-2927638CB0CB}" type="parTrans" cxnId="{8E54E3F2-6D0E-426D-93F2-295D89D57DAC}">
      <dgm:prSet/>
      <dgm:spPr/>
      <dgm:t>
        <a:bodyPr/>
        <a:lstStyle/>
        <a:p>
          <a:endParaRPr lang="fr-FR" sz="2400" b="1">
            <a:cs typeface="+mj-cs"/>
          </a:endParaRPr>
        </a:p>
      </dgm:t>
    </dgm:pt>
    <dgm:pt modelId="{327E07F3-01E2-46BA-9EC8-E3F6EDB63573}" type="sibTrans" cxnId="{8E54E3F2-6D0E-426D-93F2-295D89D57DAC}">
      <dgm:prSet/>
      <dgm:spPr/>
      <dgm:t>
        <a:bodyPr/>
        <a:lstStyle/>
        <a:p>
          <a:endParaRPr lang="fr-FR" sz="2400" b="1">
            <a:cs typeface="+mj-cs"/>
          </a:endParaRPr>
        </a:p>
      </dgm:t>
    </dgm:pt>
    <dgm:pt modelId="{82052DFC-7623-430D-99AE-37BF99B39AA3}">
      <dgm:prSet phldrT="[Texte]" custT="1"/>
      <dgm:spPr/>
      <dgm:t>
        <a:bodyPr/>
        <a:lstStyle/>
        <a:p>
          <a:r>
            <a:rPr lang="ar-DZ" sz="2400" b="1" dirty="0" smtClean="0">
              <a:cs typeface="+mj-cs"/>
            </a:rPr>
            <a:t>الأخلاق والسلوك الحسن</a:t>
          </a:r>
          <a:endParaRPr lang="fr-FR" sz="2400" b="1" dirty="0">
            <a:cs typeface="+mj-cs"/>
          </a:endParaRPr>
        </a:p>
      </dgm:t>
    </dgm:pt>
    <dgm:pt modelId="{7FBA757F-4EFB-4A04-8C4F-8BE90626EEA7}" type="parTrans" cxnId="{ADB03B4D-760B-4273-8075-9941BE9BB19E}">
      <dgm:prSet/>
      <dgm:spPr/>
      <dgm:t>
        <a:bodyPr/>
        <a:lstStyle/>
        <a:p>
          <a:endParaRPr lang="fr-FR" sz="2400" b="1">
            <a:cs typeface="+mj-cs"/>
          </a:endParaRPr>
        </a:p>
      </dgm:t>
    </dgm:pt>
    <dgm:pt modelId="{B2A3ECF3-9E44-430A-AB46-25698E80CDE2}" type="sibTrans" cxnId="{ADB03B4D-760B-4273-8075-9941BE9BB19E}">
      <dgm:prSet/>
      <dgm:spPr/>
      <dgm:t>
        <a:bodyPr/>
        <a:lstStyle/>
        <a:p>
          <a:endParaRPr lang="fr-FR" sz="2400" b="1">
            <a:cs typeface="+mj-cs"/>
          </a:endParaRPr>
        </a:p>
      </dgm:t>
    </dgm:pt>
    <dgm:pt modelId="{D1EA934D-3F7C-45B8-B16F-A51DD666D07B}">
      <dgm:prSet phldrT="[Texte]" custT="1"/>
      <dgm:spPr/>
      <dgm:t>
        <a:bodyPr/>
        <a:lstStyle/>
        <a:p>
          <a:r>
            <a:rPr lang="ar-DZ" sz="2400" b="1" dirty="0" smtClean="0">
              <a:cs typeface="+mj-cs"/>
            </a:rPr>
            <a:t>المشروعية</a:t>
          </a:r>
          <a:endParaRPr lang="fr-FR" sz="2400" b="1" dirty="0">
            <a:cs typeface="+mj-cs"/>
          </a:endParaRPr>
        </a:p>
      </dgm:t>
    </dgm:pt>
    <dgm:pt modelId="{37E97915-AD6D-498C-9064-024FF3ECB343}" type="parTrans" cxnId="{4CFA1038-6457-4045-9968-8313F230517D}">
      <dgm:prSet/>
      <dgm:spPr/>
      <dgm:t>
        <a:bodyPr/>
        <a:lstStyle/>
        <a:p>
          <a:endParaRPr lang="fr-FR" sz="2400" b="1">
            <a:cs typeface="+mj-cs"/>
          </a:endParaRPr>
        </a:p>
      </dgm:t>
    </dgm:pt>
    <dgm:pt modelId="{AE37A9C4-EE82-4FAC-B81D-424E5FBE27AB}" type="sibTrans" cxnId="{4CFA1038-6457-4045-9968-8313F230517D}">
      <dgm:prSet/>
      <dgm:spPr/>
      <dgm:t>
        <a:bodyPr/>
        <a:lstStyle/>
        <a:p>
          <a:endParaRPr lang="fr-FR" sz="2400" b="1">
            <a:cs typeface="+mj-cs"/>
          </a:endParaRPr>
        </a:p>
      </dgm:t>
    </dgm:pt>
    <dgm:pt modelId="{692C2A82-6890-4AFE-9D2E-7469024F3FEF}">
      <dgm:prSet phldrT="[Texte]" custT="1"/>
      <dgm:spPr/>
      <dgm:t>
        <a:bodyPr/>
        <a:lstStyle/>
        <a:p>
          <a:r>
            <a:rPr lang="ar-DZ" sz="2400" b="1" dirty="0" smtClean="0">
              <a:cs typeface="+mj-cs"/>
            </a:rPr>
            <a:t>عدم</a:t>
          </a:r>
          <a:r>
            <a:rPr lang="ar-DZ" sz="2400" b="1" baseline="0" dirty="0" smtClean="0">
              <a:cs typeface="+mj-cs"/>
            </a:rPr>
            <a:t> التضليل والافتراء</a:t>
          </a:r>
          <a:endParaRPr lang="fr-FR" sz="2400" b="1" dirty="0">
            <a:cs typeface="+mj-cs"/>
          </a:endParaRPr>
        </a:p>
      </dgm:t>
    </dgm:pt>
    <dgm:pt modelId="{E90588BE-98FA-49C5-BFD2-F3905E0DF603}" type="parTrans" cxnId="{881B5EA6-7D5B-4DFE-92FF-187CD792D2DB}">
      <dgm:prSet/>
      <dgm:spPr/>
      <dgm:t>
        <a:bodyPr/>
        <a:lstStyle/>
        <a:p>
          <a:endParaRPr lang="fr-FR" sz="2400" b="1">
            <a:cs typeface="+mj-cs"/>
          </a:endParaRPr>
        </a:p>
      </dgm:t>
    </dgm:pt>
    <dgm:pt modelId="{51934C29-B762-42C3-9302-165AD31FB02B}" type="sibTrans" cxnId="{881B5EA6-7D5B-4DFE-92FF-187CD792D2DB}">
      <dgm:prSet/>
      <dgm:spPr/>
      <dgm:t>
        <a:bodyPr/>
        <a:lstStyle/>
        <a:p>
          <a:endParaRPr lang="fr-FR" sz="2400" b="1">
            <a:cs typeface="+mj-cs"/>
          </a:endParaRPr>
        </a:p>
      </dgm:t>
    </dgm:pt>
    <dgm:pt modelId="{6DBC2D7C-2CF8-4457-B3B6-83AA56C96E15}">
      <dgm:prSet phldrT="[Texte]" custT="1"/>
      <dgm:spPr/>
      <dgm:t>
        <a:bodyPr/>
        <a:lstStyle/>
        <a:p>
          <a:r>
            <a:rPr lang="ar-DZ" sz="2400" b="1" dirty="0" smtClean="0">
              <a:cs typeface="+mj-cs"/>
            </a:rPr>
            <a:t>احترام</a:t>
          </a:r>
          <a:r>
            <a:rPr lang="ar-DZ" sz="2400" b="1" baseline="0" dirty="0" smtClean="0">
              <a:cs typeface="+mj-cs"/>
            </a:rPr>
            <a:t> خصوصية العملاء</a:t>
          </a:r>
          <a:endParaRPr lang="fr-FR" sz="2400" b="1" dirty="0">
            <a:cs typeface="+mj-cs"/>
          </a:endParaRPr>
        </a:p>
      </dgm:t>
    </dgm:pt>
    <dgm:pt modelId="{1D568893-8CB9-44BC-B2D2-BBD8A0AAC8B5}" type="parTrans" cxnId="{BF715D56-BE75-4E71-9DB3-E106D587CF1C}">
      <dgm:prSet/>
      <dgm:spPr/>
      <dgm:t>
        <a:bodyPr/>
        <a:lstStyle/>
        <a:p>
          <a:endParaRPr lang="fr-FR" sz="2400" b="1">
            <a:cs typeface="+mj-cs"/>
          </a:endParaRPr>
        </a:p>
      </dgm:t>
    </dgm:pt>
    <dgm:pt modelId="{89B2D93B-15E1-476C-B19E-252FB373B54E}" type="sibTrans" cxnId="{BF715D56-BE75-4E71-9DB3-E106D587CF1C}">
      <dgm:prSet/>
      <dgm:spPr/>
      <dgm:t>
        <a:bodyPr/>
        <a:lstStyle/>
        <a:p>
          <a:endParaRPr lang="fr-FR" sz="2400" b="1">
            <a:cs typeface="+mj-cs"/>
          </a:endParaRPr>
        </a:p>
      </dgm:t>
    </dgm:pt>
    <dgm:pt modelId="{A2442B0C-338B-4786-A642-1DC9CAF80B76}">
      <dgm:prSet phldrT="[Texte]" custT="1"/>
      <dgm:spPr/>
      <dgm:t>
        <a:bodyPr/>
        <a:lstStyle/>
        <a:p>
          <a:r>
            <a:rPr lang="ar-DZ" sz="2400" b="1" dirty="0" smtClean="0">
              <a:cs typeface="+mj-cs"/>
            </a:rPr>
            <a:t>تحقيق</a:t>
          </a:r>
          <a:r>
            <a:rPr lang="ar-DZ" sz="2400" b="1" baseline="0" dirty="0" smtClean="0">
              <a:cs typeface="+mj-cs"/>
            </a:rPr>
            <a:t> التميز والتفرد</a:t>
          </a:r>
          <a:endParaRPr lang="fr-FR" sz="2400" b="1" dirty="0">
            <a:cs typeface="+mj-cs"/>
          </a:endParaRPr>
        </a:p>
      </dgm:t>
    </dgm:pt>
    <dgm:pt modelId="{E39A1155-00B0-4B43-BE24-2AEC6A7ED61A}" type="parTrans" cxnId="{36DFAD1D-042C-4D88-BA3F-25FA6390776E}">
      <dgm:prSet/>
      <dgm:spPr/>
      <dgm:t>
        <a:bodyPr/>
        <a:lstStyle/>
        <a:p>
          <a:endParaRPr lang="fr-FR" sz="2400" b="1">
            <a:cs typeface="+mj-cs"/>
          </a:endParaRPr>
        </a:p>
      </dgm:t>
    </dgm:pt>
    <dgm:pt modelId="{3D252169-9ADA-4495-BC01-9E5B330A56A9}" type="sibTrans" cxnId="{36DFAD1D-042C-4D88-BA3F-25FA6390776E}">
      <dgm:prSet/>
      <dgm:spPr/>
      <dgm:t>
        <a:bodyPr/>
        <a:lstStyle/>
        <a:p>
          <a:endParaRPr lang="fr-FR" sz="2400" b="1">
            <a:cs typeface="+mj-cs"/>
          </a:endParaRPr>
        </a:p>
      </dgm:t>
    </dgm:pt>
    <dgm:pt modelId="{5987EAE2-5CA4-4D9A-9494-91269235C734}">
      <dgm:prSet phldrT="[Texte]" custT="1"/>
      <dgm:spPr/>
      <dgm:t>
        <a:bodyPr/>
        <a:lstStyle/>
        <a:p>
          <a:r>
            <a:rPr lang="ar-DZ" sz="2400" b="1" dirty="0" smtClean="0">
              <a:cs typeface="+mj-cs"/>
            </a:rPr>
            <a:t>الشفافية</a:t>
          </a:r>
          <a:r>
            <a:rPr lang="ar-DZ" sz="2400" b="1" baseline="0" dirty="0" smtClean="0">
              <a:cs typeface="+mj-cs"/>
            </a:rPr>
            <a:t> والصدق</a:t>
          </a:r>
          <a:endParaRPr lang="fr-FR" sz="2400" b="1" dirty="0">
            <a:cs typeface="+mj-cs"/>
          </a:endParaRPr>
        </a:p>
      </dgm:t>
    </dgm:pt>
    <dgm:pt modelId="{6AB6A4A9-2826-4D27-99F0-B10D16E6774E}" type="parTrans" cxnId="{4A644BA6-E384-45BB-9A8B-59333BCBD74D}">
      <dgm:prSet/>
      <dgm:spPr/>
      <dgm:t>
        <a:bodyPr/>
        <a:lstStyle/>
        <a:p>
          <a:endParaRPr lang="fr-FR" sz="2400" b="1">
            <a:cs typeface="+mj-cs"/>
          </a:endParaRPr>
        </a:p>
      </dgm:t>
    </dgm:pt>
    <dgm:pt modelId="{929F809B-A972-40B3-8420-23E3E8DAD017}" type="sibTrans" cxnId="{4A644BA6-E384-45BB-9A8B-59333BCBD74D}">
      <dgm:prSet/>
      <dgm:spPr/>
      <dgm:t>
        <a:bodyPr/>
        <a:lstStyle/>
        <a:p>
          <a:endParaRPr lang="fr-FR" sz="2400" b="1">
            <a:cs typeface="+mj-cs"/>
          </a:endParaRPr>
        </a:p>
      </dgm:t>
    </dgm:pt>
    <dgm:pt modelId="{B491D40D-89B5-4283-89FD-5B6EAAF62359}">
      <dgm:prSet phldrT="[Texte]" custT="1"/>
      <dgm:spPr/>
      <dgm:t>
        <a:bodyPr/>
        <a:lstStyle/>
        <a:p>
          <a:r>
            <a:rPr lang="ar-DZ" sz="2400" b="1" dirty="0" smtClean="0">
              <a:cs typeface="+mj-cs"/>
            </a:rPr>
            <a:t>تجنب</a:t>
          </a:r>
          <a:r>
            <a:rPr lang="ar-DZ" sz="2400" b="1" baseline="0" dirty="0" smtClean="0">
              <a:cs typeface="+mj-cs"/>
            </a:rPr>
            <a:t> المتاجرة بالديون</a:t>
          </a:r>
          <a:endParaRPr lang="fr-FR" sz="2400" b="1" dirty="0">
            <a:cs typeface="+mj-cs"/>
          </a:endParaRPr>
        </a:p>
      </dgm:t>
    </dgm:pt>
    <dgm:pt modelId="{8EA32222-878E-490A-8734-D839B869E960}" type="parTrans" cxnId="{92A3AA6B-AF5F-4857-8A2C-507DBB951594}">
      <dgm:prSet/>
      <dgm:spPr/>
      <dgm:t>
        <a:bodyPr/>
        <a:lstStyle/>
        <a:p>
          <a:endParaRPr lang="fr-FR" sz="2400" b="1">
            <a:cs typeface="+mj-cs"/>
          </a:endParaRPr>
        </a:p>
      </dgm:t>
    </dgm:pt>
    <dgm:pt modelId="{A753F72A-6A4A-4BC5-B7B0-08FE9B603F5C}" type="sibTrans" cxnId="{92A3AA6B-AF5F-4857-8A2C-507DBB951594}">
      <dgm:prSet/>
      <dgm:spPr/>
      <dgm:t>
        <a:bodyPr/>
        <a:lstStyle/>
        <a:p>
          <a:endParaRPr lang="fr-FR" sz="2400" b="1">
            <a:cs typeface="+mj-cs"/>
          </a:endParaRPr>
        </a:p>
      </dgm:t>
    </dgm:pt>
    <dgm:pt modelId="{EAE16A96-49C0-44C8-A187-2AAB209A6D67}">
      <dgm:prSet phldrT="[Texte]" custT="1"/>
      <dgm:spPr/>
      <dgm:t>
        <a:bodyPr/>
        <a:lstStyle/>
        <a:p>
          <a:r>
            <a:rPr lang="ar-DZ" sz="2400" b="1" dirty="0" smtClean="0">
              <a:cs typeface="+mj-cs"/>
            </a:rPr>
            <a:t>الابتكار</a:t>
          </a:r>
          <a:r>
            <a:rPr lang="ar-DZ" sz="2400" b="1" baseline="0" dirty="0" smtClean="0">
              <a:cs typeface="+mj-cs"/>
            </a:rPr>
            <a:t> والتطوير</a:t>
          </a:r>
          <a:endParaRPr lang="fr-FR" sz="2400" b="1" dirty="0">
            <a:cs typeface="+mj-cs"/>
          </a:endParaRPr>
        </a:p>
      </dgm:t>
    </dgm:pt>
    <dgm:pt modelId="{AC662B0A-23FE-4CDC-8288-82DA786B33FB}" type="parTrans" cxnId="{016785AA-069B-482D-BAEB-BDCA0F469DB5}">
      <dgm:prSet/>
      <dgm:spPr/>
      <dgm:t>
        <a:bodyPr/>
        <a:lstStyle/>
        <a:p>
          <a:endParaRPr lang="fr-FR" sz="2400" b="1">
            <a:cs typeface="+mj-cs"/>
          </a:endParaRPr>
        </a:p>
      </dgm:t>
    </dgm:pt>
    <dgm:pt modelId="{9ED370D7-9B06-42F5-A6CD-370BA795F81C}" type="sibTrans" cxnId="{016785AA-069B-482D-BAEB-BDCA0F469DB5}">
      <dgm:prSet/>
      <dgm:spPr/>
      <dgm:t>
        <a:bodyPr/>
        <a:lstStyle/>
        <a:p>
          <a:endParaRPr lang="fr-FR" sz="2400" b="1">
            <a:cs typeface="+mj-cs"/>
          </a:endParaRPr>
        </a:p>
      </dgm:t>
    </dgm:pt>
    <dgm:pt modelId="{0F51009F-0509-4EBF-92B7-2FCC96E1A799}">
      <dgm:prSet phldrT="[Texte]" custT="1"/>
      <dgm:spPr/>
      <dgm:t>
        <a:bodyPr/>
        <a:lstStyle/>
        <a:p>
          <a:r>
            <a:rPr lang="ar-DZ" sz="2400" b="1" dirty="0" smtClean="0">
              <a:cs typeface="+mj-cs"/>
            </a:rPr>
            <a:t>العدالة</a:t>
          </a:r>
          <a:endParaRPr lang="fr-FR" sz="2400" b="1" dirty="0">
            <a:cs typeface="+mj-cs"/>
          </a:endParaRPr>
        </a:p>
      </dgm:t>
    </dgm:pt>
    <dgm:pt modelId="{00D5ED7D-C279-46C0-8DEB-B4DF1F93997F}" type="parTrans" cxnId="{33B62BDE-BF3B-4FD8-8168-29354B1DEA02}">
      <dgm:prSet/>
      <dgm:spPr/>
      <dgm:t>
        <a:bodyPr/>
        <a:lstStyle/>
        <a:p>
          <a:endParaRPr lang="fr-FR" sz="2400" b="1">
            <a:cs typeface="+mj-cs"/>
          </a:endParaRPr>
        </a:p>
      </dgm:t>
    </dgm:pt>
    <dgm:pt modelId="{A2C057B5-E0A2-4BAB-AEDD-309BAD635649}" type="sibTrans" cxnId="{33B62BDE-BF3B-4FD8-8168-29354B1DEA02}">
      <dgm:prSet/>
      <dgm:spPr/>
      <dgm:t>
        <a:bodyPr/>
        <a:lstStyle/>
        <a:p>
          <a:endParaRPr lang="fr-FR" sz="2400" b="1">
            <a:cs typeface="+mj-cs"/>
          </a:endParaRPr>
        </a:p>
      </dgm:t>
    </dgm:pt>
    <dgm:pt modelId="{4A1291BD-2942-479A-B73C-596807ADFBCA}" type="pres">
      <dgm:prSet presAssocID="{A23E4CDA-107A-4B8C-801B-2536B53F1F79}" presName="diagram" presStyleCnt="0">
        <dgm:presLayoutVars>
          <dgm:dir/>
          <dgm:resizeHandles val="exact"/>
        </dgm:presLayoutVars>
      </dgm:prSet>
      <dgm:spPr/>
      <dgm:t>
        <a:bodyPr/>
        <a:lstStyle/>
        <a:p>
          <a:endParaRPr lang="fr-FR"/>
        </a:p>
      </dgm:t>
    </dgm:pt>
    <dgm:pt modelId="{9B205428-4FBB-48FB-AC43-7D75153F750C}" type="pres">
      <dgm:prSet presAssocID="{ED4734F6-0104-49C1-9414-CB7BF091185A}" presName="node" presStyleLbl="node1" presStyleIdx="0" presStyleCnt="12">
        <dgm:presLayoutVars>
          <dgm:bulletEnabled val="1"/>
        </dgm:presLayoutVars>
      </dgm:prSet>
      <dgm:spPr/>
      <dgm:t>
        <a:bodyPr/>
        <a:lstStyle/>
        <a:p>
          <a:endParaRPr lang="fr-FR"/>
        </a:p>
      </dgm:t>
    </dgm:pt>
    <dgm:pt modelId="{FA5CF29C-68B8-459A-947D-EEB474FFF1CF}" type="pres">
      <dgm:prSet presAssocID="{2584A925-29E3-41D9-9CEC-97DCE7A936E1}" presName="sibTrans" presStyleCnt="0"/>
      <dgm:spPr/>
    </dgm:pt>
    <dgm:pt modelId="{9340C65C-B31F-40CD-8485-A45E3962F9B9}" type="pres">
      <dgm:prSet presAssocID="{9C1029DD-6F2D-45BC-B25B-74CBB3B60281}" presName="node" presStyleLbl="node1" presStyleIdx="1" presStyleCnt="12">
        <dgm:presLayoutVars>
          <dgm:bulletEnabled val="1"/>
        </dgm:presLayoutVars>
      </dgm:prSet>
      <dgm:spPr/>
      <dgm:t>
        <a:bodyPr/>
        <a:lstStyle/>
        <a:p>
          <a:endParaRPr lang="fr-FR"/>
        </a:p>
      </dgm:t>
    </dgm:pt>
    <dgm:pt modelId="{35E8909F-DA6D-4CD7-91ED-1EB64EF8ACDC}" type="pres">
      <dgm:prSet presAssocID="{822E05EF-B599-4902-8F15-C20B26850651}" presName="sibTrans" presStyleCnt="0"/>
      <dgm:spPr/>
    </dgm:pt>
    <dgm:pt modelId="{A4ECCECA-5746-48AA-BBAE-591DCBA58D65}" type="pres">
      <dgm:prSet presAssocID="{4D57B233-EDA0-40FF-B6DF-4F8A16398EF3}" presName="node" presStyleLbl="node1" presStyleIdx="2" presStyleCnt="12">
        <dgm:presLayoutVars>
          <dgm:bulletEnabled val="1"/>
        </dgm:presLayoutVars>
      </dgm:prSet>
      <dgm:spPr/>
      <dgm:t>
        <a:bodyPr/>
        <a:lstStyle/>
        <a:p>
          <a:endParaRPr lang="fr-FR"/>
        </a:p>
      </dgm:t>
    </dgm:pt>
    <dgm:pt modelId="{26835963-A321-47AF-8F6D-15AC8B9A6D55}" type="pres">
      <dgm:prSet presAssocID="{327E07F3-01E2-46BA-9EC8-E3F6EDB63573}" presName="sibTrans" presStyleCnt="0"/>
      <dgm:spPr/>
    </dgm:pt>
    <dgm:pt modelId="{AE432723-7F12-4D1E-9C40-D64D76246106}" type="pres">
      <dgm:prSet presAssocID="{82052DFC-7623-430D-99AE-37BF99B39AA3}" presName="node" presStyleLbl="node1" presStyleIdx="3" presStyleCnt="12">
        <dgm:presLayoutVars>
          <dgm:bulletEnabled val="1"/>
        </dgm:presLayoutVars>
      </dgm:prSet>
      <dgm:spPr/>
      <dgm:t>
        <a:bodyPr/>
        <a:lstStyle/>
        <a:p>
          <a:endParaRPr lang="fr-FR"/>
        </a:p>
      </dgm:t>
    </dgm:pt>
    <dgm:pt modelId="{8B9EA87C-3E20-4C17-A665-75F7382761C7}" type="pres">
      <dgm:prSet presAssocID="{B2A3ECF3-9E44-430A-AB46-25698E80CDE2}" presName="sibTrans" presStyleCnt="0"/>
      <dgm:spPr/>
    </dgm:pt>
    <dgm:pt modelId="{8680C639-6966-4C67-A433-B8FDD4E6E768}" type="pres">
      <dgm:prSet presAssocID="{D1EA934D-3F7C-45B8-B16F-A51DD666D07B}" presName="node" presStyleLbl="node1" presStyleIdx="4" presStyleCnt="12">
        <dgm:presLayoutVars>
          <dgm:bulletEnabled val="1"/>
        </dgm:presLayoutVars>
      </dgm:prSet>
      <dgm:spPr/>
      <dgm:t>
        <a:bodyPr/>
        <a:lstStyle/>
        <a:p>
          <a:endParaRPr lang="fr-FR"/>
        </a:p>
      </dgm:t>
    </dgm:pt>
    <dgm:pt modelId="{E1F56268-9BA4-464C-9FB5-DA38CC6F677A}" type="pres">
      <dgm:prSet presAssocID="{AE37A9C4-EE82-4FAC-B81D-424E5FBE27AB}" presName="sibTrans" presStyleCnt="0"/>
      <dgm:spPr/>
    </dgm:pt>
    <dgm:pt modelId="{13505321-A171-4BC3-A3FF-1B2475D3AFC6}" type="pres">
      <dgm:prSet presAssocID="{692C2A82-6890-4AFE-9D2E-7469024F3FEF}" presName="node" presStyleLbl="node1" presStyleIdx="5" presStyleCnt="12">
        <dgm:presLayoutVars>
          <dgm:bulletEnabled val="1"/>
        </dgm:presLayoutVars>
      </dgm:prSet>
      <dgm:spPr/>
      <dgm:t>
        <a:bodyPr/>
        <a:lstStyle/>
        <a:p>
          <a:endParaRPr lang="fr-FR"/>
        </a:p>
      </dgm:t>
    </dgm:pt>
    <dgm:pt modelId="{3A29D87B-E109-4433-BFED-CC9C105B6A80}" type="pres">
      <dgm:prSet presAssocID="{51934C29-B762-42C3-9302-165AD31FB02B}" presName="sibTrans" presStyleCnt="0"/>
      <dgm:spPr/>
    </dgm:pt>
    <dgm:pt modelId="{D06EEED1-DAA5-46E6-A7AC-5F643C645376}" type="pres">
      <dgm:prSet presAssocID="{6DBC2D7C-2CF8-4457-B3B6-83AA56C96E15}" presName="node" presStyleLbl="node1" presStyleIdx="6" presStyleCnt="12">
        <dgm:presLayoutVars>
          <dgm:bulletEnabled val="1"/>
        </dgm:presLayoutVars>
      </dgm:prSet>
      <dgm:spPr/>
      <dgm:t>
        <a:bodyPr/>
        <a:lstStyle/>
        <a:p>
          <a:endParaRPr lang="fr-FR"/>
        </a:p>
      </dgm:t>
    </dgm:pt>
    <dgm:pt modelId="{C30E181B-1A59-47D5-BE46-A7678A49684B}" type="pres">
      <dgm:prSet presAssocID="{89B2D93B-15E1-476C-B19E-252FB373B54E}" presName="sibTrans" presStyleCnt="0"/>
      <dgm:spPr/>
    </dgm:pt>
    <dgm:pt modelId="{247FF3A0-58FE-43C5-AE28-D96E98941EE9}" type="pres">
      <dgm:prSet presAssocID="{A2442B0C-338B-4786-A642-1DC9CAF80B76}" presName="node" presStyleLbl="node1" presStyleIdx="7" presStyleCnt="12">
        <dgm:presLayoutVars>
          <dgm:bulletEnabled val="1"/>
        </dgm:presLayoutVars>
      </dgm:prSet>
      <dgm:spPr/>
      <dgm:t>
        <a:bodyPr/>
        <a:lstStyle/>
        <a:p>
          <a:endParaRPr lang="fr-FR"/>
        </a:p>
      </dgm:t>
    </dgm:pt>
    <dgm:pt modelId="{CBBB12F7-7272-48D4-A549-2C5C26D5D5AF}" type="pres">
      <dgm:prSet presAssocID="{3D252169-9ADA-4495-BC01-9E5B330A56A9}" presName="sibTrans" presStyleCnt="0"/>
      <dgm:spPr/>
    </dgm:pt>
    <dgm:pt modelId="{20C08FB4-A6E4-4EA7-8106-B90BA2290E6A}" type="pres">
      <dgm:prSet presAssocID="{5987EAE2-5CA4-4D9A-9494-91269235C734}" presName="node" presStyleLbl="node1" presStyleIdx="8" presStyleCnt="12">
        <dgm:presLayoutVars>
          <dgm:bulletEnabled val="1"/>
        </dgm:presLayoutVars>
      </dgm:prSet>
      <dgm:spPr/>
      <dgm:t>
        <a:bodyPr/>
        <a:lstStyle/>
        <a:p>
          <a:endParaRPr lang="fr-FR"/>
        </a:p>
      </dgm:t>
    </dgm:pt>
    <dgm:pt modelId="{ACB76503-0845-40E5-BF3A-8CDD92B0C752}" type="pres">
      <dgm:prSet presAssocID="{929F809B-A972-40B3-8420-23E3E8DAD017}" presName="sibTrans" presStyleCnt="0"/>
      <dgm:spPr/>
    </dgm:pt>
    <dgm:pt modelId="{A7604C06-AC7D-4E96-9B7B-C162659F1715}" type="pres">
      <dgm:prSet presAssocID="{B491D40D-89B5-4283-89FD-5B6EAAF62359}" presName="node" presStyleLbl="node1" presStyleIdx="9" presStyleCnt="12">
        <dgm:presLayoutVars>
          <dgm:bulletEnabled val="1"/>
        </dgm:presLayoutVars>
      </dgm:prSet>
      <dgm:spPr/>
      <dgm:t>
        <a:bodyPr/>
        <a:lstStyle/>
        <a:p>
          <a:endParaRPr lang="fr-FR"/>
        </a:p>
      </dgm:t>
    </dgm:pt>
    <dgm:pt modelId="{179BCCDD-16A9-4658-AE3F-48C30EFC7268}" type="pres">
      <dgm:prSet presAssocID="{A753F72A-6A4A-4BC5-B7B0-08FE9B603F5C}" presName="sibTrans" presStyleCnt="0"/>
      <dgm:spPr/>
    </dgm:pt>
    <dgm:pt modelId="{1CF092F2-6819-454E-8DA5-09C560287FD3}" type="pres">
      <dgm:prSet presAssocID="{EAE16A96-49C0-44C8-A187-2AAB209A6D67}" presName="node" presStyleLbl="node1" presStyleIdx="10" presStyleCnt="12">
        <dgm:presLayoutVars>
          <dgm:bulletEnabled val="1"/>
        </dgm:presLayoutVars>
      </dgm:prSet>
      <dgm:spPr/>
      <dgm:t>
        <a:bodyPr/>
        <a:lstStyle/>
        <a:p>
          <a:endParaRPr lang="fr-FR"/>
        </a:p>
      </dgm:t>
    </dgm:pt>
    <dgm:pt modelId="{03BC014A-EEA6-4150-A733-76BAC6D19DFE}" type="pres">
      <dgm:prSet presAssocID="{9ED370D7-9B06-42F5-A6CD-370BA795F81C}" presName="sibTrans" presStyleCnt="0"/>
      <dgm:spPr/>
    </dgm:pt>
    <dgm:pt modelId="{CDCE50F7-FCD6-4EFE-A0E9-29456C6CD754}" type="pres">
      <dgm:prSet presAssocID="{0F51009F-0509-4EBF-92B7-2FCC96E1A799}" presName="node" presStyleLbl="node1" presStyleIdx="11" presStyleCnt="12">
        <dgm:presLayoutVars>
          <dgm:bulletEnabled val="1"/>
        </dgm:presLayoutVars>
      </dgm:prSet>
      <dgm:spPr/>
      <dgm:t>
        <a:bodyPr/>
        <a:lstStyle/>
        <a:p>
          <a:endParaRPr lang="fr-FR"/>
        </a:p>
      </dgm:t>
    </dgm:pt>
  </dgm:ptLst>
  <dgm:cxnLst>
    <dgm:cxn modelId="{76ED5E77-5F8C-4A57-942B-8C75A4688FCB}" type="presOf" srcId="{6DBC2D7C-2CF8-4457-B3B6-83AA56C96E15}" destId="{D06EEED1-DAA5-46E6-A7AC-5F643C645376}" srcOrd="0" destOrd="0" presId="urn:microsoft.com/office/officeart/2005/8/layout/default"/>
    <dgm:cxn modelId="{57925250-1BCA-4122-BDE7-2920A56BD3A9}" type="presOf" srcId="{D1EA934D-3F7C-45B8-B16F-A51DD666D07B}" destId="{8680C639-6966-4C67-A433-B8FDD4E6E768}" srcOrd="0" destOrd="0" presId="urn:microsoft.com/office/officeart/2005/8/layout/default"/>
    <dgm:cxn modelId="{943320BB-2F34-446A-B0D2-ECDE239A1252}" type="presOf" srcId="{5987EAE2-5CA4-4D9A-9494-91269235C734}" destId="{20C08FB4-A6E4-4EA7-8106-B90BA2290E6A}" srcOrd="0" destOrd="0" presId="urn:microsoft.com/office/officeart/2005/8/layout/default"/>
    <dgm:cxn modelId="{925E279E-E689-4B94-9E0E-3DE97E74E138}" type="presOf" srcId="{4D57B233-EDA0-40FF-B6DF-4F8A16398EF3}" destId="{A4ECCECA-5746-48AA-BBAE-591DCBA58D65}" srcOrd="0" destOrd="0" presId="urn:microsoft.com/office/officeart/2005/8/layout/default"/>
    <dgm:cxn modelId="{016785AA-069B-482D-BAEB-BDCA0F469DB5}" srcId="{A23E4CDA-107A-4B8C-801B-2536B53F1F79}" destId="{EAE16A96-49C0-44C8-A187-2AAB209A6D67}" srcOrd="10" destOrd="0" parTransId="{AC662B0A-23FE-4CDC-8288-82DA786B33FB}" sibTransId="{9ED370D7-9B06-42F5-A6CD-370BA795F81C}"/>
    <dgm:cxn modelId="{4CFA1038-6457-4045-9968-8313F230517D}" srcId="{A23E4CDA-107A-4B8C-801B-2536B53F1F79}" destId="{D1EA934D-3F7C-45B8-B16F-A51DD666D07B}" srcOrd="4" destOrd="0" parTransId="{37E97915-AD6D-498C-9064-024FF3ECB343}" sibTransId="{AE37A9C4-EE82-4FAC-B81D-424E5FBE27AB}"/>
    <dgm:cxn modelId="{F885CC23-C203-489D-8813-6F293D2120BE}" type="presOf" srcId="{ED4734F6-0104-49C1-9414-CB7BF091185A}" destId="{9B205428-4FBB-48FB-AC43-7D75153F750C}" srcOrd="0" destOrd="0" presId="urn:microsoft.com/office/officeart/2005/8/layout/default"/>
    <dgm:cxn modelId="{435C6712-3917-453C-B278-67478C5BB118}" type="presOf" srcId="{82052DFC-7623-430D-99AE-37BF99B39AA3}" destId="{AE432723-7F12-4D1E-9C40-D64D76246106}" srcOrd="0" destOrd="0" presId="urn:microsoft.com/office/officeart/2005/8/layout/default"/>
    <dgm:cxn modelId="{BF715D56-BE75-4E71-9DB3-E106D587CF1C}" srcId="{A23E4CDA-107A-4B8C-801B-2536B53F1F79}" destId="{6DBC2D7C-2CF8-4457-B3B6-83AA56C96E15}" srcOrd="6" destOrd="0" parTransId="{1D568893-8CB9-44BC-B2D2-BBD8A0AAC8B5}" sibTransId="{89B2D93B-15E1-476C-B19E-252FB373B54E}"/>
    <dgm:cxn modelId="{621A4182-ACE5-47D4-BF2A-03C58CC26ABD}" type="presOf" srcId="{B491D40D-89B5-4283-89FD-5B6EAAF62359}" destId="{A7604C06-AC7D-4E96-9B7B-C162659F1715}" srcOrd="0" destOrd="0" presId="urn:microsoft.com/office/officeart/2005/8/layout/default"/>
    <dgm:cxn modelId="{7DD1289C-5A82-4D61-9161-7269B9DC9DB8}" type="presOf" srcId="{A2442B0C-338B-4786-A642-1DC9CAF80B76}" destId="{247FF3A0-58FE-43C5-AE28-D96E98941EE9}" srcOrd="0" destOrd="0" presId="urn:microsoft.com/office/officeart/2005/8/layout/default"/>
    <dgm:cxn modelId="{3154D41D-55D0-4516-A48C-8015AB3B1069}" type="presOf" srcId="{692C2A82-6890-4AFE-9D2E-7469024F3FEF}" destId="{13505321-A171-4BC3-A3FF-1B2475D3AFC6}" srcOrd="0" destOrd="0" presId="urn:microsoft.com/office/officeart/2005/8/layout/default"/>
    <dgm:cxn modelId="{8E54E3F2-6D0E-426D-93F2-295D89D57DAC}" srcId="{A23E4CDA-107A-4B8C-801B-2536B53F1F79}" destId="{4D57B233-EDA0-40FF-B6DF-4F8A16398EF3}" srcOrd="2" destOrd="0" parTransId="{C9AAE272-B735-4C6D-9F45-2927638CB0CB}" sibTransId="{327E07F3-01E2-46BA-9EC8-E3F6EDB63573}"/>
    <dgm:cxn modelId="{4A644BA6-E384-45BB-9A8B-59333BCBD74D}" srcId="{A23E4CDA-107A-4B8C-801B-2536B53F1F79}" destId="{5987EAE2-5CA4-4D9A-9494-91269235C734}" srcOrd="8" destOrd="0" parTransId="{6AB6A4A9-2826-4D27-99F0-B10D16E6774E}" sibTransId="{929F809B-A972-40B3-8420-23E3E8DAD017}"/>
    <dgm:cxn modelId="{76C96DB4-C048-43B8-B00A-225833FFC426}" type="presOf" srcId="{9C1029DD-6F2D-45BC-B25B-74CBB3B60281}" destId="{9340C65C-B31F-40CD-8485-A45E3962F9B9}" srcOrd="0" destOrd="0" presId="urn:microsoft.com/office/officeart/2005/8/layout/default"/>
    <dgm:cxn modelId="{EFB0E053-6B42-4073-99C5-6979FDDB3CAA}" type="presOf" srcId="{EAE16A96-49C0-44C8-A187-2AAB209A6D67}" destId="{1CF092F2-6819-454E-8DA5-09C560287FD3}" srcOrd="0" destOrd="0" presId="urn:microsoft.com/office/officeart/2005/8/layout/default"/>
    <dgm:cxn modelId="{881B5EA6-7D5B-4DFE-92FF-187CD792D2DB}" srcId="{A23E4CDA-107A-4B8C-801B-2536B53F1F79}" destId="{692C2A82-6890-4AFE-9D2E-7469024F3FEF}" srcOrd="5" destOrd="0" parTransId="{E90588BE-98FA-49C5-BFD2-F3905E0DF603}" sibTransId="{51934C29-B762-42C3-9302-165AD31FB02B}"/>
    <dgm:cxn modelId="{33B62BDE-BF3B-4FD8-8168-29354B1DEA02}" srcId="{A23E4CDA-107A-4B8C-801B-2536B53F1F79}" destId="{0F51009F-0509-4EBF-92B7-2FCC96E1A799}" srcOrd="11" destOrd="0" parTransId="{00D5ED7D-C279-46C0-8DEB-B4DF1F93997F}" sibTransId="{A2C057B5-E0A2-4BAB-AEDD-309BAD635649}"/>
    <dgm:cxn modelId="{84CE136C-7E10-48CD-B5A9-680B27142DA9}" type="presOf" srcId="{A23E4CDA-107A-4B8C-801B-2536B53F1F79}" destId="{4A1291BD-2942-479A-B73C-596807ADFBCA}" srcOrd="0" destOrd="0" presId="urn:microsoft.com/office/officeart/2005/8/layout/default"/>
    <dgm:cxn modelId="{ADB03B4D-760B-4273-8075-9941BE9BB19E}" srcId="{A23E4CDA-107A-4B8C-801B-2536B53F1F79}" destId="{82052DFC-7623-430D-99AE-37BF99B39AA3}" srcOrd="3" destOrd="0" parTransId="{7FBA757F-4EFB-4A04-8C4F-8BE90626EEA7}" sibTransId="{B2A3ECF3-9E44-430A-AB46-25698E80CDE2}"/>
    <dgm:cxn modelId="{BD259064-7B6C-471F-B926-1B22191CE4B4}" srcId="{A23E4CDA-107A-4B8C-801B-2536B53F1F79}" destId="{9C1029DD-6F2D-45BC-B25B-74CBB3B60281}" srcOrd="1" destOrd="0" parTransId="{DF8087EE-C0CD-4CD7-84CC-0339934A53AE}" sibTransId="{822E05EF-B599-4902-8F15-C20B26850651}"/>
    <dgm:cxn modelId="{92A3AA6B-AF5F-4857-8A2C-507DBB951594}" srcId="{A23E4CDA-107A-4B8C-801B-2536B53F1F79}" destId="{B491D40D-89B5-4283-89FD-5B6EAAF62359}" srcOrd="9" destOrd="0" parTransId="{8EA32222-878E-490A-8734-D839B869E960}" sibTransId="{A753F72A-6A4A-4BC5-B7B0-08FE9B603F5C}"/>
    <dgm:cxn modelId="{6052AF37-341D-46FF-8718-7611BB49D201}" srcId="{A23E4CDA-107A-4B8C-801B-2536B53F1F79}" destId="{ED4734F6-0104-49C1-9414-CB7BF091185A}" srcOrd="0" destOrd="0" parTransId="{94A680D2-9E81-4B7D-8C10-B566BB319933}" sibTransId="{2584A925-29E3-41D9-9CEC-97DCE7A936E1}"/>
    <dgm:cxn modelId="{36DFAD1D-042C-4D88-BA3F-25FA6390776E}" srcId="{A23E4CDA-107A-4B8C-801B-2536B53F1F79}" destId="{A2442B0C-338B-4786-A642-1DC9CAF80B76}" srcOrd="7" destOrd="0" parTransId="{E39A1155-00B0-4B43-BE24-2AEC6A7ED61A}" sibTransId="{3D252169-9ADA-4495-BC01-9E5B330A56A9}"/>
    <dgm:cxn modelId="{D11952E9-2FFA-42F8-B1BD-41FC90FA56F6}" type="presOf" srcId="{0F51009F-0509-4EBF-92B7-2FCC96E1A799}" destId="{CDCE50F7-FCD6-4EFE-A0E9-29456C6CD754}" srcOrd="0" destOrd="0" presId="urn:microsoft.com/office/officeart/2005/8/layout/default"/>
    <dgm:cxn modelId="{C74ADF9A-9A82-4860-870E-80A7345318D2}" type="presParOf" srcId="{4A1291BD-2942-479A-B73C-596807ADFBCA}" destId="{9B205428-4FBB-48FB-AC43-7D75153F750C}" srcOrd="0" destOrd="0" presId="urn:microsoft.com/office/officeart/2005/8/layout/default"/>
    <dgm:cxn modelId="{C9C3AFAC-C504-4E99-B2C5-A099F9FD0B41}" type="presParOf" srcId="{4A1291BD-2942-479A-B73C-596807ADFBCA}" destId="{FA5CF29C-68B8-459A-947D-EEB474FFF1CF}" srcOrd="1" destOrd="0" presId="urn:microsoft.com/office/officeart/2005/8/layout/default"/>
    <dgm:cxn modelId="{59FFF1C1-51DD-4965-9444-B1C60EF06F55}" type="presParOf" srcId="{4A1291BD-2942-479A-B73C-596807ADFBCA}" destId="{9340C65C-B31F-40CD-8485-A45E3962F9B9}" srcOrd="2" destOrd="0" presId="urn:microsoft.com/office/officeart/2005/8/layout/default"/>
    <dgm:cxn modelId="{AF078486-DBD6-4D57-B0B8-8CBB155447EE}" type="presParOf" srcId="{4A1291BD-2942-479A-B73C-596807ADFBCA}" destId="{35E8909F-DA6D-4CD7-91ED-1EB64EF8ACDC}" srcOrd="3" destOrd="0" presId="urn:microsoft.com/office/officeart/2005/8/layout/default"/>
    <dgm:cxn modelId="{76F81DC9-A18A-457F-8D88-3220281E7026}" type="presParOf" srcId="{4A1291BD-2942-479A-B73C-596807ADFBCA}" destId="{A4ECCECA-5746-48AA-BBAE-591DCBA58D65}" srcOrd="4" destOrd="0" presId="urn:microsoft.com/office/officeart/2005/8/layout/default"/>
    <dgm:cxn modelId="{8E7A4E65-D909-459C-A6E7-5C42A650B508}" type="presParOf" srcId="{4A1291BD-2942-479A-B73C-596807ADFBCA}" destId="{26835963-A321-47AF-8F6D-15AC8B9A6D55}" srcOrd="5" destOrd="0" presId="urn:microsoft.com/office/officeart/2005/8/layout/default"/>
    <dgm:cxn modelId="{6CEC389D-495C-4013-A9A2-83287BC9A772}" type="presParOf" srcId="{4A1291BD-2942-479A-B73C-596807ADFBCA}" destId="{AE432723-7F12-4D1E-9C40-D64D76246106}" srcOrd="6" destOrd="0" presId="urn:microsoft.com/office/officeart/2005/8/layout/default"/>
    <dgm:cxn modelId="{E786959C-C0BF-46A9-AC73-B45A40B93338}" type="presParOf" srcId="{4A1291BD-2942-479A-B73C-596807ADFBCA}" destId="{8B9EA87C-3E20-4C17-A665-75F7382761C7}" srcOrd="7" destOrd="0" presId="urn:microsoft.com/office/officeart/2005/8/layout/default"/>
    <dgm:cxn modelId="{F805B86F-97B1-427E-B741-DA4D7400F5F4}" type="presParOf" srcId="{4A1291BD-2942-479A-B73C-596807ADFBCA}" destId="{8680C639-6966-4C67-A433-B8FDD4E6E768}" srcOrd="8" destOrd="0" presId="urn:microsoft.com/office/officeart/2005/8/layout/default"/>
    <dgm:cxn modelId="{37D8C412-7E30-4794-86D7-C5751AE88E25}" type="presParOf" srcId="{4A1291BD-2942-479A-B73C-596807ADFBCA}" destId="{E1F56268-9BA4-464C-9FB5-DA38CC6F677A}" srcOrd="9" destOrd="0" presId="urn:microsoft.com/office/officeart/2005/8/layout/default"/>
    <dgm:cxn modelId="{DAB0A0E3-CCF3-4F9E-9FB4-CF0C4324DA86}" type="presParOf" srcId="{4A1291BD-2942-479A-B73C-596807ADFBCA}" destId="{13505321-A171-4BC3-A3FF-1B2475D3AFC6}" srcOrd="10" destOrd="0" presId="urn:microsoft.com/office/officeart/2005/8/layout/default"/>
    <dgm:cxn modelId="{50D87646-03F7-4176-AF64-C4A6E7B1FDD3}" type="presParOf" srcId="{4A1291BD-2942-479A-B73C-596807ADFBCA}" destId="{3A29D87B-E109-4433-BFED-CC9C105B6A80}" srcOrd="11" destOrd="0" presId="urn:microsoft.com/office/officeart/2005/8/layout/default"/>
    <dgm:cxn modelId="{1C6B8320-516E-47BE-9FE9-41E24E723FEA}" type="presParOf" srcId="{4A1291BD-2942-479A-B73C-596807ADFBCA}" destId="{D06EEED1-DAA5-46E6-A7AC-5F643C645376}" srcOrd="12" destOrd="0" presId="urn:microsoft.com/office/officeart/2005/8/layout/default"/>
    <dgm:cxn modelId="{01331382-B1C8-417D-9185-32165D91D392}" type="presParOf" srcId="{4A1291BD-2942-479A-B73C-596807ADFBCA}" destId="{C30E181B-1A59-47D5-BE46-A7678A49684B}" srcOrd="13" destOrd="0" presId="urn:microsoft.com/office/officeart/2005/8/layout/default"/>
    <dgm:cxn modelId="{BE67FFB7-9BCB-4819-B489-4DDF73E78C6D}" type="presParOf" srcId="{4A1291BD-2942-479A-B73C-596807ADFBCA}" destId="{247FF3A0-58FE-43C5-AE28-D96E98941EE9}" srcOrd="14" destOrd="0" presId="urn:microsoft.com/office/officeart/2005/8/layout/default"/>
    <dgm:cxn modelId="{4659708E-087E-4E61-9EC2-872DD7CBAB16}" type="presParOf" srcId="{4A1291BD-2942-479A-B73C-596807ADFBCA}" destId="{CBBB12F7-7272-48D4-A549-2C5C26D5D5AF}" srcOrd="15" destOrd="0" presId="urn:microsoft.com/office/officeart/2005/8/layout/default"/>
    <dgm:cxn modelId="{00424739-D2A3-4705-903D-C86188A3B788}" type="presParOf" srcId="{4A1291BD-2942-479A-B73C-596807ADFBCA}" destId="{20C08FB4-A6E4-4EA7-8106-B90BA2290E6A}" srcOrd="16" destOrd="0" presId="urn:microsoft.com/office/officeart/2005/8/layout/default"/>
    <dgm:cxn modelId="{F5B6D428-901F-4DAC-A2E2-357FCBB4CFF0}" type="presParOf" srcId="{4A1291BD-2942-479A-B73C-596807ADFBCA}" destId="{ACB76503-0845-40E5-BF3A-8CDD92B0C752}" srcOrd="17" destOrd="0" presId="urn:microsoft.com/office/officeart/2005/8/layout/default"/>
    <dgm:cxn modelId="{66EE0FE4-9526-474D-9AEB-FBA6D28018C8}" type="presParOf" srcId="{4A1291BD-2942-479A-B73C-596807ADFBCA}" destId="{A7604C06-AC7D-4E96-9B7B-C162659F1715}" srcOrd="18" destOrd="0" presId="urn:microsoft.com/office/officeart/2005/8/layout/default"/>
    <dgm:cxn modelId="{FED611C2-AE9C-4F67-9E02-C5A412A5B4C3}" type="presParOf" srcId="{4A1291BD-2942-479A-B73C-596807ADFBCA}" destId="{179BCCDD-16A9-4658-AE3F-48C30EFC7268}" srcOrd="19" destOrd="0" presId="urn:microsoft.com/office/officeart/2005/8/layout/default"/>
    <dgm:cxn modelId="{AE69E843-F6D1-4FCB-B47A-9519A698CCE4}" type="presParOf" srcId="{4A1291BD-2942-479A-B73C-596807ADFBCA}" destId="{1CF092F2-6819-454E-8DA5-09C560287FD3}" srcOrd="20" destOrd="0" presId="urn:microsoft.com/office/officeart/2005/8/layout/default"/>
    <dgm:cxn modelId="{C09FD908-1BB3-4D96-BC43-20862570CE56}" type="presParOf" srcId="{4A1291BD-2942-479A-B73C-596807ADFBCA}" destId="{03BC014A-EEA6-4150-A733-76BAC6D19DFE}" srcOrd="21" destOrd="0" presId="urn:microsoft.com/office/officeart/2005/8/layout/default"/>
    <dgm:cxn modelId="{0DEECC10-CB32-4CDD-A5C8-C2808E131C90}" type="presParOf" srcId="{4A1291BD-2942-479A-B73C-596807ADFBCA}" destId="{CDCE50F7-FCD6-4EFE-A0E9-29456C6CD754}" srcOrd="2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23E4CDA-107A-4B8C-801B-2536B53F1F7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fr-FR"/>
        </a:p>
      </dgm:t>
    </dgm:pt>
    <dgm:pt modelId="{ED4734F6-0104-49C1-9414-CB7BF091185A}">
      <dgm:prSet phldrT="[Texte]" custT="1"/>
      <dgm:spPr/>
      <dgm:t>
        <a:bodyPr/>
        <a:lstStyle/>
        <a:p>
          <a:r>
            <a:rPr lang="ar-DZ" sz="2400" b="1" dirty="0" smtClean="0">
              <a:cs typeface="+mj-cs"/>
            </a:rPr>
            <a:t>تلبية</a:t>
          </a:r>
          <a:r>
            <a:rPr lang="ar-DZ" sz="2400" b="1" baseline="0" dirty="0" smtClean="0">
              <a:cs typeface="+mj-cs"/>
            </a:rPr>
            <a:t> احتياجات العملاء</a:t>
          </a:r>
          <a:endParaRPr lang="fr-FR" sz="2400" b="1" dirty="0">
            <a:cs typeface="+mj-cs"/>
          </a:endParaRPr>
        </a:p>
      </dgm:t>
    </dgm:pt>
    <dgm:pt modelId="{94A680D2-9E81-4B7D-8C10-B566BB319933}" type="parTrans" cxnId="{6052AF37-341D-46FF-8718-7611BB49D201}">
      <dgm:prSet/>
      <dgm:spPr/>
      <dgm:t>
        <a:bodyPr/>
        <a:lstStyle/>
        <a:p>
          <a:endParaRPr lang="fr-FR" sz="2400" b="1">
            <a:cs typeface="+mj-cs"/>
          </a:endParaRPr>
        </a:p>
      </dgm:t>
    </dgm:pt>
    <dgm:pt modelId="{2584A925-29E3-41D9-9CEC-97DCE7A936E1}" type="sibTrans" cxnId="{6052AF37-341D-46FF-8718-7611BB49D201}">
      <dgm:prSet/>
      <dgm:spPr/>
      <dgm:t>
        <a:bodyPr/>
        <a:lstStyle/>
        <a:p>
          <a:endParaRPr lang="fr-FR" sz="2400" b="1">
            <a:cs typeface="+mj-cs"/>
          </a:endParaRPr>
        </a:p>
      </dgm:t>
    </dgm:pt>
    <dgm:pt modelId="{9C1029DD-6F2D-45BC-B25B-74CBB3B60281}">
      <dgm:prSet phldrT="[Texte]" custT="1"/>
      <dgm:spPr/>
      <dgm:t>
        <a:bodyPr/>
        <a:lstStyle/>
        <a:p>
          <a:r>
            <a:rPr lang="ar-DZ" sz="2400" b="1" dirty="0" smtClean="0">
              <a:cs typeface="+mj-cs"/>
            </a:rPr>
            <a:t>تحسين</a:t>
          </a:r>
          <a:r>
            <a:rPr lang="ar-DZ" sz="2400" b="1" baseline="0" dirty="0" smtClean="0">
              <a:cs typeface="+mj-cs"/>
            </a:rPr>
            <a:t> السمعة والصورة الذهنية</a:t>
          </a:r>
          <a:endParaRPr lang="fr-FR" sz="2400" b="1" dirty="0">
            <a:cs typeface="+mj-cs"/>
          </a:endParaRPr>
        </a:p>
      </dgm:t>
    </dgm:pt>
    <dgm:pt modelId="{DF8087EE-C0CD-4CD7-84CC-0339934A53AE}" type="parTrans" cxnId="{BD259064-7B6C-471F-B926-1B22191CE4B4}">
      <dgm:prSet/>
      <dgm:spPr/>
      <dgm:t>
        <a:bodyPr/>
        <a:lstStyle/>
        <a:p>
          <a:endParaRPr lang="fr-FR" sz="2400" b="1">
            <a:cs typeface="+mj-cs"/>
          </a:endParaRPr>
        </a:p>
      </dgm:t>
    </dgm:pt>
    <dgm:pt modelId="{822E05EF-B599-4902-8F15-C20B26850651}" type="sibTrans" cxnId="{BD259064-7B6C-471F-B926-1B22191CE4B4}">
      <dgm:prSet/>
      <dgm:spPr/>
      <dgm:t>
        <a:bodyPr/>
        <a:lstStyle/>
        <a:p>
          <a:endParaRPr lang="fr-FR" sz="2400" b="1">
            <a:cs typeface="+mj-cs"/>
          </a:endParaRPr>
        </a:p>
      </dgm:t>
    </dgm:pt>
    <dgm:pt modelId="{4D57B233-EDA0-40FF-B6DF-4F8A16398EF3}">
      <dgm:prSet phldrT="[Texte]" custT="1"/>
      <dgm:spPr/>
      <dgm:t>
        <a:bodyPr/>
        <a:lstStyle/>
        <a:p>
          <a:r>
            <a:rPr lang="ar-DZ" sz="2400" b="1" dirty="0" smtClean="0">
              <a:cs typeface="+mj-cs"/>
            </a:rPr>
            <a:t>التوعية</a:t>
          </a:r>
          <a:r>
            <a:rPr lang="ar-DZ" sz="2400" b="1" baseline="0" dirty="0" smtClean="0">
              <a:cs typeface="+mj-cs"/>
            </a:rPr>
            <a:t> والتثقيف</a:t>
          </a:r>
          <a:endParaRPr lang="fr-FR" sz="2400" b="1" dirty="0">
            <a:cs typeface="+mj-cs"/>
          </a:endParaRPr>
        </a:p>
      </dgm:t>
    </dgm:pt>
    <dgm:pt modelId="{C9AAE272-B735-4C6D-9F45-2927638CB0CB}" type="parTrans" cxnId="{8E54E3F2-6D0E-426D-93F2-295D89D57DAC}">
      <dgm:prSet/>
      <dgm:spPr/>
      <dgm:t>
        <a:bodyPr/>
        <a:lstStyle/>
        <a:p>
          <a:endParaRPr lang="fr-FR" sz="2400" b="1">
            <a:cs typeface="+mj-cs"/>
          </a:endParaRPr>
        </a:p>
      </dgm:t>
    </dgm:pt>
    <dgm:pt modelId="{327E07F3-01E2-46BA-9EC8-E3F6EDB63573}" type="sibTrans" cxnId="{8E54E3F2-6D0E-426D-93F2-295D89D57DAC}">
      <dgm:prSet/>
      <dgm:spPr/>
      <dgm:t>
        <a:bodyPr/>
        <a:lstStyle/>
        <a:p>
          <a:endParaRPr lang="fr-FR" sz="2400" b="1">
            <a:cs typeface="+mj-cs"/>
          </a:endParaRPr>
        </a:p>
      </dgm:t>
    </dgm:pt>
    <dgm:pt modelId="{82052DFC-7623-430D-99AE-37BF99B39AA3}">
      <dgm:prSet phldrT="[Texte]" custT="1"/>
      <dgm:spPr/>
      <dgm:t>
        <a:bodyPr/>
        <a:lstStyle/>
        <a:p>
          <a:r>
            <a:rPr lang="ar-DZ" sz="2400" b="1" dirty="0" smtClean="0">
              <a:cs typeface="+mj-cs"/>
            </a:rPr>
            <a:t>تعزيز</a:t>
          </a:r>
          <a:r>
            <a:rPr lang="ar-DZ" sz="2400" b="1" baseline="0" dirty="0" smtClean="0">
              <a:cs typeface="+mj-cs"/>
            </a:rPr>
            <a:t> التنافسية</a:t>
          </a:r>
          <a:endParaRPr lang="fr-FR" sz="2400" b="1" dirty="0">
            <a:cs typeface="+mj-cs"/>
          </a:endParaRPr>
        </a:p>
      </dgm:t>
    </dgm:pt>
    <dgm:pt modelId="{7FBA757F-4EFB-4A04-8C4F-8BE90626EEA7}" type="parTrans" cxnId="{ADB03B4D-760B-4273-8075-9941BE9BB19E}">
      <dgm:prSet/>
      <dgm:spPr/>
      <dgm:t>
        <a:bodyPr/>
        <a:lstStyle/>
        <a:p>
          <a:endParaRPr lang="fr-FR" sz="2400" b="1">
            <a:cs typeface="+mj-cs"/>
          </a:endParaRPr>
        </a:p>
      </dgm:t>
    </dgm:pt>
    <dgm:pt modelId="{B2A3ECF3-9E44-430A-AB46-25698E80CDE2}" type="sibTrans" cxnId="{ADB03B4D-760B-4273-8075-9941BE9BB19E}">
      <dgm:prSet/>
      <dgm:spPr/>
      <dgm:t>
        <a:bodyPr/>
        <a:lstStyle/>
        <a:p>
          <a:endParaRPr lang="fr-FR" sz="2400" b="1">
            <a:cs typeface="+mj-cs"/>
          </a:endParaRPr>
        </a:p>
      </dgm:t>
    </dgm:pt>
    <dgm:pt modelId="{D1EA934D-3F7C-45B8-B16F-A51DD666D07B}">
      <dgm:prSet phldrT="[Texte]" custT="1"/>
      <dgm:spPr/>
      <dgm:t>
        <a:bodyPr/>
        <a:lstStyle/>
        <a:p>
          <a:r>
            <a:rPr lang="ar-DZ" sz="2400" b="1" dirty="0" smtClean="0">
              <a:cs typeface="+mj-cs"/>
            </a:rPr>
            <a:t>توسيع</a:t>
          </a:r>
          <a:r>
            <a:rPr lang="ar-DZ" sz="2400" b="1" baseline="0" dirty="0" smtClean="0">
              <a:cs typeface="+mj-cs"/>
            </a:rPr>
            <a:t> قاعدة العملاء</a:t>
          </a:r>
          <a:endParaRPr lang="fr-FR" sz="2400" b="1" dirty="0">
            <a:cs typeface="+mj-cs"/>
          </a:endParaRPr>
        </a:p>
      </dgm:t>
    </dgm:pt>
    <dgm:pt modelId="{37E97915-AD6D-498C-9064-024FF3ECB343}" type="parTrans" cxnId="{4CFA1038-6457-4045-9968-8313F230517D}">
      <dgm:prSet/>
      <dgm:spPr/>
      <dgm:t>
        <a:bodyPr/>
        <a:lstStyle/>
        <a:p>
          <a:endParaRPr lang="fr-FR" sz="2400" b="1">
            <a:cs typeface="+mj-cs"/>
          </a:endParaRPr>
        </a:p>
      </dgm:t>
    </dgm:pt>
    <dgm:pt modelId="{AE37A9C4-EE82-4FAC-B81D-424E5FBE27AB}" type="sibTrans" cxnId="{4CFA1038-6457-4045-9968-8313F230517D}">
      <dgm:prSet/>
      <dgm:spPr/>
      <dgm:t>
        <a:bodyPr/>
        <a:lstStyle/>
        <a:p>
          <a:endParaRPr lang="fr-FR" sz="2400" b="1">
            <a:cs typeface="+mj-cs"/>
          </a:endParaRPr>
        </a:p>
      </dgm:t>
    </dgm:pt>
    <dgm:pt modelId="{692C2A82-6890-4AFE-9D2E-7469024F3FEF}">
      <dgm:prSet phldrT="[Texte]" custT="1"/>
      <dgm:spPr/>
      <dgm:t>
        <a:bodyPr/>
        <a:lstStyle/>
        <a:p>
          <a:r>
            <a:rPr lang="ar-DZ" sz="2400" b="1" dirty="0" smtClean="0">
              <a:cs typeface="+mj-cs"/>
            </a:rPr>
            <a:t>بناء</a:t>
          </a:r>
          <a:r>
            <a:rPr lang="ar-DZ" sz="2400" b="1" baseline="0" dirty="0" smtClean="0">
              <a:cs typeface="+mj-cs"/>
            </a:rPr>
            <a:t> علاقات قوية مع العملاء</a:t>
          </a:r>
          <a:endParaRPr lang="fr-FR" sz="2400" b="1" dirty="0">
            <a:cs typeface="+mj-cs"/>
          </a:endParaRPr>
        </a:p>
      </dgm:t>
    </dgm:pt>
    <dgm:pt modelId="{E90588BE-98FA-49C5-BFD2-F3905E0DF603}" type="parTrans" cxnId="{881B5EA6-7D5B-4DFE-92FF-187CD792D2DB}">
      <dgm:prSet/>
      <dgm:spPr/>
      <dgm:t>
        <a:bodyPr/>
        <a:lstStyle/>
        <a:p>
          <a:endParaRPr lang="fr-FR" sz="2400" b="1">
            <a:cs typeface="+mj-cs"/>
          </a:endParaRPr>
        </a:p>
      </dgm:t>
    </dgm:pt>
    <dgm:pt modelId="{51934C29-B762-42C3-9302-165AD31FB02B}" type="sibTrans" cxnId="{881B5EA6-7D5B-4DFE-92FF-187CD792D2DB}">
      <dgm:prSet/>
      <dgm:spPr/>
      <dgm:t>
        <a:bodyPr/>
        <a:lstStyle/>
        <a:p>
          <a:endParaRPr lang="fr-FR" sz="2400" b="1">
            <a:cs typeface="+mj-cs"/>
          </a:endParaRPr>
        </a:p>
      </dgm:t>
    </dgm:pt>
    <dgm:pt modelId="{6DBC2D7C-2CF8-4457-B3B6-83AA56C96E15}">
      <dgm:prSet phldrT="[Texte]" custT="1"/>
      <dgm:spPr/>
      <dgm:t>
        <a:bodyPr/>
        <a:lstStyle/>
        <a:p>
          <a:r>
            <a:rPr lang="ar-DZ" sz="2400" b="1" dirty="0" smtClean="0">
              <a:cs typeface="+mj-cs"/>
            </a:rPr>
            <a:t>استغلال</a:t>
          </a:r>
          <a:r>
            <a:rPr lang="ar-DZ" sz="2400" b="1" baseline="0" dirty="0" smtClean="0">
              <a:cs typeface="+mj-cs"/>
            </a:rPr>
            <a:t> الفرص</a:t>
          </a:r>
          <a:endParaRPr lang="fr-FR" sz="2400" b="1" dirty="0">
            <a:cs typeface="+mj-cs"/>
          </a:endParaRPr>
        </a:p>
      </dgm:t>
    </dgm:pt>
    <dgm:pt modelId="{1D568893-8CB9-44BC-B2D2-BBD8A0AAC8B5}" type="parTrans" cxnId="{BF715D56-BE75-4E71-9DB3-E106D587CF1C}">
      <dgm:prSet/>
      <dgm:spPr/>
      <dgm:t>
        <a:bodyPr/>
        <a:lstStyle/>
        <a:p>
          <a:endParaRPr lang="fr-FR" sz="2400" b="1">
            <a:cs typeface="+mj-cs"/>
          </a:endParaRPr>
        </a:p>
      </dgm:t>
    </dgm:pt>
    <dgm:pt modelId="{89B2D93B-15E1-476C-B19E-252FB373B54E}" type="sibTrans" cxnId="{BF715D56-BE75-4E71-9DB3-E106D587CF1C}">
      <dgm:prSet/>
      <dgm:spPr/>
      <dgm:t>
        <a:bodyPr/>
        <a:lstStyle/>
        <a:p>
          <a:endParaRPr lang="fr-FR" sz="2400" b="1">
            <a:cs typeface="+mj-cs"/>
          </a:endParaRPr>
        </a:p>
      </dgm:t>
    </dgm:pt>
    <dgm:pt modelId="{A2442B0C-338B-4786-A642-1DC9CAF80B76}">
      <dgm:prSet phldrT="[Texte]" custT="1"/>
      <dgm:spPr/>
      <dgm:t>
        <a:bodyPr/>
        <a:lstStyle/>
        <a:p>
          <a:r>
            <a:rPr lang="ar-DZ" sz="2400" b="1" dirty="0" smtClean="0">
              <a:cs typeface="+mj-cs"/>
            </a:rPr>
            <a:t>تعزيز المبيعات</a:t>
          </a:r>
          <a:endParaRPr lang="fr-FR" sz="2400" b="1" dirty="0">
            <a:cs typeface="+mj-cs"/>
          </a:endParaRPr>
        </a:p>
      </dgm:t>
    </dgm:pt>
    <dgm:pt modelId="{E39A1155-00B0-4B43-BE24-2AEC6A7ED61A}" type="parTrans" cxnId="{36DFAD1D-042C-4D88-BA3F-25FA6390776E}">
      <dgm:prSet/>
      <dgm:spPr/>
      <dgm:t>
        <a:bodyPr/>
        <a:lstStyle/>
        <a:p>
          <a:endParaRPr lang="fr-FR" sz="2400" b="1">
            <a:cs typeface="+mj-cs"/>
          </a:endParaRPr>
        </a:p>
      </dgm:t>
    </dgm:pt>
    <dgm:pt modelId="{3D252169-9ADA-4495-BC01-9E5B330A56A9}" type="sibTrans" cxnId="{36DFAD1D-042C-4D88-BA3F-25FA6390776E}">
      <dgm:prSet/>
      <dgm:spPr/>
      <dgm:t>
        <a:bodyPr/>
        <a:lstStyle/>
        <a:p>
          <a:endParaRPr lang="fr-FR" sz="2400" b="1">
            <a:cs typeface="+mj-cs"/>
          </a:endParaRPr>
        </a:p>
      </dgm:t>
    </dgm:pt>
    <dgm:pt modelId="{5987EAE2-5CA4-4D9A-9494-91269235C734}">
      <dgm:prSet phldrT="[Texte]" custT="1"/>
      <dgm:spPr/>
      <dgm:t>
        <a:bodyPr/>
        <a:lstStyle/>
        <a:p>
          <a:r>
            <a:rPr lang="ar-DZ" sz="2400" b="1" dirty="0" smtClean="0">
              <a:cs typeface="+mj-cs"/>
            </a:rPr>
            <a:t>الحفاظ على الاستدامة المالية والاجتماعية</a:t>
          </a:r>
          <a:endParaRPr lang="fr-FR" sz="2400" b="1" dirty="0">
            <a:cs typeface="+mj-cs"/>
          </a:endParaRPr>
        </a:p>
      </dgm:t>
    </dgm:pt>
    <dgm:pt modelId="{6AB6A4A9-2826-4D27-99F0-B10D16E6774E}" type="parTrans" cxnId="{4A644BA6-E384-45BB-9A8B-59333BCBD74D}">
      <dgm:prSet/>
      <dgm:spPr/>
      <dgm:t>
        <a:bodyPr/>
        <a:lstStyle/>
        <a:p>
          <a:endParaRPr lang="fr-FR" sz="2400" b="1">
            <a:cs typeface="+mj-cs"/>
          </a:endParaRPr>
        </a:p>
      </dgm:t>
    </dgm:pt>
    <dgm:pt modelId="{929F809B-A972-40B3-8420-23E3E8DAD017}" type="sibTrans" cxnId="{4A644BA6-E384-45BB-9A8B-59333BCBD74D}">
      <dgm:prSet/>
      <dgm:spPr/>
      <dgm:t>
        <a:bodyPr/>
        <a:lstStyle/>
        <a:p>
          <a:endParaRPr lang="fr-FR" sz="2400" b="1">
            <a:cs typeface="+mj-cs"/>
          </a:endParaRPr>
        </a:p>
      </dgm:t>
    </dgm:pt>
    <dgm:pt modelId="{0F51009F-0509-4EBF-92B7-2FCC96E1A799}">
      <dgm:prSet phldrT="[Texte]" custT="1"/>
      <dgm:spPr/>
      <dgm:t>
        <a:bodyPr/>
        <a:lstStyle/>
        <a:p>
          <a:r>
            <a:rPr lang="ar-DZ" sz="2400" b="1" dirty="0" smtClean="0">
              <a:cs typeface="+mj-cs"/>
            </a:rPr>
            <a:t>التغلب</a:t>
          </a:r>
          <a:r>
            <a:rPr lang="ar-DZ" sz="2400" b="1" baseline="0" dirty="0" smtClean="0">
              <a:cs typeface="+mj-cs"/>
            </a:rPr>
            <a:t> </a:t>
          </a:r>
          <a:r>
            <a:rPr lang="ar-DZ" sz="2400" b="1" baseline="0" smtClean="0">
              <a:cs typeface="+mj-cs"/>
            </a:rPr>
            <a:t>على التهديدات</a:t>
          </a:r>
          <a:endParaRPr lang="fr-FR" sz="2400" b="1" dirty="0">
            <a:cs typeface="+mj-cs"/>
          </a:endParaRPr>
        </a:p>
      </dgm:t>
    </dgm:pt>
    <dgm:pt modelId="{00D5ED7D-C279-46C0-8DEB-B4DF1F93997F}" type="parTrans" cxnId="{33B62BDE-BF3B-4FD8-8168-29354B1DEA02}">
      <dgm:prSet/>
      <dgm:spPr/>
      <dgm:t>
        <a:bodyPr/>
        <a:lstStyle/>
        <a:p>
          <a:endParaRPr lang="fr-FR" sz="2400" b="1">
            <a:cs typeface="+mj-cs"/>
          </a:endParaRPr>
        </a:p>
      </dgm:t>
    </dgm:pt>
    <dgm:pt modelId="{A2C057B5-E0A2-4BAB-AEDD-309BAD635649}" type="sibTrans" cxnId="{33B62BDE-BF3B-4FD8-8168-29354B1DEA02}">
      <dgm:prSet/>
      <dgm:spPr/>
      <dgm:t>
        <a:bodyPr/>
        <a:lstStyle/>
        <a:p>
          <a:endParaRPr lang="fr-FR" sz="2400" b="1">
            <a:cs typeface="+mj-cs"/>
          </a:endParaRPr>
        </a:p>
      </dgm:t>
    </dgm:pt>
    <dgm:pt modelId="{4A1291BD-2942-479A-B73C-596807ADFBCA}" type="pres">
      <dgm:prSet presAssocID="{A23E4CDA-107A-4B8C-801B-2536B53F1F79}" presName="diagram" presStyleCnt="0">
        <dgm:presLayoutVars>
          <dgm:dir/>
          <dgm:resizeHandles val="exact"/>
        </dgm:presLayoutVars>
      </dgm:prSet>
      <dgm:spPr/>
      <dgm:t>
        <a:bodyPr/>
        <a:lstStyle/>
        <a:p>
          <a:endParaRPr lang="fr-FR"/>
        </a:p>
      </dgm:t>
    </dgm:pt>
    <dgm:pt modelId="{9B205428-4FBB-48FB-AC43-7D75153F750C}" type="pres">
      <dgm:prSet presAssocID="{ED4734F6-0104-49C1-9414-CB7BF091185A}" presName="node" presStyleLbl="node1" presStyleIdx="0" presStyleCnt="10">
        <dgm:presLayoutVars>
          <dgm:bulletEnabled val="1"/>
        </dgm:presLayoutVars>
      </dgm:prSet>
      <dgm:spPr/>
      <dgm:t>
        <a:bodyPr/>
        <a:lstStyle/>
        <a:p>
          <a:endParaRPr lang="fr-FR"/>
        </a:p>
      </dgm:t>
    </dgm:pt>
    <dgm:pt modelId="{FA5CF29C-68B8-459A-947D-EEB474FFF1CF}" type="pres">
      <dgm:prSet presAssocID="{2584A925-29E3-41D9-9CEC-97DCE7A936E1}" presName="sibTrans" presStyleCnt="0"/>
      <dgm:spPr/>
    </dgm:pt>
    <dgm:pt modelId="{9340C65C-B31F-40CD-8485-A45E3962F9B9}" type="pres">
      <dgm:prSet presAssocID="{9C1029DD-6F2D-45BC-B25B-74CBB3B60281}" presName="node" presStyleLbl="node1" presStyleIdx="1" presStyleCnt="10">
        <dgm:presLayoutVars>
          <dgm:bulletEnabled val="1"/>
        </dgm:presLayoutVars>
      </dgm:prSet>
      <dgm:spPr/>
      <dgm:t>
        <a:bodyPr/>
        <a:lstStyle/>
        <a:p>
          <a:endParaRPr lang="fr-FR"/>
        </a:p>
      </dgm:t>
    </dgm:pt>
    <dgm:pt modelId="{35E8909F-DA6D-4CD7-91ED-1EB64EF8ACDC}" type="pres">
      <dgm:prSet presAssocID="{822E05EF-B599-4902-8F15-C20B26850651}" presName="sibTrans" presStyleCnt="0"/>
      <dgm:spPr/>
    </dgm:pt>
    <dgm:pt modelId="{A4ECCECA-5746-48AA-BBAE-591DCBA58D65}" type="pres">
      <dgm:prSet presAssocID="{4D57B233-EDA0-40FF-B6DF-4F8A16398EF3}" presName="node" presStyleLbl="node1" presStyleIdx="2" presStyleCnt="10">
        <dgm:presLayoutVars>
          <dgm:bulletEnabled val="1"/>
        </dgm:presLayoutVars>
      </dgm:prSet>
      <dgm:spPr/>
      <dgm:t>
        <a:bodyPr/>
        <a:lstStyle/>
        <a:p>
          <a:endParaRPr lang="fr-FR"/>
        </a:p>
      </dgm:t>
    </dgm:pt>
    <dgm:pt modelId="{26835963-A321-47AF-8F6D-15AC8B9A6D55}" type="pres">
      <dgm:prSet presAssocID="{327E07F3-01E2-46BA-9EC8-E3F6EDB63573}" presName="sibTrans" presStyleCnt="0"/>
      <dgm:spPr/>
    </dgm:pt>
    <dgm:pt modelId="{AE432723-7F12-4D1E-9C40-D64D76246106}" type="pres">
      <dgm:prSet presAssocID="{82052DFC-7623-430D-99AE-37BF99B39AA3}" presName="node" presStyleLbl="node1" presStyleIdx="3" presStyleCnt="10">
        <dgm:presLayoutVars>
          <dgm:bulletEnabled val="1"/>
        </dgm:presLayoutVars>
      </dgm:prSet>
      <dgm:spPr/>
      <dgm:t>
        <a:bodyPr/>
        <a:lstStyle/>
        <a:p>
          <a:endParaRPr lang="fr-FR"/>
        </a:p>
      </dgm:t>
    </dgm:pt>
    <dgm:pt modelId="{8B9EA87C-3E20-4C17-A665-75F7382761C7}" type="pres">
      <dgm:prSet presAssocID="{B2A3ECF3-9E44-430A-AB46-25698E80CDE2}" presName="sibTrans" presStyleCnt="0"/>
      <dgm:spPr/>
    </dgm:pt>
    <dgm:pt modelId="{8680C639-6966-4C67-A433-B8FDD4E6E768}" type="pres">
      <dgm:prSet presAssocID="{D1EA934D-3F7C-45B8-B16F-A51DD666D07B}" presName="node" presStyleLbl="node1" presStyleIdx="4" presStyleCnt="10">
        <dgm:presLayoutVars>
          <dgm:bulletEnabled val="1"/>
        </dgm:presLayoutVars>
      </dgm:prSet>
      <dgm:spPr/>
      <dgm:t>
        <a:bodyPr/>
        <a:lstStyle/>
        <a:p>
          <a:endParaRPr lang="fr-FR"/>
        </a:p>
      </dgm:t>
    </dgm:pt>
    <dgm:pt modelId="{E1F56268-9BA4-464C-9FB5-DA38CC6F677A}" type="pres">
      <dgm:prSet presAssocID="{AE37A9C4-EE82-4FAC-B81D-424E5FBE27AB}" presName="sibTrans" presStyleCnt="0"/>
      <dgm:spPr/>
    </dgm:pt>
    <dgm:pt modelId="{13505321-A171-4BC3-A3FF-1B2475D3AFC6}" type="pres">
      <dgm:prSet presAssocID="{692C2A82-6890-4AFE-9D2E-7469024F3FEF}" presName="node" presStyleLbl="node1" presStyleIdx="5" presStyleCnt="10">
        <dgm:presLayoutVars>
          <dgm:bulletEnabled val="1"/>
        </dgm:presLayoutVars>
      </dgm:prSet>
      <dgm:spPr/>
      <dgm:t>
        <a:bodyPr/>
        <a:lstStyle/>
        <a:p>
          <a:endParaRPr lang="fr-FR"/>
        </a:p>
      </dgm:t>
    </dgm:pt>
    <dgm:pt modelId="{3A29D87B-E109-4433-BFED-CC9C105B6A80}" type="pres">
      <dgm:prSet presAssocID="{51934C29-B762-42C3-9302-165AD31FB02B}" presName="sibTrans" presStyleCnt="0"/>
      <dgm:spPr/>
    </dgm:pt>
    <dgm:pt modelId="{D06EEED1-DAA5-46E6-A7AC-5F643C645376}" type="pres">
      <dgm:prSet presAssocID="{6DBC2D7C-2CF8-4457-B3B6-83AA56C96E15}" presName="node" presStyleLbl="node1" presStyleIdx="6" presStyleCnt="10">
        <dgm:presLayoutVars>
          <dgm:bulletEnabled val="1"/>
        </dgm:presLayoutVars>
      </dgm:prSet>
      <dgm:spPr/>
      <dgm:t>
        <a:bodyPr/>
        <a:lstStyle/>
        <a:p>
          <a:endParaRPr lang="fr-FR"/>
        </a:p>
      </dgm:t>
    </dgm:pt>
    <dgm:pt modelId="{C30E181B-1A59-47D5-BE46-A7678A49684B}" type="pres">
      <dgm:prSet presAssocID="{89B2D93B-15E1-476C-B19E-252FB373B54E}" presName="sibTrans" presStyleCnt="0"/>
      <dgm:spPr/>
    </dgm:pt>
    <dgm:pt modelId="{247FF3A0-58FE-43C5-AE28-D96E98941EE9}" type="pres">
      <dgm:prSet presAssocID="{A2442B0C-338B-4786-A642-1DC9CAF80B76}" presName="node" presStyleLbl="node1" presStyleIdx="7" presStyleCnt="10">
        <dgm:presLayoutVars>
          <dgm:bulletEnabled val="1"/>
        </dgm:presLayoutVars>
      </dgm:prSet>
      <dgm:spPr/>
      <dgm:t>
        <a:bodyPr/>
        <a:lstStyle/>
        <a:p>
          <a:endParaRPr lang="fr-FR"/>
        </a:p>
      </dgm:t>
    </dgm:pt>
    <dgm:pt modelId="{CBBB12F7-7272-48D4-A549-2C5C26D5D5AF}" type="pres">
      <dgm:prSet presAssocID="{3D252169-9ADA-4495-BC01-9E5B330A56A9}" presName="sibTrans" presStyleCnt="0"/>
      <dgm:spPr/>
    </dgm:pt>
    <dgm:pt modelId="{20C08FB4-A6E4-4EA7-8106-B90BA2290E6A}" type="pres">
      <dgm:prSet presAssocID="{5987EAE2-5CA4-4D9A-9494-91269235C734}" presName="node" presStyleLbl="node1" presStyleIdx="8" presStyleCnt="10">
        <dgm:presLayoutVars>
          <dgm:bulletEnabled val="1"/>
        </dgm:presLayoutVars>
      </dgm:prSet>
      <dgm:spPr/>
      <dgm:t>
        <a:bodyPr/>
        <a:lstStyle/>
        <a:p>
          <a:endParaRPr lang="fr-FR"/>
        </a:p>
      </dgm:t>
    </dgm:pt>
    <dgm:pt modelId="{ACB76503-0845-40E5-BF3A-8CDD92B0C752}" type="pres">
      <dgm:prSet presAssocID="{929F809B-A972-40B3-8420-23E3E8DAD017}" presName="sibTrans" presStyleCnt="0"/>
      <dgm:spPr/>
    </dgm:pt>
    <dgm:pt modelId="{CDCE50F7-FCD6-4EFE-A0E9-29456C6CD754}" type="pres">
      <dgm:prSet presAssocID="{0F51009F-0509-4EBF-92B7-2FCC96E1A799}" presName="node" presStyleLbl="node1" presStyleIdx="9" presStyleCnt="10">
        <dgm:presLayoutVars>
          <dgm:bulletEnabled val="1"/>
        </dgm:presLayoutVars>
      </dgm:prSet>
      <dgm:spPr/>
      <dgm:t>
        <a:bodyPr/>
        <a:lstStyle/>
        <a:p>
          <a:endParaRPr lang="fr-FR"/>
        </a:p>
      </dgm:t>
    </dgm:pt>
  </dgm:ptLst>
  <dgm:cxnLst>
    <dgm:cxn modelId="{B9FED9D5-E8F2-4B17-8F23-B2CDEABB6E31}" type="presOf" srcId="{4D57B233-EDA0-40FF-B6DF-4F8A16398EF3}" destId="{A4ECCECA-5746-48AA-BBAE-591DCBA58D65}" srcOrd="0" destOrd="0" presId="urn:microsoft.com/office/officeart/2005/8/layout/default"/>
    <dgm:cxn modelId="{AD42794E-7799-4A4E-AFC2-D126D06B961E}" type="presOf" srcId="{692C2A82-6890-4AFE-9D2E-7469024F3FEF}" destId="{13505321-A171-4BC3-A3FF-1B2475D3AFC6}" srcOrd="0" destOrd="0" presId="urn:microsoft.com/office/officeart/2005/8/layout/default"/>
    <dgm:cxn modelId="{712220C1-EB1E-4A4A-A51D-3FFB95D63AD4}" type="presOf" srcId="{9C1029DD-6F2D-45BC-B25B-74CBB3B60281}" destId="{9340C65C-B31F-40CD-8485-A45E3962F9B9}" srcOrd="0" destOrd="0" presId="urn:microsoft.com/office/officeart/2005/8/layout/default"/>
    <dgm:cxn modelId="{ADB03B4D-760B-4273-8075-9941BE9BB19E}" srcId="{A23E4CDA-107A-4B8C-801B-2536B53F1F79}" destId="{82052DFC-7623-430D-99AE-37BF99B39AA3}" srcOrd="3" destOrd="0" parTransId="{7FBA757F-4EFB-4A04-8C4F-8BE90626EEA7}" sibTransId="{B2A3ECF3-9E44-430A-AB46-25698E80CDE2}"/>
    <dgm:cxn modelId="{AEA399C4-94D0-4F11-8B31-E4CC3CE62846}" type="presOf" srcId="{A23E4CDA-107A-4B8C-801B-2536B53F1F79}" destId="{4A1291BD-2942-479A-B73C-596807ADFBCA}" srcOrd="0" destOrd="0" presId="urn:microsoft.com/office/officeart/2005/8/layout/default"/>
    <dgm:cxn modelId="{1ABBAEFC-139D-4F0C-BA8C-D8F0B2D79898}" type="presOf" srcId="{A2442B0C-338B-4786-A642-1DC9CAF80B76}" destId="{247FF3A0-58FE-43C5-AE28-D96E98941EE9}" srcOrd="0" destOrd="0" presId="urn:microsoft.com/office/officeart/2005/8/layout/default"/>
    <dgm:cxn modelId="{36DFAD1D-042C-4D88-BA3F-25FA6390776E}" srcId="{A23E4CDA-107A-4B8C-801B-2536B53F1F79}" destId="{A2442B0C-338B-4786-A642-1DC9CAF80B76}" srcOrd="7" destOrd="0" parTransId="{E39A1155-00B0-4B43-BE24-2AEC6A7ED61A}" sibTransId="{3D252169-9ADA-4495-BC01-9E5B330A56A9}"/>
    <dgm:cxn modelId="{569FB126-460E-4C6D-8A44-100DCD462842}" type="presOf" srcId="{D1EA934D-3F7C-45B8-B16F-A51DD666D07B}" destId="{8680C639-6966-4C67-A433-B8FDD4E6E768}" srcOrd="0" destOrd="0" presId="urn:microsoft.com/office/officeart/2005/8/layout/default"/>
    <dgm:cxn modelId="{8E54E3F2-6D0E-426D-93F2-295D89D57DAC}" srcId="{A23E4CDA-107A-4B8C-801B-2536B53F1F79}" destId="{4D57B233-EDA0-40FF-B6DF-4F8A16398EF3}" srcOrd="2" destOrd="0" parTransId="{C9AAE272-B735-4C6D-9F45-2927638CB0CB}" sibTransId="{327E07F3-01E2-46BA-9EC8-E3F6EDB63573}"/>
    <dgm:cxn modelId="{ECDA6477-0F50-420A-B973-A12B0B753ECF}" type="presOf" srcId="{5987EAE2-5CA4-4D9A-9494-91269235C734}" destId="{20C08FB4-A6E4-4EA7-8106-B90BA2290E6A}" srcOrd="0" destOrd="0" presId="urn:microsoft.com/office/officeart/2005/8/layout/default"/>
    <dgm:cxn modelId="{33B62BDE-BF3B-4FD8-8168-29354B1DEA02}" srcId="{A23E4CDA-107A-4B8C-801B-2536B53F1F79}" destId="{0F51009F-0509-4EBF-92B7-2FCC96E1A799}" srcOrd="9" destOrd="0" parTransId="{00D5ED7D-C279-46C0-8DEB-B4DF1F93997F}" sibTransId="{A2C057B5-E0A2-4BAB-AEDD-309BAD635649}"/>
    <dgm:cxn modelId="{BF715D56-BE75-4E71-9DB3-E106D587CF1C}" srcId="{A23E4CDA-107A-4B8C-801B-2536B53F1F79}" destId="{6DBC2D7C-2CF8-4457-B3B6-83AA56C96E15}" srcOrd="6" destOrd="0" parTransId="{1D568893-8CB9-44BC-B2D2-BBD8A0AAC8B5}" sibTransId="{89B2D93B-15E1-476C-B19E-252FB373B54E}"/>
    <dgm:cxn modelId="{4CFA1038-6457-4045-9968-8313F230517D}" srcId="{A23E4CDA-107A-4B8C-801B-2536B53F1F79}" destId="{D1EA934D-3F7C-45B8-B16F-A51DD666D07B}" srcOrd="4" destOrd="0" parTransId="{37E97915-AD6D-498C-9064-024FF3ECB343}" sibTransId="{AE37A9C4-EE82-4FAC-B81D-424E5FBE27AB}"/>
    <dgm:cxn modelId="{881B5EA6-7D5B-4DFE-92FF-187CD792D2DB}" srcId="{A23E4CDA-107A-4B8C-801B-2536B53F1F79}" destId="{692C2A82-6890-4AFE-9D2E-7469024F3FEF}" srcOrd="5" destOrd="0" parTransId="{E90588BE-98FA-49C5-BFD2-F3905E0DF603}" sibTransId="{51934C29-B762-42C3-9302-165AD31FB02B}"/>
    <dgm:cxn modelId="{60B428A1-B4BA-40F3-A1A6-202323DA7DF9}" type="presOf" srcId="{6DBC2D7C-2CF8-4457-B3B6-83AA56C96E15}" destId="{D06EEED1-DAA5-46E6-A7AC-5F643C645376}" srcOrd="0" destOrd="0" presId="urn:microsoft.com/office/officeart/2005/8/layout/default"/>
    <dgm:cxn modelId="{51B69DE0-D503-4830-9CC5-4962B7691211}" type="presOf" srcId="{ED4734F6-0104-49C1-9414-CB7BF091185A}" destId="{9B205428-4FBB-48FB-AC43-7D75153F750C}" srcOrd="0" destOrd="0" presId="urn:microsoft.com/office/officeart/2005/8/layout/default"/>
    <dgm:cxn modelId="{49302E59-84C5-40AE-8261-62945C571737}" type="presOf" srcId="{82052DFC-7623-430D-99AE-37BF99B39AA3}" destId="{AE432723-7F12-4D1E-9C40-D64D76246106}" srcOrd="0" destOrd="0" presId="urn:microsoft.com/office/officeart/2005/8/layout/default"/>
    <dgm:cxn modelId="{4A644BA6-E384-45BB-9A8B-59333BCBD74D}" srcId="{A23E4CDA-107A-4B8C-801B-2536B53F1F79}" destId="{5987EAE2-5CA4-4D9A-9494-91269235C734}" srcOrd="8" destOrd="0" parTransId="{6AB6A4A9-2826-4D27-99F0-B10D16E6774E}" sibTransId="{929F809B-A972-40B3-8420-23E3E8DAD017}"/>
    <dgm:cxn modelId="{6052AF37-341D-46FF-8718-7611BB49D201}" srcId="{A23E4CDA-107A-4B8C-801B-2536B53F1F79}" destId="{ED4734F6-0104-49C1-9414-CB7BF091185A}" srcOrd="0" destOrd="0" parTransId="{94A680D2-9E81-4B7D-8C10-B566BB319933}" sibTransId="{2584A925-29E3-41D9-9CEC-97DCE7A936E1}"/>
    <dgm:cxn modelId="{BD259064-7B6C-471F-B926-1B22191CE4B4}" srcId="{A23E4CDA-107A-4B8C-801B-2536B53F1F79}" destId="{9C1029DD-6F2D-45BC-B25B-74CBB3B60281}" srcOrd="1" destOrd="0" parTransId="{DF8087EE-C0CD-4CD7-84CC-0339934A53AE}" sibTransId="{822E05EF-B599-4902-8F15-C20B26850651}"/>
    <dgm:cxn modelId="{761096BD-CEB2-49DA-BF2A-151C4AAF6F73}" type="presOf" srcId="{0F51009F-0509-4EBF-92B7-2FCC96E1A799}" destId="{CDCE50F7-FCD6-4EFE-A0E9-29456C6CD754}" srcOrd="0" destOrd="0" presId="urn:microsoft.com/office/officeart/2005/8/layout/default"/>
    <dgm:cxn modelId="{D1A35D83-F6CF-4B5D-BB39-C16D50E2EC7F}" type="presParOf" srcId="{4A1291BD-2942-479A-B73C-596807ADFBCA}" destId="{9B205428-4FBB-48FB-AC43-7D75153F750C}" srcOrd="0" destOrd="0" presId="urn:microsoft.com/office/officeart/2005/8/layout/default"/>
    <dgm:cxn modelId="{80693C5C-00E6-4C9F-8049-924C418F54B7}" type="presParOf" srcId="{4A1291BD-2942-479A-B73C-596807ADFBCA}" destId="{FA5CF29C-68B8-459A-947D-EEB474FFF1CF}" srcOrd="1" destOrd="0" presId="urn:microsoft.com/office/officeart/2005/8/layout/default"/>
    <dgm:cxn modelId="{68A4B281-7358-4EF1-9CBF-03EE089944E8}" type="presParOf" srcId="{4A1291BD-2942-479A-B73C-596807ADFBCA}" destId="{9340C65C-B31F-40CD-8485-A45E3962F9B9}" srcOrd="2" destOrd="0" presId="urn:microsoft.com/office/officeart/2005/8/layout/default"/>
    <dgm:cxn modelId="{6F78E8F8-556D-48ED-B8EC-2BB687791580}" type="presParOf" srcId="{4A1291BD-2942-479A-B73C-596807ADFBCA}" destId="{35E8909F-DA6D-4CD7-91ED-1EB64EF8ACDC}" srcOrd="3" destOrd="0" presId="urn:microsoft.com/office/officeart/2005/8/layout/default"/>
    <dgm:cxn modelId="{DB8378A2-3AEC-4FF9-A3FF-0073E7BA1081}" type="presParOf" srcId="{4A1291BD-2942-479A-B73C-596807ADFBCA}" destId="{A4ECCECA-5746-48AA-BBAE-591DCBA58D65}" srcOrd="4" destOrd="0" presId="urn:microsoft.com/office/officeart/2005/8/layout/default"/>
    <dgm:cxn modelId="{EC6BD63E-7153-4A5D-8D14-1C3DEE2C9459}" type="presParOf" srcId="{4A1291BD-2942-479A-B73C-596807ADFBCA}" destId="{26835963-A321-47AF-8F6D-15AC8B9A6D55}" srcOrd="5" destOrd="0" presId="urn:microsoft.com/office/officeart/2005/8/layout/default"/>
    <dgm:cxn modelId="{F6A4B0E3-D981-42DC-AB50-513BC64FD4BB}" type="presParOf" srcId="{4A1291BD-2942-479A-B73C-596807ADFBCA}" destId="{AE432723-7F12-4D1E-9C40-D64D76246106}" srcOrd="6" destOrd="0" presId="urn:microsoft.com/office/officeart/2005/8/layout/default"/>
    <dgm:cxn modelId="{73B604AA-43EC-4A33-ADD4-318E35271F70}" type="presParOf" srcId="{4A1291BD-2942-479A-B73C-596807ADFBCA}" destId="{8B9EA87C-3E20-4C17-A665-75F7382761C7}" srcOrd="7" destOrd="0" presId="urn:microsoft.com/office/officeart/2005/8/layout/default"/>
    <dgm:cxn modelId="{DC0EB480-336A-4D0D-B544-6C68459B1D27}" type="presParOf" srcId="{4A1291BD-2942-479A-B73C-596807ADFBCA}" destId="{8680C639-6966-4C67-A433-B8FDD4E6E768}" srcOrd="8" destOrd="0" presId="urn:microsoft.com/office/officeart/2005/8/layout/default"/>
    <dgm:cxn modelId="{1ADC06E8-7697-487F-8484-35F5AADBD03D}" type="presParOf" srcId="{4A1291BD-2942-479A-B73C-596807ADFBCA}" destId="{E1F56268-9BA4-464C-9FB5-DA38CC6F677A}" srcOrd="9" destOrd="0" presId="urn:microsoft.com/office/officeart/2005/8/layout/default"/>
    <dgm:cxn modelId="{D1401900-099F-4C1A-ADD4-565CC7BAC91B}" type="presParOf" srcId="{4A1291BD-2942-479A-B73C-596807ADFBCA}" destId="{13505321-A171-4BC3-A3FF-1B2475D3AFC6}" srcOrd="10" destOrd="0" presId="urn:microsoft.com/office/officeart/2005/8/layout/default"/>
    <dgm:cxn modelId="{537D9093-BD94-45EF-8CC9-375748E3C9A4}" type="presParOf" srcId="{4A1291BD-2942-479A-B73C-596807ADFBCA}" destId="{3A29D87B-E109-4433-BFED-CC9C105B6A80}" srcOrd="11" destOrd="0" presId="urn:microsoft.com/office/officeart/2005/8/layout/default"/>
    <dgm:cxn modelId="{FD8F63E2-2034-40F6-9379-EA06611B8988}" type="presParOf" srcId="{4A1291BD-2942-479A-B73C-596807ADFBCA}" destId="{D06EEED1-DAA5-46E6-A7AC-5F643C645376}" srcOrd="12" destOrd="0" presId="urn:microsoft.com/office/officeart/2005/8/layout/default"/>
    <dgm:cxn modelId="{A155FD7D-61D4-4667-8F55-5FCAFF1AD40D}" type="presParOf" srcId="{4A1291BD-2942-479A-B73C-596807ADFBCA}" destId="{C30E181B-1A59-47D5-BE46-A7678A49684B}" srcOrd="13" destOrd="0" presId="urn:microsoft.com/office/officeart/2005/8/layout/default"/>
    <dgm:cxn modelId="{666F607A-E219-466E-AF67-D3A60A9764A2}" type="presParOf" srcId="{4A1291BD-2942-479A-B73C-596807ADFBCA}" destId="{247FF3A0-58FE-43C5-AE28-D96E98941EE9}" srcOrd="14" destOrd="0" presId="urn:microsoft.com/office/officeart/2005/8/layout/default"/>
    <dgm:cxn modelId="{B8BCB867-E8C4-4C59-AE5F-90130BDA3B9B}" type="presParOf" srcId="{4A1291BD-2942-479A-B73C-596807ADFBCA}" destId="{CBBB12F7-7272-48D4-A549-2C5C26D5D5AF}" srcOrd="15" destOrd="0" presId="urn:microsoft.com/office/officeart/2005/8/layout/default"/>
    <dgm:cxn modelId="{BD5FC3A2-12D1-47B2-AE34-590839B76E94}" type="presParOf" srcId="{4A1291BD-2942-479A-B73C-596807ADFBCA}" destId="{20C08FB4-A6E4-4EA7-8106-B90BA2290E6A}" srcOrd="16" destOrd="0" presId="urn:microsoft.com/office/officeart/2005/8/layout/default"/>
    <dgm:cxn modelId="{F8431EFC-7462-4100-B562-30FB06D993F5}" type="presParOf" srcId="{4A1291BD-2942-479A-B73C-596807ADFBCA}" destId="{ACB76503-0845-40E5-BF3A-8CDD92B0C752}" srcOrd="17" destOrd="0" presId="urn:microsoft.com/office/officeart/2005/8/layout/default"/>
    <dgm:cxn modelId="{BB102BE0-F6EA-41F3-93B7-301E804177D6}" type="presParOf" srcId="{4A1291BD-2942-479A-B73C-596807ADFBCA}" destId="{CDCE50F7-FCD6-4EFE-A0E9-29456C6CD754}" srcOrd="1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A6465C-57BB-4F7C-BBFD-A4C00C736085}" type="datetimeFigureOut">
              <a:rPr lang="fr-FR" smtClean="0"/>
              <a:pPr/>
              <a:t>13/04/2025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34E5C5-CD08-472E-994A-36425B311F51}" type="slidenum">
              <a:rPr lang="fr-FR" smtClean="0"/>
              <a:pPr/>
              <a:t>‹N°›</a:t>
            </a:fld>
            <a:endParaRPr lang="fr-FR"/>
          </a:p>
        </p:txBody>
      </p:sp>
    </p:spTree>
    <p:extLst>
      <p:ext uri="{BB962C8B-B14F-4D97-AF65-F5344CB8AC3E}">
        <p14:creationId xmlns:p14="http://schemas.microsoft.com/office/powerpoint/2010/main" val="2910914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A309A6D-C09C-4548-B29A-6CF363A7E532}" type="datetimeFigureOut">
              <a:rPr lang="fr-FR" smtClean="0"/>
              <a:pPr/>
              <a:t>13/04/2025</a:t>
            </a:fld>
            <a:endParaRPr lang="fr-BE"/>
          </a:p>
        </p:txBody>
      </p:sp>
      <p:sp>
        <p:nvSpPr>
          <p:cNvPr id="19" name="Espace réservé du pied de page 18"/>
          <p:cNvSpPr>
            <a:spLocks noGrp="1"/>
          </p:cNvSpPr>
          <p:nvPr>
            <p:ph type="ftr" sz="quarter" idx="11"/>
          </p:nvPr>
        </p:nvSpPr>
        <p:spPr/>
        <p:txBody>
          <a:bodyPr/>
          <a:lstStyle/>
          <a:p>
            <a:endParaRPr lang="fr-BE"/>
          </a:p>
        </p:txBody>
      </p:sp>
      <p:sp>
        <p:nvSpPr>
          <p:cNvPr id="27" name="Espace réservé du numéro de diapositive 26"/>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transition spd="slow">
    <p:push dir="u"/>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13/04/2025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13/04/2025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13/04/2025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13/04/2025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transition spd="slow">
    <p:push dir="u"/>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13/04/2025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13/04/2025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13/04/2025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13/04/2025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13/04/2025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ransition spd="slow">
    <p:push dir="u"/>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13/04/2025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F4668DC-857F-487D-BFFA-8C0CA5037977}" type="slidenum">
              <a:rPr lang="fr-BE" smtClean="0"/>
              <a:pPr/>
              <a:t>‹N°›</a:t>
            </a:fld>
            <a:endParaRPr lang="fr-BE"/>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push dir="u"/>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A309A6D-C09C-4548-B29A-6CF363A7E532}" type="datetimeFigureOut">
              <a:rPr lang="fr-FR" smtClean="0"/>
              <a:pPr/>
              <a:t>13/04/2025</a:t>
            </a:fld>
            <a:endParaRPr lang="fr-BE"/>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BE"/>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4668DC-857F-487D-BFFA-8C0CA5037977}" type="slidenum">
              <a:rPr lang="fr-BE" smtClean="0"/>
              <a:pPr/>
              <a:t>‹N°›</a:t>
            </a:fld>
            <a:endParaRPr lang="fr-BE"/>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ransition spd="slow">
    <p:push dir="u"/>
  </p:transition>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a:xfrm>
            <a:off x="251520" y="189511"/>
            <a:ext cx="8536462" cy="2569934"/>
          </a:xfrm>
          <a:prstGeom prst="rect">
            <a:avLst/>
          </a:prstGeom>
        </p:spPr>
        <p:txBody>
          <a:bodyPr wrap="square">
            <a:spAutoFit/>
          </a:bodyPr>
          <a:lstStyle/>
          <a:p>
            <a:pPr lvl="0" algn="ctr" rtl="1">
              <a:spcBef>
                <a:spcPts val="0"/>
              </a:spcBef>
              <a:defRPr/>
            </a:pPr>
            <a:r>
              <a:rPr lang="ar-DZ" sz="2800" b="1" kern="0" dirty="0" smtClean="0">
                <a:solidFill>
                  <a:schemeClr val="tx1"/>
                </a:solidFill>
                <a:latin typeface="Traditional Arabic" pitchFamily="18" charset="-78"/>
              </a:rPr>
              <a:t>وزارة التعليم العالي والبحث العلمي</a:t>
            </a:r>
            <a:br>
              <a:rPr lang="ar-DZ" sz="2800" b="1" kern="0" dirty="0" smtClean="0">
                <a:solidFill>
                  <a:schemeClr val="tx1"/>
                </a:solidFill>
                <a:latin typeface="Traditional Arabic" pitchFamily="18" charset="-78"/>
              </a:rPr>
            </a:br>
            <a:r>
              <a:rPr lang="ar-DZ" sz="2800" b="1" kern="0" dirty="0" smtClean="0">
                <a:solidFill>
                  <a:schemeClr val="tx1"/>
                </a:solidFill>
                <a:latin typeface="Traditional Arabic" pitchFamily="18" charset="-78"/>
              </a:rPr>
              <a:t>جامعة باجي مختار عنابة </a:t>
            </a:r>
            <a:br>
              <a:rPr lang="ar-DZ" sz="2800" b="1" kern="0" dirty="0" smtClean="0">
                <a:solidFill>
                  <a:schemeClr val="tx1"/>
                </a:solidFill>
                <a:latin typeface="Traditional Arabic" pitchFamily="18" charset="-78"/>
              </a:rPr>
            </a:br>
            <a:r>
              <a:rPr lang="ar-DZ" sz="2800" b="1" kern="0" dirty="0" smtClean="0">
                <a:solidFill>
                  <a:schemeClr val="tx1"/>
                </a:solidFill>
                <a:latin typeface="Traditional Arabic" pitchFamily="18" charset="-78"/>
              </a:rPr>
              <a:t>كلية العلوم الاقتصادية التجارية وعلوم التسيير</a:t>
            </a:r>
            <a:br>
              <a:rPr lang="ar-DZ" sz="2800" b="1" kern="0" dirty="0" smtClean="0">
                <a:solidFill>
                  <a:schemeClr val="tx1"/>
                </a:solidFill>
                <a:latin typeface="Traditional Arabic" pitchFamily="18" charset="-78"/>
              </a:rPr>
            </a:br>
            <a:r>
              <a:rPr lang="ar-DZ" sz="2800" b="1" kern="0" dirty="0" smtClean="0">
                <a:solidFill>
                  <a:schemeClr val="tx1"/>
                </a:solidFill>
                <a:latin typeface="Traditional Arabic" pitchFamily="18" charset="-78"/>
              </a:rPr>
              <a:t>قسم العلوم المالية</a:t>
            </a:r>
            <a:br>
              <a:rPr lang="ar-DZ" sz="2800" b="1" kern="0" dirty="0" smtClean="0">
                <a:solidFill>
                  <a:schemeClr val="tx1"/>
                </a:solidFill>
                <a:latin typeface="Traditional Arabic" pitchFamily="18" charset="-78"/>
              </a:rPr>
            </a:br>
            <a:r>
              <a:rPr lang="ar-DZ" sz="2800" b="1" kern="0" dirty="0" smtClean="0">
                <a:solidFill>
                  <a:schemeClr val="tx1"/>
                </a:solidFill>
                <a:latin typeface="Traditional Arabic" pitchFamily="18" charset="-78"/>
              </a:rPr>
              <a:t>محاضرات مقياس التسويق المصرفي الإسلامي</a:t>
            </a:r>
            <a:br>
              <a:rPr lang="ar-DZ" sz="2800" b="1" kern="0" dirty="0" smtClean="0">
                <a:solidFill>
                  <a:schemeClr val="tx1"/>
                </a:solidFill>
                <a:latin typeface="Traditional Arabic" pitchFamily="18" charset="-78"/>
              </a:rPr>
            </a:br>
            <a:endParaRPr kumimoji="0" lang="fr-FR" sz="2400" b="1" i="0" u="none" strike="noStrike" kern="0" cap="none" spc="0" normalizeH="0" baseline="0" noProof="0" dirty="0">
              <a:ln>
                <a:noFill/>
              </a:ln>
              <a:solidFill>
                <a:schemeClr val="tx1"/>
              </a:solidFill>
              <a:effectLst/>
              <a:uLnTx/>
              <a:uFillTx/>
              <a:latin typeface="Traditional Arabic" pitchFamily="18" charset="-78"/>
              <a:cs typeface="Traditional Arabic" pitchFamily="18" charset="-78"/>
            </a:endParaRPr>
          </a:p>
        </p:txBody>
      </p:sp>
      <p:pic>
        <p:nvPicPr>
          <p:cNvPr id="4" name="Picture 22" descr="barre"/>
          <p:cNvPicPr preferRelativeResize="0">
            <a:picLocks noGrp="1" noChangeArrowheads="1" noCrop="1"/>
          </p:cNvPicPr>
          <p:nvPr>
            <p:ph idx="1"/>
          </p:nvPr>
        </p:nvPicPr>
        <p:blipFill>
          <a:blip r:embed="rId2">
            <a:lum bright="-24000"/>
          </a:blip>
          <a:stretch>
            <a:fillRect/>
          </a:stretch>
        </p:blipFill>
        <p:spPr bwMode="auto">
          <a:xfrm>
            <a:off x="1524000" y="4082256"/>
            <a:ext cx="6096000" cy="95250"/>
          </a:xfrm>
          <a:prstGeom prst="rect">
            <a:avLst/>
          </a:prstGeom>
          <a:noFill/>
          <a:ln w="9525">
            <a:noFill/>
            <a:miter lim="800000"/>
            <a:headEnd/>
            <a:tailEnd/>
          </a:ln>
        </p:spPr>
      </p:pic>
      <p:sp>
        <p:nvSpPr>
          <p:cNvPr id="9" name="Rectangle 8"/>
          <p:cNvSpPr/>
          <p:nvPr/>
        </p:nvSpPr>
        <p:spPr>
          <a:xfrm>
            <a:off x="714348" y="1071546"/>
            <a:ext cx="7500990" cy="1015663"/>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lang="fr-FR" sz="2400" b="1" dirty="0" smtClean="0">
              <a:latin typeface="Traditional Arabic" pitchFamily="18" charset="-78"/>
              <a:ea typeface="Calibri"/>
              <a:cs typeface="Traditional Arabic" pitchFamily="18" charset="-7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ar-SA" sz="1800" b="1" i="0" u="none" strike="noStrike" kern="0" cap="none" spc="0" normalizeH="0" baseline="0" noProof="0" dirty="0" smtClean="0">
                <a:ln>
                  <a:noFill/>
                </a:ln>
                <a:solidFill>
                  <a:srgbClr val="FFFFFF"/>
                </a:solidFill>
                <a:effectLst/>
                <a:uLnTx/>
                <a:uFillTx/>
                <a:latin typeface="Arial"/>
                <a:ea typeface="+mn-ea"/>
                <a:cs typeface="+mn-cs"/>
              </a:rPr>
              <a:t>  </a:t>
            </a:r>
            <a:r>
              <a:rPr kumimoji="0" lang="fr-FR" sz="1800" b="0" i="0" u="none" strike="noStrike" kern="0" cap="none" spc="0" normalizeH="0" baseline="0" noProof="0" dirty="0" smtClean="0">
                <a:ln>
                  <a:noFill/>
                </a:ln>
                <a:solidFill>
                  <a:srgbClr val="FFFFFF"/>
                </a:solidFill>
                <a:effectLst/>
                <a:uLnTx/>
                <a:uFillTx/>
                <a:latin typeface="Arial"/>
                <a:ea typeface="+mn-ea"/>
                <a:cs typeface="+mn-cs"/>
              </a:rPr>
              <a:t/>
            </a:r>
            <a:br>
              <a:rPr kumimoji="0" lang="fr-FR" sz="1800" b="0" i="0" u="none" strike="noStrike" kern="0" cap="none" spc="0" normalizeH="0" baseline="0" noProof="0" dirty="0" smtClean="0">
                <a:ln>
                  <a:noFill/>
                </a:ln>
                <a:solidFill>
                  <a:srgbClr val="FFFFFF"/>
                </a:solidFill>
                <a:effectLst/>
                <a:uLnTx/>
                <a:uFillTx/>
                <a:latin typeface="Arial"/>
                <a:ea typeface="+mn-ea"/>
                <a:cs typeface="+mn-cs"/>
              </a:rPr>
            </a:br>
            <a:endParaRPr kumimoji="0" lang="fr-FR" sz="1800" b="1" i="0" u="none" strike="noStrike" kern="0" cap="none" spc="0" normalizeH="0" baseline="0" noProof="0" dirty="0">
              <a:ln>
                <a:noFill/>
              </a:ln>
              <a:solidFill>
                <a:sysClr val="windowText" lastClr="000000"/>
              </a:solidFill>
              <a:effectLst/>
              <a:uLnTx/>
              <a:uFillTx/>
            </a:endParaRPr>
          </a:p>
        </p:txBody>
      </p:sp>
      <p:sp>
        <p:nvSpPr>
          <p:cNvPr id="10" name="Rectangle 9"/>
          <p:cNvSpPr/>
          <p:nvPr/>
        </p:nvSpPr>
        <p:spPr>
          <a:xfrm>
            <a:off x="680563" y="3177232"/>
            <a:ext cx="7715304" cy="2000548"/>
          </a:xfrm>
          <a:prstGeom prst="rect">
            <a:avLst/>
          </a:prstGeom>
          <a:ln w="76200"/>
        </p:spPr>
        <p:style>
          <a:lnRef idx="2">
            <a:schemeClr val="accent2"/>
          </a:lnRef>
          <a:fillRef idx="1">
            <a:schemeClr val="lt1"/>
          </a:fillRef>
          <a:effectRef idx="0">
            <a:schemeClr val="accent2"/>
          </a:effectRef>
          <a:fontRef idx="minor">
            <a:schemeClr val="dk1"/>
          </a:fontRef>
        </p:style>
        <p:txBody>
          <a:bodyPr wrap="square">
            <a:spAutoFit/>
          </a:bodyPr>
          <a:lstStyle/>
          <a:p>
            <a:pPr algn="ctr">
              <a:defRPr/>
            </a:pPr>
            <a:r>
              <a:rPr lang="ar-DZ" sz="4000" b="1" dirty="0" smtClean="0">
                <a:ea typeface="Times New Roman" panose="02020603050405020304" pitchFamily="18" charset="0"/>
                <a:cs typeface="+mj-cs"/>
              </a:rPr>
              <a:t>الفصل الثاني</a:t>
            </a:r>
            <a:r>
              <a:rPr lang="ar-DZ" sz="4000" b="1" dirty="0" smtClean="0">
                <a:solidFill>
                  <a:prstClr val="black"/>
                </a:solidFill>
                <a:ea typeface="Times New Roman" panose="02020603050405020304" pitchFamily="18" charset="0"/>
                <a:cs typeface="+mj-cs"/>
              </a:rPr>
              <a:t>: تسويق الخدمات المصرفية في البنوك الإسلامية</a:t>
            </a:r>
          </a:p>
          <a:p>
            <a:pPr algn="ctr">
              <a:defRPr/>
            </a:pPr>
            <a:r>
              <a:rPr lang="ar-DZ" sz="4000" b="1" dirty="0" smtClean="0">
                <a:solidFill>
                  <a:prstClr val="black"/>
                </a:solidFill>
                <a:ea typeface="Times New Roman" panose="02020603050405020304" pitchFamily="18" charset="0"/>
                <a:cs typeface="+mj-cs"/>
              </a:rPr>
              <a:t>الجزء الثاني</a:t>
            </a:r>
            <a:r>
              <a:rPr lang="ar-DZ" sz="4000" b="1" dirty="0" smtClean="0">
                <a:solidFill>
                  <a:prstClr val="black"/>
                </a:solidFill>
                <a:ea typeface="Times New Roman" panose="02020603050405020304" pitchFamily="18" charset="0"/>
                <a:cs typeface="Traditional Arabic" panose="02020603050405020304" pitchFamily="18" charset="-78"/>
              </a:rPr>
              <a:t>:</a:t>
            </a:r>
            <a:r>
              <a:rPr lang="ar-DZ" sz="4400" b="1" dirty="0" smtClean="0">
                <a:ea typeface="Times New Roman" panose="02020603050405020304" pitchFamily="18" charset="0"/>
                <a:cs typeface="+mj-cs"/>
              </a:rPr>
              <a:t> أساسيات التسويق المصرفي الإسلامي</a:t>
            </a:r>
            <a:endParaRPr lang="fr-FR" sz="4400" dirty="0" smtClean="0">
              <a:cs typeface="+mj-cs"/>
            </a:endParaRPr>
          </a:p>
        </p:txBody>
      </p:sp>
      <p:sp>
        <p:nvSpPr>
          <p:cNvPr id="11" name="Rectangle 10"/>
          <p:cNvSpPr/>
          <p:nvPr/>
        </p:nvSpPr>
        <p:spPr>
          <a:xfrm>
            <a:off x="1984577" y="5790416"/>
            <a:ext cx="5004048" cy="584775"/>
          </a:xfrm>
          <a:prstGeom prst="rect">
            <a:avLst/>
          </a:prstGeom>
        </p:spPr>
        <p:txBody>
          <a:bodyPr wrap="square">
            <a:spAutoFit/>
          </a:bodyPr>
          <a:lstStyle/>
          <a:p>
            <a:pPr lvl="0" algn="ctr" rtl="1">
              <a:defRPr/>
            </a:pPr>
            <a:r>
              <a:rPr kumimoji="0" lang="ar-DZ" sz="3200" b="1" i="0" u="none" strike="noStrike" kern="0" cap="none" spc="0" normalizeH="0" baseline="0" dirty="0" smtClean="0">
                <a:ln>
                  <a:noFill/>
                </a:ln>
                <a:effectLst>
                  <a:outerShdw blurRad="38100" dist="38100" dir="2700000" algn="tl">
                    <a:srgbClr val="04617B"/>
                  </a:outerShdw>
                </a:effectLst>
                <a:uLnTx/>
                <a:uFillTx/>
                <a:latin typeface="Traditional Arabic" pitchFamily="18" charset="-78"/>
                <a:cs typeface="Traditional Arabic" pitchFamily="18" charset="-78"/>
              </a:rPr>
              <a:t> </a:t>
            </a:r>
            <a:r>
              <a:rPr lang="ar-DZ" sz="2800" b="1" kern="0" dirty="0">
                <a:solidFill>
                  <a:prstClr val="black"/>
                </a:solidFill>
                <a:latin typeface="Traditional Arabic" pitchFamily="18" charset="-78"/>
                <a:cs typeface="Traditional Arabic" panose="02020603050405020304" pitchFamily="18" charset="-78"/>
              </a:rPr>
              <a:t>السنة الثالثة ليسانس ماستر مالية وصيرفة إسلامية</a:t>
            </a:r>
            <a:r>
              <a:rPr kumimoji="0" lang="ar-DZ" sz="3200" b="1" i="0" u="none" strike="noStrike" kern="0" cap="none" spc="0" normalizeH="0" baseline="0" dirty="0" smtClean="0">
                <a:ln>
                  <a:noFill/>
                </a:ln>
                <a:effectLst>
                  <a:outerShdw blurRad="38100" dist="38100" dir="2700000" algn="tl">
                    <a:srgbClr val="04617B"/>
                  </a:outerShdw>
                </a:effectLst>
                <a:uLnTx/>
                <a:uFillTx/>
                <a:latin typeface="Traditional Arabic" pitchFamily="18" charset="-78"/>
                <a:cs typeface="Traditional Arabic" pitchFamily="18" charset="-78"/>
              </a:rPr>
              <a:t>  </a:t>
            </a:r>
            <a:endParaRPr kumimoji="0" lang="fr-FR" sz="2400" b="0" i="0" u="none" strike="noStrike" kern="0" cap="none" spc="0" normalizeH="0" baseline="0" noProof="0" dirty="0">
              <a:ln>
                <a:noFill/>
              </a:ln>
              <a:effectLst>
                <a:outerShdw blurRad="38100" dist="38100" dir="2700000" algn="tl">
                  <a:srgbClr val="04617B"/>
                </a:outerShdw>
              </a:effectLst>
              <a:uLnTx/>
              <a:uFillTx/>
              <a:latin typeface="Traditional Arabic" pitchFamily="18" charset="-78"/>
              <a:cs typeface="Traditional Arabic" pitchFamily="18" charset="-78"/>
            </a:endParaRPr>
          </a:p>
        </p:txBody>
      </p:sp>
      <p:pic>
        <p:nvPicPr>
          <p:cNvPr id="2" name="Image 1"/>
          <p:cNvPicPr>
            <a:picLocks noChangeAspect="1"/>
          </p:cNvPicPr>
          <p:nvPr/>
        </p:nvPicPr>
        <p:blipFill>
          <a:blip r:embed="rId3"/>
          <a:stretch>
            <a:fillRect/>
          </a:stretch>
        </p:blipFill>
        <p:spPr>
          <a:xfrm>
            <a:off x="6988625" y="493526"/>
            <a:ext cx="971429" cy="980952"/>
          </a:xfrm>
          <a:prstGeom prst="rect">
            <a:avLst/>
          </a:prstGeom>
        </p:spPr>
      </p:pic>
      <p:pic>
        <p:nvPicPr>
          <p:cNvPr id="3" name="Image 2"/>
          <p:cNvPicPr>
            <a:picLocks noChangeAspect="1"/>
          </p:cNvPicPr>
          <p:nvPr/>
        </p:nvPicPr>
        <p:blipFill>
          <a:blip r:embed="rId4"/>
          <a:stretch>
            <a:fillRect/>
          </a:stretch>
        </p:blipFill>
        <p:spPr>
          <a:xfrm>
            <a:off x="714348" y="584296"/>
            <a:ext cx="1104900" cy="866775"/>
          </a:xfrm>
          <a:prstGeom prst="rect">
            <a:avLst/>
          </a:prstGeom>
        </p:spPr>
      </p:pic>
    </p:spTree>
    <p:extLst>
      <p:ext uri="{BB962C8B-B14F-4D97-AF65-F5344CB8AC3E}">
        <p14:creationId xmlns:p14="http://schemas.microsoft.com/office/powerpoint/2010/main" val="13837865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642918"/>
            <a:ext cx="8064896" cy="666312"/>
          </a:xfrm>
        </p:spPr>
        <p:txBody>
          <a:bodyPr>
            <a:noAutofit/>
          </a:bodyPr>
          <a:lstStyle/>
          <a:p>
            <a:pPr algn="ctr"/>
            <a:r>
              <a:rPr lang="ar-DZ" sz="5400" b="1" dirty="0" smtClean="0">
                <a:solidFill>
                  <a:schemeClr val="accent1"/>
                </a:solidFill>
                <a:latin typeface="Traditional Arabic" pitchFamily="18" charset="-78"/>
                <a:cs typeface="Traditional Arabic" pitchFamily="18" charset="-78"/>
              </a:rPr>
              <a:t>مفهوم التسويق </a:t>
            </a:r>
            <a:r>
              <a:rPr lang="ar-DZ" sz="5400" b="1" dirty="0" smtClean="0">
                <a:solidFill>
                  <a:schemeClr val="accent1"/>
                </a:solidFill>
                <a:latin typeface="Traditional Arabic" pitchFamily="18" charset="-78"/>
                <a:cs typeface="Traditional Arabic" pitchFamily="18" charset="-78"/>
              </a:rPr>
              <a:t>المصرفي الإسلامي</a:t>
            </a:r>
            <a:endParaRPr lang="fr-FR" sz="5400" b="1" dirty="0">
              <a:solidFill>
                <a:schemeClr val="accent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107504" y="1857364"/>
            <a:ext cx="8822214" cy="4714908"/>
          </a:xfrm>
        </p:spPr>
        <p:txBody>
          <a:bodyPr>
            <a:normAutofit fontScale="92500"/>
          </a:bodyPr>
          <a:lstStyle/>
          <a:p>
            <a:pPr algn="just" rtl="1"/>
            <a:endParaRPr lang="fr-FR" sz="2400" b="1" dirty="0" smtClean="0">
              <a:latin typeface="Traditional Arabic" pitchFamily="18" charset="-78"/>
              <a:cs typeface="Traditional Arabic" pitchFamily="18" charset="-78"/>
            </a:endParaRPr>
          </a:p>
          <a:p>
            <a:pPr marL="0" indent="0" algn="just" rtl="1">
              <a:buNone/>
            </a:pPr>
            <a:endParaRPr lang="ar-DZ" sz="2800" b="1" dirty="0" smtClean="0">
              <a:latin typeface="Traditional Arabic" pitchFamily="18" charset="-78"/>
              <a:cs typeface="+mj-cs"/>
            </a:endParaRPr>
          </a:p>
          <a:p>
            <a:pPr algn="just" rtl="1">
              <a:lnSpc>
                <a:spcPct val="115000"/>
              </a:lnSpc>
              <a:spcAft>
                <a:spcPts val="0"/>
              </a:spcAft>
              <a:tabLst>
                <a:tab pos="175895" algn="l"/>
              </a:tabLst>
            </a:pPr>
            <a:r>
              <a:rPr lang="ar-DZ" sz="4500" b="1" dirty="0" smtClean="0">
                <a:solidFill>
                  <a:srgbClr val="000000"/>
                </a:solidFill>
                <a:latin typeface="Traditional Arabic" panose="02020603050405020304" pitchFamily="18" charset="-78"/>
                <a:cs typeface="Traditional Arabic" panose="02020603050405020304" pitchFamily="18" charset="-78"/>
              </a:rPr>
              <a:t>عملية دراسة وتحليل السوق لفهم احتياجات العملاء وتقديم خدمات مصرفية مبتكرة تلبي تلك الاحتياجات وتسهيل ايصالها لهم بطريقة متميزة ومتوافقة مع القيم الإسلامية، بما يضمن تحقيق أهداف المصرفي الإسلامي وتحقيق رضا العملاء وبناء علاقات قوية ومستدامة معهم.</a:t>
            </a:r>
            <a:endParaRPr lang="fr-FR" sz="2400" b="1" dirty="0" smtClean="0">
              <a:latin typeface="Traditional Arabic" pitchFamily="18" charset="-78"/>
              <a:cs typeface="Traditional Arabic" pitchFamily="18" charset="-78"/>
            </a:endParaRPr>
          </a:p>
          <a:p>
            <a:pPr algn="r" rtl="1"/>
            <a:endParaRPr lang="fr-FR" sz="2400" dirty="0" smtClean="0"/>
          </a:p>
          <a:p>
            <a:pPr algn="r" rtl="1">
              <a:lnSpc>
                <a:spcPct val="200000"/>
              </a:lnSpc>
            </a:pPr>
            <a:endParaRPr lang="fr-FR" sz="2400" b="1" dirty="0">
              <a:solidFill>
                <a:srgbClr val="FFC000"/>
              </a:solidFill>
            </a:endParaRPr>
          </a:p>
        </p:txBody>
      </p:sp>
    </p:spTree>
    <p:extLst>
      <p:ext uri="{BB962C8B-B14F-4D97-AF65-F5344CB8AC3E}">
        <p14:creationId xmlns:p14="http://schemas.microsoft.com/office/powerpoint/2010/main" val="11671345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6672"/>
            <a:ext cx="8147248" cy="805482"/>
          </a:xfrm>
        </p:spPr>
        <p:txBody>
          <a:bodyPr>
            <a:noAutofit/>
          </a:bodyPr>
          <a:lstStyle/>
          <a:p>
            <a:pPr algn="ctr"/>
            <a:r>
              <a:rPr lang="ar-DZ" sz="5400" b="1" dirty="0" smtClean="0">
                <a:latin typeface="Traditional Arabic" pitchFamily="18" charset="-78"/>
                <a:cs typeface="Traditional Arabic" pitchFamily="18" charset="-78"/>
              </a:rPr>
              <a:t>ضوابط التسويق المصرفي الإسلامي</a:t>
            </a:r>
            <a:endParaRPr lang="fr-FR" sz="5400" b="1" dirty="0">
              <a:solidFill>
                <a:srgbClr val="FFC000"/>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107504" y="1142984"/>
            <a:ext cx="8856984" cy="5526376"/>
          </a:xfrm>
        </p:spPr>
        <p:txBody>
          <a:bodyPr>
            <a:normAutofit/>
          </a:bodyPr>
          <a:lstStyle/>
          <a:p>
            <a:pPr algn="just" rtl="1">
              <a:lnSpc>
                <a:spcPct val="115000"/>
              </a:lnSpc>
              <a:spcAft>
                <a:spcPts val="1000"/>
              </a:spcAft>
            </a:pPr>
            <a:endParaRPr lang="ar-DZ" sz="2400" b="1" dirty="0" smtClean="0">
              <a:latin typeface="Calibri"/>
              <a:ea typeface="Calibri"/>
              <a:cs typeface="Traditional Arabic"/>
            </a:endParaRPr>
          </a:p>
          <a:p>
            <a:pPr algn="just" rtl="1">
              <a:lnSpc>
                <a:spcPct val="115000"/>
              </a:lnSpc>
              <a:spcAft>
                <a:spcPts val="1000"/>
              </a:spcAft>
            </a:pPr>
            <a:endParaRPr lang="ar-DZ" sz="2400" b="1" dirty="0" smtClean="0">
              <a:latin typeface="Calibri"/>
              <a:ea typeface="Calibri"/>
              <a:cs typeface="Traditional Arabic"/>
            </a:endParaRPr>
          </a:p>
          <a:p>
            <a:pPr algn="just" rtl="1">
              <a:lnSpc>
                <a:spcPct val="120000"/>
              </a:lnSpc>
              <a:spcAft>
                <a:spcPts val="1000"/>
              </a:spcAft>
            </a:pPr>
            <a:endParaRPr lang="ar-DZ" sz="2400" b="1" dirty="0" smtClean="0">
              <a:latin typeface="Traditional Arabic" pitchFamily="18" charset="-78"/>
              <a:ea typeface="Calibri"/>
              <a:cs typeface="Traditional Arabic" pitchFamily="18" charset="-78"/>
            </a:endParaRPr>
          </a:p>
          <a:p>
            <a:pPr algn="just" rtl="1">
              <a:lnSpc>
                <a:spcPct val="120000"/>
              </a:lnSpc>
              <a:spcAft>
                <a:spcPts val="1000"/>
              </a:spcAft>
            </a:pPr>
            <a:endParaRPr lang="ar-DZ" sz="2400" b="1" dirty="0" smtClean="0">
              <a:latin typeface="Traditional Arabic" pitchFamily="18" charset="-78"/>
              <a:ea typeface="Calibri"/>
              <a:cs typeface="Traditional Arabic" pitchFamily="18" charset="-78"/>
            </a:endParaRPr>
          </a:p>
          <a:p>
            <a:pPr algn="just" rtl="1">
              <a:lnSpc>
                <a:spcPct val="120000"/>
              </a:lnSpc>
              <a:spcAft>
                <a:spcPts val="1000"/>
              </a:spcAft>
            </a:pPr>
            <a:endParaRPr lang="ar-DZ" sz="2400" b="1" dirty="0" smtClean="0">
              <a:latin typeface="Traditional Arabic" pitchFamily="18" charset="-78"/>
              <a:ea typeface="Calibri"/>
              <a:cs typeface="Traditional Arabic" pitchFamily="18" charset="-78"/>
            </a:endParaRPr>
          </a:p>
          <a:p>
            <a:pPr algn="just" rtl="1">
              <a:lnSpc>
                <a:spcPct val="120000"/>
              </a:lnSpc>
              <a:spcAft>
                <a:spcPts val="1000"/>
              </a:spcAft>
            </a:pPr>
            <a:endParaRPr lang="fr-FR" sz="5100" b="1" dirty="0" smtClean="0">
              <a:latin typeface="Traditional Arabic" pitchFamily="18" charset="-78"/>
              <a:cs typeface="Traditional Arabic" pitchFamily="18" charset="-78"/>
            </a:endParaRPr>
          </a:p>
          <a:p>
            <a:pPr algn="just" rtl="1">
              <a:lnSpc>
                <a:spcPct val="115000"/>
              </a:lnSpc>
              <a:spcAft>
                <a:spcPts val="1000"/>
              </a:spcAft>
            </a:pPr>
            <a:endParaRPr lang="fr-FR" sz="3800" b="1" dirty="0" smtClean="0">
              <a:latin typeface="Traditional Arabic" pitchFamily="18" charset="-78"/>
              <a:cs typeface="Traditional Arabic" pitchFamily="18" charset="-78"/>
            </a:endParaRPr>
          </a:p>
          <a:p>
            <a:pPr algn="just" rtl="1">
              <a:lnSpc>
                <a:spcPct val="115000"/>
              </a:lnSpc>
              <a:spcAft>
                <a:spcPts val="1000"/>
              </a:spcAft>
            </a:pPr>
            <a:endParaRPr lang="fr-FR" sz="2400" b="1" dirty="0" smtClean="0">
              <a:latin typeface="Calibri"/>
              <a:ea typeface="Calibri"/>
              <a:cs typeface="Arial"/>
            </a:endParaRPr>
          </a:p>
          <a:p>
            <a:pPr algn="just" rtl="1">
              <a:lnSpc>
                <a:spcPct val="115000"/>
              </a:lnSpc>
              <a:spcAft>
                <a:spcPts val="1000"/>
              </a:spcAft>
            </a:pPr>
            <a:endParaRPr lang="fr-FR" sz="2400" b="1" dirty="0" smtClean="0">
              <a:latin typeface="Calibri"/>
              <a:ea typeface="Calibri"/>
              <a:cs typeface="Arial"/>
            </a:endParaRPr>
          </a:p>
          <a:p>
            <a:pPr algn="r" rtl="1"/>
            <a:endParaRPr lang="fr-FR" sz="2400" b="1" dirty="0"/>
          </a:p>
        </p:txBody>
      </p:sp>
      <p:graphicFrame>
        <p:nvGraphicFramePr>
          <p:cNvPr id="4" name="Diagramme 3"/>
          <p:cNvGraphicFramePr/>
          <p:nvPr>
            <p:extLst>
              <p:ext uri="{D42A27DB-BD31-4B8C-83A1-F6EECF244321}">
                <p14:modId xmlns:p14="http://schemas.microsoft.com/office/powerpoint/2010/main" val="2849946692"/>
              </p:ext>
            </p:extLst>
          </p:nvPr>
        </p:nvGraphicFramePr>
        <p:xfrm>
          <a:off x="251520" y="1282154"/>
          <a:ext cx="8568952" cy="5387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246663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6672"/>
            <a:ext cx="8147248" cy="805482"/>
          </a:xfrm>
        </p:spPr>
        <p:txBody>
          <a:bodyPr>
            <a:noAutofit/>
          </a:bodyPr>
          <a:lstStyle/>
          <a:p>
            <a:pPr algn="ctr"/>
            <a:r>
              <a:rPr lang="ar-DZ" sz="5400" b="1" dirty="0" smtClean="0">
                <a:latin typeface="Traditional Arabic" pitchFamily="18" charset="-78"/>
                <a:cs typeface="Traditional Arabic" pitchFamily="18" charset="-78"/>
              </a:rPr>
              <a:t>أهمية التسويق المصرفي الإسلامي</a:t>
            </a:r>
            <a:endParaRPr lang="fr-FR" sz="5400" b="1" dirty="0">
              <a:solidFill>
                <a:srgbClr val="FFC000"/>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107504" y="1142984"/>
            <a:ext cx="8856984" cy="5526376"/>
          </a:xfrm>
        </p:spPr>
        <p:txBody>
          <a:bodyPr>
            <a:normAutofit/>
          </a:bodyPr>
          <a:lstStyle/>
          <a:p>
            <a:pPr algn="just" rtl="1">
              <a:lnSpc>
                <a:spcPct val="115000"/>
              </a:lnSpc>
              <a:spcAft>
                <a:spcPts val="1000"/>
              </a:spcAft>
            </a:pPr>
            <a:endParaRPr lang="ar-DZ" sz="2400" b="1" dirty="0" smtClean="0">
              <a:latin typeface="Calibri"/>
              <a:ea typeface="Calibri"/>
              <a:cs typeface="Traditional Arabic"/>
            </a:endParaRPr>
          </a:p>
          <a:p>
            <a:pPr algn="just" rtl="1">
              <a:lnSpc>
                <a:spcPct val="115000"/>
              </a:lnSpc>
              <a:spcAft>
                <a:spcPts val="1000"/>
              </a:spcAft>
            </a:pPr>
            <a:endParaRPr lang="ar-DZ" sz="2400" b="1" dirty="0" smtClean="0">
              <a:latin typeface="Calibri"/>
              <a:ea typeface="Calibri"/>
              <a:cs typeface="Traditional Arabic"/>
            </a:endParaRPr>
          </a:p>
          <a:p>
            <a:pPr algn="just" rtl="1">
              <a:lnSpc>
                <a:spcPct val="120000"/>
              </a:lnSpc>
              <a:spcAft>
                <a:spcPts val="1000"/>
              </a:spcAft>
            </a:pPr>
            <a:endParaRPr lang="ar-DZ" sz="2400" b="1" dirty="0" smtClean="0">
              <a:latin typeface="Traditional Arabic" pitchFamily="18" charset="-78"/>
              <a:ea typeface="Calibri"/>
              <a:cs typeface="Traditional Arabic" pitchFamily="18" charset="-78"/>
            </a:endParaRPr>
          </a:p>
          <a:p>
            <a:pPr algn="just" rtl="1">
              <a:lnSpc>
                <a:spcPct val="120000"/>
              </a:lnSpc>
              <a:spcAft>
                <a:spcPts val="1000"/>
              </a:spcAft>
            </a:pPr>
            <a:endParaRPr lang="ar-DZ" sz="2400" b="1" dirty="0" smtClean="0">
              <a:latin typeface="Traditional Arabic" pitchFamily="18" charset="-78"/>
              <a:ea typeface="Calibri"/>
              <a:cs typeface="Traditional Arabic" pitchFamily="18" charset="-78"/>
            </a:endParaRPr>
          </a:p>
          <a:p>
            <a:pPr algn="just" rtl="1">
              <a:lnSpc>
                <a:spcPct val="120000"/>
              </a:lnSpc>
              <a:spcAft>
                <a:spcPts val="1000"/>
              </a:spcAft>
            </a:pPr>
            <a:endParaRPr lang="ar-DZ" sz="2400" b="1" dirty="0" smtClean="0">
              <a:latin typeface="Traditional Arabic" pitchFamily="18" charset="-78"/>
              <a:ea typeface="Calibri"/>
              <a:cs typeface="Traditional Arabic" pitchFamily="18" charset="-78"/>
            </a:endParaRPr>
          </a:p>
          <a:p>
            <a:pPr algn="just" rtl="1">
              <a:lnSpc>
                <a:spcPct val="120000"/>
              </a:lnSpc>
              <a:spcAft>
                <a:spcPts val="1000"/>
              </a:spcAft>
            </a:pPr>
            <a:endParaRPr lang="fr-FR" sz="5100" b="1" dirty="0" smtClean="0">
              <a:latin typeface="Traditional Arabic" pitchFamily="18" charset="-78"/>
              <a:cs typeface="Traditional Arabic" pitchFamily="18" charset="-78"/>
            </a:endParaRPr>
          </a:p>
          <a:p>
            <a:pPr algn="just" rtl="1">
              <a:lnSpc>
                <a:spcPct val="115000"/>
              </a:lnSpc>
              <a:spcAft>
                <a:spcPts val="1000"/>
              </a:spcAft>
            </a:pPr>
            <a:endParaRPr lang="fr-FR" sz="3800" b="1" dirty="0" smtClean="0">
              <a:latin typeface="Traditional Arabic" pitchFamily="18" charset="-78"/>
              <a:cs typeface="Traditional Arabic" pitchFamily="18" charset="-78"/>
            </a:endParaRPr>
          </a:p>
          <a:p>
            <a:pPr algn="just" rtl="1">
              <a:lnSpc>
                <a:spcPct val="115000"/>
              </a:lnSpc>
              <a:spcAft>
                <a:spcPts val="1000"/>
              </a:spcAft>
            </a:pPr>
            <a:endParaRPr lang="fr-FR" sz="2400" b="1" dirty="0" smtClean="0">
              <a:latin typeface="Calibri"/>
              <a:ea typeface="Calibri"/>
              <a:cs typeface="Arial"/>
            </a:endParaRPr>
          </a:p>
          <a:p>
            <a:pPr algn="just" rtl="1">
              <a:lnSpc>
                <a:spcPct val="115000"/>
              </a:lnSpc>
              <a:spcAft>
                <a:spcPts val="1000"/>
              </a:spcAft>
            </a:pPr>
            <a:endParaRPr lang="fr-FR" sz="2400" b="1" dirty="0" smtClean="0">
              <a:latin typeface="Calibri"/>
              <a:ea typeface="Calibri"/>
              <a:cs typeface="Arial"/>
            </a:endParaRPr>
          </a:p>
          <a:p>
            <a:pPr algn="r" rtl="1"/>
            <a:endParaRPr lang="fr-FR" sz="2400" b="1" dirty="0"/>
          </a:p>
        </p:txBody>
      </p:sp>
      <p:graphicFrame>
        <p:nvGraphicFramePr>
          <p:cNvPr id="4" name="Diagramme 3"/>
          <p:cNvGraphicFramePr/>
          <p:nvPr>
            <p:extLst>
              <p:ext uri="{D42A27DB-BD31-4B8C-83A1-F6EECF244321}">
                <p14:modId xmlns:p14="http://schemas.microsoft.com/office/powerpoint/2010/main" val="1627736068"/>
              </p:ext>
            </p:extLst>
          </p:nvPr>
        </p:nvGraphicFramePr>
        <p:xfrm>
          <a:off x="251520" y="1282154"/>
          <a:ext cx="8568952" cy="5387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96288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D:\ABOUBAKER\بوبكر\HAMZA\S2\NATURE\_32.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Rectangle 2"/>
          <p:cNvSpPr/>
          <p:nvPr/>
        </p:nvSpPr>
        <p:spPr>
          <a:xfrm>
            <a:off x="1928794" y="3068960"/>
            <a:ext cx="4870244" cy="1938992"/>
          </a:xfrm>
          <a:prstGeom prst="rect">
            <a:avLst/>
          </a:prstGeom>
          <a:noFill/>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6000" b="0" i="0" u="none" strike="noStrike" kern="0" cap="none" spc="0" normalizeH="0" baseline="0" noProof="0" dirty="0">
                <a:ln w="18415" cmpd="sng">
                  <a:solidFill>
                    <a:srgbClr val="FFFFFF"/>
                  </a:solidFill>
                  <a:prstDash val="solid"/>
                </a:ln>
                <a:solidFill>
                  <a:srgbClr val="DADADA">
                    <a:lumMod val="10000"/>
                  </a:srgbClr>
                </a:solidFill>
                <a:effectLst>
                  <a:glow rad="228600">
                    <a:srgbClr val="6F3FBC">
                      <a:satMod val="175000"/>
                      <a:alpha val="40000"/>
                    </a:srgbClr>
                  </a:glow>
                  <a:outerShdw blurRad="63500" dir="3600000" algn="tl" rotWithShape="0">
                    <a:srgbClr val="000000">
                      <a:alpha val="70000"/>
                    </a:srgbClr>
                  </a:outerShdw>
                  <a:reflection blurRad="6350" stA="50000" endA="300" endPos="50000" dist="29997" dir="5400000" sy="-100000" algn="bl" rotWithShape="0"/>
                </a:effectLst>
                <a:uLnTx/>
                <a:uFillTx/>
                <a:latin typeface="Arial" charset="0"/>
                <a:cs typeface="Arial" charset="0"/>
              </a:rPr>
              <a:t>شكرا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6000" b="0" i="0" u="none" strike="noStrike" kern="0" cap="none" spc="0" normalizeH="0" baseline="0" noProof="0" dirty="0">
                <a:ln w="18415" cmpd="sng">
                  <a:solidFill>
                    <a:srgbClr val="FFFFFF"/>
                  </a:solidFill>
                  <a:prstDash val="solid"/>
                </a:ln>
                <a:solidFill>
                  <a:srgbClr val="DADADA">
                    <a:lumMod val="10000"/>
                  </a:srgbClr>
                </a:solidFill>
                <a:effectLst>
                  <a:glow rad="228600">
                    <a:srgbClr val="6F3FBC">
                      <a:satMod val="175000"/>
                      <a:alpha val="40000"/>
                    </a:srgbClr>
                  </a:glow>
                  <a:outerShdw blurRad="63500" dir="3600000" algn="tl" rotWithShape="0">
                    <a:srgbClr val="000000">
                      <a:alpha val="70000"/>
                    </a:srgbClr>
                  </a:outerShdw>
                  <a:reflection blurRad="6350" stA="50000" endA="300" endPos="50000" dist="29997" dir="5400000" sy="-100000" algn="bl" rotWithShape="0"/>
                </a:effectLst>
                <a:uLnTx/>
                <a:uFillTx/>
                <a:latin typeface="Arial" charset="0"/>
                <a:cs typeface="Arial" charset="0"/>
              </a:rPr>
              <a:t>على حسن الإصغاء</a:t>
            </a:r>
            <a:endParaRPr kumimoji="0" lang="fr-FR" sz="6000" b="0" i="0" u="none" strike="noStrike" kern="0" cap="none" spc="0" normalizeH="0" baseline="0" noProof="0" dirty="0">
              <a:ln w="18415" cmpd="sng">
                <a:solidFill>
                  <a:srgbClr val="FFFFFF"/>
                </a:solidFill>
                <a:prstDash val="solid"/>
              </a:ln>
              <a:solidFill>
                <a:srgbClr val="DADADA">
                  <a:lumMod val="10000"/>
                </a:srgbClr>
              </a:solidFill>
              <a:effectLst>
                <a:glow rad="228600">
                  <a:srgbClr val="6F3FBC">
                    <a:satMod val="175000"/>
                    <a:alpha val="40000"/>
                  </a:srgbClr>
                </a:glow>
                <a:outerShdw blurRad="63500" dir="3600000" algn="tl" rotWithShape="0">
                  <a:srgbClr val="000000">
                    <a:alpha val="70000"/>
                  </a:srgbClr>
                </a:outerShdw>
                <a:reflection blurRad="6350" stA="50000" endA="300" endPos="50000" dist="29997" dir="5400000" sy="-100000" algn="bl" rotWithShape="0"/>
              </a:effectLst>
              <a:uLnTx/>
              <a:uFillTx/>
              <a:latin typeface="Arial" charset="0"/>
              <a:cs typeface="Arial" charset="0"/>
            </a:endParaRPr>
          </a:p>
        </p:txBody>
      </p:sp>
    </p:spTree>
    <p:extLst>
      <p:ext uri="{BB962C8B-B14F-4D97-AF65-F5344CB8AC3E}">
        <p14:creationId xmlns:p14="http://schemas.microsoft.com/office/powerpoint/2010/main" val="18170703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7747</TotalTime>
  <Words>150</Words>
  <Application>Microsoft Office PowerPoint</Application>
  <PresentationFormat>Affichage à l'écran (4:3)</PresentationFormat>
  <Paragraphs>52</Paragraphs>
  <Slides>5</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5</vt:i4>
      </vt:variant>
    </vt:vector>
  </HeadingPairs>
  <TitlesOfParts>
    <vt:vector size="13" baseType="lpstr">
      <vt:lpstr>Arial</vt:lpstr>
      <vt:lpstr>Calibri</vt:lpstr>
      <vt:lpstr>Constantia</vt:lpstr>
      <vt:lpstr>Majalla UI</vt:lpstr>
      <vt:lpstr>Times New Roman</vt:lpstr>
      <vt:lpstr>Traditional Arabic</vt:lpstr>
      <vt:lpstr>Wingdings 2</vt:lpstr>
      <vt:lpstr>Débit</vt:lpstr>
      <vt:lpstr>وزارة التعليم العالي والبحث العلمي جامعة باجي مختار عنابة  كلية العلوم الاقتصادية التجارية وعلوم التسيير قسم العلوم المالية محاضرات مقياس التسويق المصرفي الإسلامي </vt:lpstr>
      <vt:lpstr>مفهوم التسويق المصرفي الإسلامي</vt:lpstr>
      <vt:lpstr>ضوابط التسويق المصرفي الإسلامي</vt:lpstr>
      <vt:lpstr>أهمية التسويق المصرفي الإسلامي</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ALFATRON</dc:creator>
  <cp:lastModifiedBy>lenovo</cp:lastModifiedBy>
  <cp:revision>446</cp:revision>
  <dcterms:created xsi:type="dcterms:W3CDTF">2012-04-28T14:27:51Z</dcterms:created>
  <dcterms:modified xsi:type="dcterms:W3CDTF">2025-04-13T22:31:56Z</dcterms:modified>
</cp:coreProperties>
</file>