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27"/>
  </p:notesMasterIdLst>
  <p:sldIdLst>
    <p:sldId id="256" r:id="rId2"/>
    <p:sldId id="258" r:id="rId3"/>
    <p:sldId id="257" r:id="rId4"/>
    <p:sldId id="261" r:id="rId5"/>
    <p:sldId id="260" r:id="rId6"/>
    <p:sldId id="262" r:id="rId7"/>
    <p:sldId id="259" r:id="rId8"/>
    <p:sldId id="319" r:id="rId9"/>
    <p:sldId id="271" r:id="rId10"/>
    <p:sldId id="265" r:id="rId11"/>
    <p:sldId id="320" r:id="rId12"/>
    <p:sldId id="263" r:id="rId13"/>
    <p:sldId id="282" r:id="rId14"/>
    <p:sldId id="322" r:id="rId15"/>
    <p:sldId id="323" r:id="rId16"/>
    <p:sldId id="324" r:id="rId17"/>
    <p:sldId id="267" r:id="rId18"/>
    <p:sldId id="268" r:id="rId19"/>
    <p:sldId id="284" r:id="rId20"/>
    <p:sldId id="326" r:id="rId21"/>
    <p:sldId id="264" r:id="rId22"/>
    <p:sldId id="274" r:id="rId23"/>
    <p:sldId id="327" r:id="rId24"/>
    <p:sldId id="270" r:id="rId25"/>
    <p:sldId id="292" r:id="rId26"/>
  </p:sldIdLst>
  <p:sldSz cx="9144000" cy="5143500" type="screen16x9"/>
  <p:notesSz cx="6858000" cy="9144000"/>
  <p:embeddedFontLst>
    <p:embeddedFont>
      <p:font typeface="Baloo 2" panose="020B0604020202020204" charset="0"/>
      <p:regular r:id="rId28"/>
      <p:bold r:id="rId29"/>
    </p:embeddedFont>
    <p:embeddedFont>
      <p:font typeface="Chivo" panose="020B0604020202020204" charset="0"/>
      <p:regular r:id="rId30"/>
      <p:bold r:id="rId31"/>
      <p:italic r:id="rId32"/>
      <p:boldItalic r:id="rId33"/>
    </p:embeddedFont>
    <p:embeddedFont>
      <p:font typeface="Roboto Condensed Light" panose="02000000000000000000" pitchFamily="2" charset="0"/>
      <p:regular r:id="rId34"/>
      <p: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2B0EF8-B36F-48FE-A8A9-49F8BB16423C}">
  <a:tblStyle styleId="{9E2B0EF8-B36F-48FE-A8A9-49F8BB1642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bd6c00e73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bd6c00e73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a:extLst>
            <a:ext uri="{FF2B5EF4-FFF2-40B4-BE49-F238E27FC236}">
              <a16:creationId xmlns:a16="http://schemas.microsoft.com/office/drawing/2014/main" id="{B7914BBB-78F9-89D8-E3AB-CD11BAEABADC}"/>
            </a:ext>
          </a:extLst>
        </p:cNvPr>
        <p:cNvGrpSpPr/>
        <p:nvPr/>
      </p:nvGrpSpPr>
      <p:grpSpPr>
        <a:xfrm>
          <a:off x="0" y="0"/>
          <a:ext cx="0" cy="0"/>
          <a:chOff x="0" y="0"/>
          <a:chExt cx="0" cy="0"/>
        </a:xfrm>
      </p:grpSpPr>
      <p:sp>
        <p:nvSpPr>
          <p:cNvPr id="1206" name="Google Shape;1206;gbd6c00e730_0_259:notes">
            <a:extLst>
              <a:ext uri="{FF2B5EF4-FFF2-40B4-BE49-F238E27FC236}">
                <a16:creationId xmlns:a16="http://schemas.microsoft.com/office/drawing/2014/main" id="{E89065E5-420D-E6AF-7422-F543224677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bd6c00e730_0_259:notes">
            <a:extLst>
              <a:ext uri="{FF2B5EF4-FFF2-40B4-BE49-F238E27FC236}">
                <a16:creationId xmlns:a16="http://schemas.microsoft.com/office/drawing/2014/main" id="{6C204266-2039-793D-B3D0-5F9110FC356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6234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f8cf4f0f6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f8cf4f0f6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a:extLst>
            <a:ext uri="{FF2B5EF4-FFF2-40B4-BE49-F238E27FC236}">
              <a16:creationId xmlns:a16="http://schemas.microsoft.com/office/drawing/2014/main" id="{D2A5E996-B949-C7FC-E301-DB2B0151B736}"/>
            </a:ext>
          </a:extLst>
        </p:cNvPr>
        <p:cNvGrpSpPr/>
        <p:nvPr/>
      </p:nvGrpSpPr>
      <p:grpSpPr>
        <a:xfrm>
          <a:off x="0" y="0"/>
          <a:ext cx="0" cy="0"/>
          <a:chOff x="0" y="0"/>
          <a:chExt cx="0" cy="0"/>
        </a:xfrm>
      </p:grpSpPr>
      <p:sp>
        <p:nvSpPr>
          <p:cNvPr id="2209" name="Google Shape;2209;gf8cf4f0f69_0_41:notes">
            <a:extLst>
              <a:ext uri="{FF2B5EF4-FFF2-40B4-BE49-F238E27FC236}">
                <a16:creationId xmlns:a16="http://schemas.microsoft.com/office/drawing/2014/main" id="{F2DEDC14-063A-8E5A-EEDA-3A00E98912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f8cf4f0f69_0_41:notes">
            <a:extLst>
              <a:ext uri="{FF2B5EF4-FFF2-40B4-BE49-F238E27FC236}">
                <a16:creationId xmlns:a16="http://schemas.microsoft.com/office/drawing/2014/main" id="{6A16BCEB-6B50-099E-B84A-6D63C5B957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469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a:extLst>
            <a:ext uri="{FF2B5EF4-FFF2-40B4-BE49-F238E27FC236}">
              <a16:creationId xmlns:a16="http://schemas.microsoft.com/office/drawing/2014/main" id="{B528DF38-D7EC-172E-FBBB-401D292A9CA3}"/>
            </a:ext>
          </a:extLst>
        </p:cNvPr>
        <p:cNvGrpSpPr/>
        <p:nvPr/>
      </p:nvGrpSpPr>
      <p:grpSpPr>
        <a:xfrm>
          <a:off x="0" y="0"/>
          <a:ext cx="0" cy="0"/>
          <a:chOff x="0" y="0"/>
          <a:chExt cx="0" cy="0"/>
        </a:xfrm>
      </p:grpSpPr>
      <p:sp>
        <p:nvSpPr>
          <p:cNvPr id="990" name="Google Shape;990;gbd6c00e730_0_205:notes">
            <a:extLst>
              <a:ext uri="{FF2B5EF4-FFF2-40B4-BE49-F238E27FC236}">
                <a16:creationId xmlns:a16="http://schemas.microsoft.com/office/drawing/2014/main" id="{182C002E-F897-43F7-E7BC-913C7FB6110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bd6c00e730_0_205:notes">
            <a:extLst>
              <a:ext uri="{FF2B5EF4-FFF2-40B4-BE49-F238E27FC236}">
                <a16:creationId xmlns:a16="http://schemas.microsoft.com/office/drawing/2014/main" id="{5E6CA978-EE39-9ABB-15FE-A349BB7921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49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a:extLst>
            <a:ext uri="{FF2B5EF4-FFF2-40B4-BE49-F238E27FC236}">
              <a16:creationId xmlns:a16="http://schemas.microsoft.com/office/drawing/2014/main" id="{2EB16D22-F6C6-4BD3-02D8-A490576928EF}"/>
            </a:ext>
          </a:extLst>
        </p:cNvPr>
        <p:cNvGrpSpPr/>
        <p:nvPr/>
      </p:nvGrpSpPr>
      <p:grpSpPr>
        <a:xfrm>
          <a:off x="0" y="0"/>
          <a:ext cx="0" cy="0"/>
          <a:chOff x="0" y="0"/>
          <a:chExt cx="0" cy="0"/>
        </a:xfrm>
      </p:grpSpPr>
      <p:sp>
        <p:nvSpPr>
          <p:cNvPr id="1206" name="Google Shape;1206;gbd6c00e730_0_259:notes">
            <a:extLst>
              <a:ext uri="{FF2B5EF4-FFF2-40B4-BE49-F238E27FC236}">
                <a16:creationId xmlns:a16="http://schemas.microsoft.com/office/drawing/2014/main" id="{D8FD8F28-59E1-E743-9A3A-188BAA6081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bd6c00e730_0_259:notes">
            <a:extLst>
              <a:ext uri="{FF2B5EF4-FFF2-40B4-BE49-F238E27FC236}">
                <a16:creationId xmlns:a16="http://schemas.microsoft.com/office/drawing/2014/main" id="{21FBAF32-3E1B-0336-7EDC-68FD15CE47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423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bd6c00e73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bd6c00e73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11320ead328_1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8" name="Google Shape;2358;g11320ead328_1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f8cf4f0f6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f8cf4f0f6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f8cf4f0f6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f8cf4f0f6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49047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99f2f57a71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99f2f57a71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f8f549bcb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f8f549bcb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19583b72fd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9583b72fd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a:extLst>
            <a:ext uri="{FF2B5EF4-FFF2-40B4-BE49-F238E27FC236}">
              <a16:creationId xmlns:a16="http://schemas.microsoft.com/office/drawing/2014/main" id="{628F30F3-A0B0-754B-B32C-4E0C04542CF3}"/>
            </a:ext>
          </a:extLst>
        </p:cNvPr>
        <p:cNvGrpSpPr/>
        <p:nvPr/>
      </p:nvGrpSpPr>
      <p:grpSpPr>
        <a:xfrm>
          <a:off x="0" y="0"/>
          <a:ext cx="0" cy="0"/>
          <a:chOff x="0" y="0"/>
          <a:chExt cx="0" cy="0"/>
        </a:xfrm>
      </p:grpSpPr>
      <p:sp>
        <p:nvSpPr>
          <p:cNvPr id="1136" name="Google Shape;1136;gbd6c00e730_0_122:notes">
            <a:extLst>
              <a:ext uri="{FF2B5EF4-FFF2-40B4-BE49-F238E27FC236}">
                <a16:creationId xmlns:a16="http://schemas.microsoft.com/office/drawing/2014/main" id="{0D978EEA-D529-51B6-CC19-DE82CEC45CD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bd6c00e730_0_122:notes">
            <a:extLst>
              <a:ext uri="{FF2B5EF4-FFF2-40B4-BE49-F238E27FC236}">
                <a16:creationId xmlns:a16="http://schemas.microsoft.com/office/drawing/2014/main" id="{E16503C3-5358-CA2B-A6B6-8F9517A3C2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424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f8cf4f0f6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f8cf4f0f6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035288" y="419306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611395" y="-153622"/>
            <a:ext cx="1877010" cy="1825222"/>
            <a:chOff x="-809740" y="803824"/>
            <a:chExt cx="2340995" cy="2276405"/>
          </a:xfrm>
        </p:grpSpPr>
        <p:sp>
          <p:nvSpPr>
            <p:cNvPr id="11" name="Google Shape;11;p2"/>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8292915" y="48701"/>
            <a:ext cx="1241096" cy="921269"/>
            <a:chOff x="8765550" y="957050"/>
            <a:chExt cx="1034850" cy="768172"/>
          </a:xfrm>
        </p:grpSpPr>
        <p:sp>
          <p:nvSpPr>
            <p:cNvPr id="17" name="Google Shape;17;p2"/>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txBox="1">
            <a:spLocks noGrp="1"/>
          </p:cNvSpPr>
          <p:nvPr>
            <p:ph type="ctrTitle"/>
          </p:nvPr>
        </p:nvSpPr>
        <p:spPr>
          <a:xfrm>
            <a:off x="2145550" y="768000"/>
            <a:ext cx="4853100" cy="316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4" name="Google Shape;24;p2"/>
          <p:cNvSpPr txBox="1">
            <a:spLocks noGrp="1"/>
          </p:cNvSpPr>
          <p:nvPr>
            <p:ph type="subTitle" idx="1"/>
          </p:nvPr>
        </p:nvSpPr>
        <p:spPr>
          <a:xfrm>
            <a:off x="2307550" y="4128288"/>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4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4"/>
        <p:cNvGrpSpPr/>
        <p:nvPr/>
      </p:nvGrpSpPr>
      <p:grpSpPr>
        <a:xfrm>
          <a:off x="0" y="0"/>
          <a:ext cx="0" cy="0"/>
          <a:chOff x="0" y="0"/>
          <a:chExt cx="0" cy="0"/>
        </a:xfrm>
      </p:grpSpPr>
      <p:sp>
        <p:nvSpPr>
          <p:cNvPr id="145" name="Google Shape;145;p13"/>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6" name="Google Shape;146;p13"/>
          <p:cNvSpPr txBox="1">
            <a:spLocks noGrp="1"/>
          </p:cNvSpPr>
          <p:nvPr>
            <p:ph type="title" idx="2"/>
          </p:nvPr>
        </p:nvSpPr>
        <p:spPr>
          <a:xfrm>
            <a:off x="1961000" y="1745388"/>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7" name="Google Shape;147;p13"/>
          <p:cNvSpPr txBox="1">
            <a:spLocks noGrp="1"/>
          </p:cNvSpPr>
          <p:nvPr>
            <p:ph type="subTitle" idx="1"/>
          </p:nvPr>
        </p:nvSpPr>
        <p:spPr>
          <a:xfrm>
            <a:off x="1961000" y="22557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8" name="Google Shape;148;p13"/>
          <p:cNvSpPr txBox="1">
            <a:spLocks noGrp="1"/>
          </p:cNvSpPr>
          <p:nvPr>
            <p:ph type="title" idx="3"/>
          </p:nvPr>
        </p:nvSpPr>
        <p:spPr>
          <a:xfrm>
            <a:off x="5838400" y="1745388"/>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 name="Google Shape;149;p13"/>
          <p:cNvSpPr txBox="1">
            <a:spLocks noGrp="1"/>
          </p:cNvSpPr>
          <p:nvPr>
            <p:ph type="subTitle" idx="4"/>
          </p:nvPr>
        </p:nvSpPr>
        <p:spPr>
          <a:xfrm>
            <a:off x="5838400" y="2255713"/>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0" name="Google Shape;150;p13"/>
          <p:cNvSpPr txBox="1">
            <a:spLocks noGrp="1"/>
          </p:cNvSpPr>
          <p:nvPr>
            <p:ph type="title" idx="5"/>
          </p:nvPr>
        </p:nvSpPr>
        <p:spPr>
          <a:xfrm>
            <a:off x="1961000" y="3259900"/>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1" name="Google Shape;151;p13"/>
          <p:cNvSpPr txBox="1">
            <a:spLocks noGrp="1"/>
          </p:cNvSpPr>
          <p:nvPr>
            <p:ph type="subTitle" idx="6"/>
          </p:nvPr>
        </p:nvSpPr>
        <p:spPr>
          <a:xfrm>
            <a:off x="1961000" y="3770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2" name="Google Shape;152;p13"/>
          <p:cNvSpPr txBox="1">
            <a:spLocks noGrp="1"/>
          </p:cNvSpPr>
          <p:nvPr>
            <p:ph type="title" idx="7"/>
          </p:nvPr>
        </p:nvSpPr>
        <p:spPr>
          <a:xfrm>
            <a:off x="5838400" y="3259900"/>
            <a:ext cx="232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 name="Google Shape;153;p13"/>
          <p:cNvSpPr txBox="1">
            <a:spLocks noGrp="1"/>
          </p:cNvSpPr>
          <p:nvPr>
            <p:ph type="subTitle" idx="8"/>
          </p:nvPr>
        </p:nvSpPr>
        <p:spPr>
          <a:xfrm>
            <a:off x="5838400" y="3770225"/>
            <a:ext cx="232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 name="Google Shape;154;p13"/>
          <p:cNvSpPr txBox="1">
            <a:spLocks noGrp="1"/>
          </p:cNvSpPr>
          <p:nvPr>
            <p:ph type="title" idx="9" hasCustomPrompt="1"/>
          </p:nvPr>
        </p:nvSpPr>
        <p:spPr>
          <a:xfrm>
            <a:off x="978500" y="1979100"/>
            <a:ext cx="1044900" cy="52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55" name="Google Shape;155;p13"/>
          <p:cNvSpPr txBox="1">
            <a:spLocks noGrp="1"/>
          </p:cNvSpPr>
          <p:nvPr>
            <p:ph type="title" idx="13" hasCustomPrompt="1"/>
          </p:nvPr>
        </p:nvSpPr>
        <p:spPr>
          <a:xfrm>
            <a:off x="978500" y="3493625"/>
            <a:ext cx="1044900" cy="52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56" name="Google Shape;156;p13"/>
          <p:cNvSpPr txBox="1">
            <a:spLocks noGrp="1"/>
          </p:cNvSpPr>
          <p:nvPr>
            <p:ph type="title" idx="14" hasCustomPrompt="1"/>
          </p:nvPr>
        </p:nvSpPr>
        <p:spPr>
          <a:xfrm>
            <a:off x="4862800" y="1979100"/>
            <a:ext cx="1044900" cy="52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57" name="Google Shape;157;p13"/>
          <p:cNvSpPr txBox="1">
            <a:spLocks noGrp="1"/>
          </p:cNvSpPr>
          <p:nvPr>
            <p:ph type="title" idx="15" hasCustomPrompt="1"/>
          </p:nvPr>
        </p:nvSpPr>
        <p:spPr>
          <a:xfrm>
            <a:off x="4862800" y="3493625"/>
            <a:ext cx="1044900" cy="527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grpSp>
        <p:nvGrpSpPr>
          <p:cNvPr id="158" name="Google Shape;158;p13"/>
          <p:cNvGrpSpPr/>
          <p:nvPr/>
        </p:nvGrpSpPr>
        <p:grpSpPr>
          <a:xfrm>
            <a:off x="8223396" y="4262414"/>
            <a:ext cx="920603" cy="683366"/>
            <a:chOff x="8765550" y="957050"/>
            <a:chExt cx="1034850" cy="768172"/>
          </a:xfrm>
        </p:grpSpPr>
        <p:sp>
          <p:nvSpPr>
            <p:cNvPr id="159" name="Google Shape;159;p13"/>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13"/>
          <p:cNvSpPr/>
          <p:nvPr/>
        </p:nvSpPr>
        <p:spPr>
          <a:xfrm>
            <a:off x="8051588" y="338051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3"/>
          <p:cNvGrpSpPr/>
          <p:nvPr/>
        </p:nvGrpSpPr>
        <p:grpSpPr>
          <a:xfrm>
            <a:off x="-270949" y="2911344"/>
            <a:ext cx="1044786" cy="1015960"/>
            <a:chOff x="-809740" y="803824"/>
            <a:chExt cx="2340995" cy="2276405"/>
          </a:xfrm>
        </p:grpSpPr>
        <p:sp>
          <p:nvSpPr>
            <p:cNvPr id="167" name="Google Shape;167;p13"/>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3"/>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3"/>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rot="5400000">
            <a:off x="3892162" y="4342385"/>
            <a:ext cx="572723" cy="1123522"/>
            <a:chOff x="-208625" y="2895075"/>
            <a:chExt cx="751309" cy="1473858"/>
          </a:xfrm>
        </p:grpSpPr>
        <p:sp>
          <p:nvSpPr>
            <p:cNvPr id="173" name="Google Shape;173;p13"/>
            <p:cNvSpPr/>
            <p:nvPr/>
          </p:nvSpPr>
          <p:spPr>
            <a:xfrm>
              <a:off x="-208625" y="289507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146925" y="2996011"/>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200371" y="4202386"/>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3"/>
            <p:cNvSpPr/>
            <p:nvPr/>
          </p:nvSpPr>
          <p:spPr>
            <a:xfrm>
              <a:off x="-196165" y="3240280"/>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a:off x="-84100" y="4041970"/>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3"/>
            <p:cNvSpPr/>
            <p:nvPr/>
          </p:nvSpPr>
          <p:spPr>
            <a:xfrm>
              <a:off x="-129005" y="3813139"/>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207763" y="3588071"/>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3"/>
          <p:cNvSpPr/>
          <p:nvPr/>
        </p:nvSpPr>
        <p:spPr>
          <a:xfrm>
            <a:off x="-50426" y="3746172"/>
            <a:ext cx="526580" cy="1028239"/>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81"/>
        <p:cNvGrpSpPr/>
        <p:nvPr/>
      </p:nvGrpSpPr>
      <p:grpSpPr>
        <a:xfrm>
          <a:off x="0" y="0"/>
          <a:ext cx="0" cy="0"/>
          <a:chOff x="0" y="0"/>
          <a:chExt cx="0" cy="0"/>
        </a:xfrm>
      </p:grpSpPr>
      <p:sp>
        <p:nvSpPr>
          <p:cNvPr id="182" name="Google Shape;182;p14"/>
          <p:cNvSpPr txBox="1">
            <a:spLocks noGrp="1"/>
          </p:cNvSpPr>
          <p:nvPr>
            <p:ph type="title"/>
          </p:nvPr>
        </p:nvSpPr>
        <p:spPr>
          <a:xfrm>
            <a:off x="2512200" y="1318675"/>
            <a:ext cx="4119600" cy="137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3" name="Google Shape;183;p14"/>
          <p:cNvSpPr txBox="1">
            <a:spLocks noGrp="1"/>
          </p:cNvSpPr>
          <p:nvPr>
            <p:ph type="subTitle" idx="1"/>
          </p:nvPr>
        </p:nvSpPr>
        <p:spPr>
          <a:xfrm>
            <a:off x="3006025" y="3001100"/>
            <a:ext cx="31317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4" name="Google Shape;184;p14"/>
          <p:cNvGrpSpPr/>
          <p:nvPr/>
        </p:nvGrpSpPr>
        <p:grpSpPr>
          <a:xfrm rot="5400000">
            <a:off x="4195762" y="4056138"/>
            <a:ext cx="751309" cy="1473858"/>
            <a:chOff x="-208625" y="2895075"/>
            <a:chExt cx="751309" cy="1473858"/>
          </a:xfrm>
        </p:grpSpPr>
        <p:sp>
          <p:nvSpPr>
            <p:cNvPr id="185" name="Google Shape;185;p14"/>
            <p:cNvSpPr/>
            <p:nvPr/>
          </p:nvSpPr>
          <p:spPr>
            <a:xfrm>
              <a:off x="-208625" y="289507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a:off x="146925" y="2996011"/>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a:off x="200371" y="4202386"/>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4"/>
            <p:cNvSpPr/>
            <p:nvPr/>
          </p:nvSpPr>
          <p:spPr>
            <a:xfrm>
              <a:off x="-196165" y="3240280"/>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84100" y="4041970"/>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4"/>
            <p:cNvSpPr/>
            <p:nvPr/>
          </p:nvSpPr>
          <p:spPr>
            <a:xfrm>
              <a:off x="-129005" y="3813139"/>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207763" y="3588071"/>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92"/>
        <p:cNvGrpSpPr/>
        <p:nvPr/>
      </p:nvGrpSpPr>
      <p:grpSpPr>
        <a:xfrm>
          <a:off x="0" y="0"/>
          <a:ext cx="0" cy="0"/>
          <a:chOff x="0" y="0"/>
          <a:chExt cx="0" cy="0"/>
        </a:xfrm>
      </p:grpSpPr>
      <p:sp>
        <p:nvSpPr>
          <p:cNvPr id="193" name="Google Shape;193;p15"/>
          <p:cNvSpPr/>
          <p:nvPr/>
        </p:nvSpPr>
        <p:spPr>
          <a:xfrm>
            <a:off x="-444637" y="419306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a:off x="8430900" y="3884963"/>
            <a:ext cx="954300" cy="9543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txBox="1">
            <a:spLocks noGrp="1"/>
          </p:cNvSpPr>
          <p:nvPr>
            <p:ph type="title"/>
          </p:nvPr>
        </p:nvSpPr>
        <p:spPr>
          <a:xfrm>
            <a:off x="2558854" y="3549428"/>
            <a:ext cx="40263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96" name="Google Shape;196;p15"/>
          <p:cNvSpPr txBox="1">
            <a:spLocks noGrp="1"/>
          </p:cNvSpPr>
          <p:nvPr>
            <p:ph type="subTitle" idx="1"/>
          </p:nvPr>
        </p:nvSpPr>
        <p:spPr>
          <a:xfrm>
            <a:off x="2075850" y="2348423"/>
            <a:ext cx="4992300" cy="108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2000">
                <a:solidFill>
                  <a:schemeClr val="dk1"/>
                </a:solidFill>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197"/>
        <p:cNvGrpSpPr/>
        <p:nvPr/>
      </p:nvGrpSpPr>
      <p:grpSpPr>
        <a:xfrm>
          <a:off x="0" y="0"/>
          <a:ext cx="0" cy="0"/>
          <a:chOff x="0" y="0"/>
          <a:chExt cx="0" cy="0"/>
        </a:xfrm>
      </p:grpSpPr>
      <p:sp>
        <p:nvSpPr>
          <p:cNvPr id="198" name="Google Shape;198;p16"/>
          <p:cNvSpPr txBox="1">
            <a:spLocks noGrp="1"/>
          </p:cNvSpPr>
          <p:nvPr>
            <p:ph type="title"/>
          </p:nvPr>
        </p:nvSpPr>
        <p:spPr>
          <a:xfrm>
            <a:off x="4446725" y="2338225"/>
            <a:ext cx="3304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99" name="Google Shape;199;p16"/>
          <p:cNvSpPr txBox="1">
            <a:spLocks noGrp="1"/>
          </p:cNvSpPr>
          <p:nvPr>
            <p:ph type="title" idx="2" hasCustomPrompt="1"/>
          </p:nvPr>
        </p:nvSpPr>
        <p:spPr>
          <a:xfrm>
            <a:off x="5513225" y="1211550"/>
            <a:ext cx="117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200" name="Google Shape;200;p16"/>
          <p:cNvSpPr txBox="1">
            <a:spLocks noGrp="1"/>
          </p:cNvSpPr>
          <p:nvPr>
            <p:ph type="subTitle" idx="1"/>
          </p:nvPr>
        </p:nvSpPr>
        <p:spPr>
          <a:xfrm>
            <a:off x="4856500" y="3363250"/>
            <a:ext cx="2485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205"/>
        <p:cNvGrpSpPr/>
        <p:nvPr/>
      </p:nvGrpSpPr>
      <p:grpSpPr>
        <a:xfrm>
          <a:off x="0" y="0"/>
          <a:ext cx="0" cy="0"/>
          <a:chOff x="0" y="0"/>
          <a:chExt cx="0" cy="0"/>
        </a:xfrm>
      </p:grpSpPr>
      <p:sp>
        <p:nvSpPr>
          <p:cNvPr id="206" name="Google Shape;206;p18"/>
          <p:cNvSpPr/>
          <p:nvPr/>
        </p:nvSpPr>
        <p:spPr>
          <a:xfrm>
            <a:off x="8102201" y="616475"/>
            <a:ext cx="1175700" cy="117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8"/>
          <p:cNvSpPr/>
          <p:nvPr/>
        </p:nvSpPr>
        <p:spPr>
          <a:xfrm>
            <a:off x="7480713" y="419306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 name="Google Shape;208;p18"/>
          <p:cNvGrpSpPr/>
          <p:nvPr/>
        </p:nvGrpSpPr>
        <p:grpSpPr>
          <a:xfrm>
            <a:off x="1613002" y="4412695"/>
            <a:ext cx="1171244" cy="869417"/>
            <a:chOff x="8765550" y="957050"/>
            <a:chExt cx="1034850" cy="768172"/>
          </a:xfrm>
        </p:grpSpPr>
        <p:sp>
          <p:nvSpPr>
            <p:cNvPr id="209" name="Google Shape;209;p18"/>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8"/>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8"/>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18"/>
          <p:cNvSpPr txBox="1">
            <a:spLocks noGrp="1"/>
          </p:cNvSpPr>
          <p:nvPr>
            <p:ph type="title"/>
          </p:nvPr>
        </p:nvSpPr>
        <p:spPr>
          <a:xfrm>
            <a:off x="713100" y="1265888"/>
            <a:ext cx="3852000" cy="168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 name="Google Shape;216;p18"/>
          <p:cNvSpPr txBox="1">
            <a:spLocks noGrp="1"/>
          </p:cNvSpPr>
          <p:nvPr>
            <p:ph type="subTitle" idx="1"/>
          </p:nvPr>
        </p:nvSpPr>
        <p:spPr>
          <a:xfrm>
            <a:off x="713100" y="2872913"/>
            <a:ext cx="38520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61"/>
        <p:cNvGrpSpPr/>
        <p:nvPr/>
      </p:nvGrpSpPr>
      <p:grpSpPr>
        <a:xfrm>
          <a:off x="0" y="0"/>
          <a:ext cx="0" cy="0"/>
          <a:chOff x="0" y="0"/>
          <a:chExt cx="0" cy="0"/>
        </a:xfrm>
      </p:grpSpPr>
      <p:sp>
        <p:nvSpPr>
          <p:cNvPr id="262" name="Google Shape;262;p23"/>
          <p:cNvSpPr/>
          <p:nvPr/>
        </p:nvSpPr>
        <p:spPr>
          <a:xfrm>
            <a:off x="7480713" y="419306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23"/>
          <p:cNvGrpSpPr/>
          <p:nvPr/>
        </p:nvGrpSpPr>
        <p:grpSpPr>
          <a:xfrm>
            <a:off x="915427" y="4390795"/>
            <a:ext cx="1171244" cy="869417"/>
            <a:chOff x="8765550" y="957050"/>
            <a:chExt cx="1034850" cy="768172"/>
          </a:xfrm>
        </p:grpSpPr>
        <p:sp>
          <p:nvSpPr>
            <p:cNvPr id="264" name="Google Shape;264;p23"/>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23"/>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 name="Google Shape;271;p23"/>
          <p:cNvSpPr txBox="1">
            <a:spLocks noGrp="1"/>
          </p:cNvSpPr>
          <p:nvPr>
            <p:ph type="title" idx="2"/>
          </p:nvPr>
        </p:nvSpPr>
        <p:spPr>
          <a:xfrm>
            <a:off x="865700" y="2876550"/>
            <a:ext cx="2247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2" name="Google Shape;272;p23"/>
          <p:cNvSpPr txBox="1">
            <a:spLocks noGrp="1"/>
          </p:cNvSpPr>
          <p:nvPr>
            <p:ph type="subTitle" idx="1"/>
          </p:nvPr>
        </p:nvSpPr>
        <p:spPr>
          <a:xfrm>
            <a:off x="865700" y="3266575"/>
            <a:ext cx="2247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 name="Google Shape;273;p23"/>
          <p:cNvSpPr txBox="1">
            <a:spLocks noGrp="1"/>
          </p:cNvSpPr>
          <p:nvPr>
            <p:ph type="title" idx="3"/>
          </p:nvPr>
        </p:nvSpPr>
        <p:spPr>
          <a:xfrm>
            <a:off x="3448425" y="2876550"/>
            <a:ext cx="2247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4" name="Google Shape;274;p23"/>
          <p:cNvSpPr txBox="1">
            <a:spLocks noGrp="1"/>
          </p:cNvSpPr>
          <p:nvPr>
            <p:ph type="subTitle" idx="4"/>
          </p:nvPr>
        </p:nvSpPr>
        <p:spPr>
          <a:xfrm>
            <a:off x="3448425" y="3266575"/>
            <a:ext cx="2247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5" name="Google Shape;275;p23"/>
          <p:cNvSpPr txBox="1">
            <a:spLocks noGrp="1"/>
          </p:cNvSpPr>
          <p:nvPr>
            <p:ph type="title" idx="5"/>
          </p:nvPr>
        </p:nvSpPr>
        <p:spPr>
          <a:xfrm>
            <a:off x="6031150" y="2876550"/>
            <a:ext cx="22473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6" name="Google Shape;276;p23"/>
          <p:cNvSpPr txBox="1">
            <a:spLocks noGrp="1"/>
          </p:cNvSpPr>
          <p:nvPr>
            <p:ph type="subTitle" idx="6"/>
          </p:nvPr>
        </p:nvSpPr>
        <p:spPr>
          <a:xfrm>
            <a:off x="6031150" y="3266575"/>
            <a:ext cx="2247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6_1">
    <p:spTree>
      <p:nvGrpSpPr>
        <p:cNvPr id="1" name="Shape 302"/>
        <p:cNvGrpSpPr/>
        <p:nvPr/>
      </p:nvGrpSpPr>
      <p:grpSpPr>
        <a:xfrm>
          <a:off x="0" y="0"/>
          <a:ext cx="0" cy="0"/>
          <a:chOff x="0" y="0"/>
          <a:chExt cx="0" cy="0"/>
        </a:xfrm>
      </p:grpSpPr>
      <p:sp>
        <p:nvSpPr>
          <p:cNvPr id="303" name="Google Shape;303;p25"/>
          <p:cNvSpPr/>
          <p:nvPr/>
        </p:nvSpPr>
        <p:spPr>
          <a:xfrm>
            <a:off x="-88580" y="2778827"/>
            <a:ext cx="704210" cy="1375036"/>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 name="Google Shape;304;p25"/>
          <p:cNvGrpSpPr/>
          <p:nvPr/>
        </p:nvGrpSpPr>
        <p:grpSpPr>
          <a:xfrm>
            <a:off x="8571260" y="4035128"/>
            <a:ext cx="879416" cy="652793"/>
            <a:chOff x="8765550" y="957050"/>
            <a:chExt cx="1034850" cy="768172"/>
          </a:xfrm>
        </p:grpSpPr>
        <p:sp>
          <p:nvSpPr>
            <p:cNvPr id="305" name="Google Shape;305;p25"/>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25"/>
          <p:cNvSpPr/>
          <p:nvPr/>
        </p:nvSpPr>
        <p:spPr>
          <a:xfrm rot="-1168561">
            <a:off x="5112141" y="4813745"/>
            <a:ext cx="918895" cy="956233"/>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25"/>
          <p:cNvGrpSpPr/>
          <p:nvPr/>
        </p:nvGrpSpPr>
        <p:grpSpPr>
          <a:xfrm>
            <a:off x="27077" y="4732286"/>
            <a:ext cx="879451" cy="448306"/>
            <a:chOff x="7499763" y="4095299"/>
            <a:chExt cx="1473858" cy="751309"/>
          </a:xfrm>
        </p:grpSpPr>
        <p:sp>
          <p:nvSpPr>
            <p:cNvPr id="313" name="Google Shape;313;p25"/>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5"/>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5"/>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5"/>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5"/>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25"/>
          <p:cNvSpPr txBox="1">
            <a:spLocks noGrp="1"/>
          </p:cNvSpPr>
          <p:nvPr>
            <p:ph type="title" idx="2"/>
          </p:nvPr>
        </p:nvSpPr>
        <p:spPr>
          <a:xfrm>
            <a:off x="937700" y="3623676"/>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 name="Google Shape;322;p25"/>
          <p:cNvSpPr txBox="1">
            <a:spLocks noGrp="1"/>
          </p:cNvSpPr>
          <p:nvPr>
            <p:ph type="subTitle" idx="1"/>
          </p:nvPr>
        </p:nvSpPr>
        <p:spPr>
          <a:xfrm>
            <a:off x="937700" y="4075175"/>
            <a:ext cx="217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3" name="Google Shape;323;p25"/>
          <p:cNvSpPr txBox="1">
            <a:spLocks noGrp="1"/>
          </p:cNvSpPr>
          <p:nvPr>
            <p:ph type="title" idx="3"/>
          </p:nvPr>
        </p:nvSpPr>
        <p:spPr>
          <a:xfrm>
            <a:off x="3484419" y="3623676"/>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4" name="Google Shape;324;p25"/>
          <p:cNvSpPr txBox="1">
            <a:spLocks noGrp="1"/>
          </p:cNvSpPr>
          <p:nvPr>
            <p:ph type="subTitle" idx="4"/>
          </p:nvPr>
        </p:nvSpPr>
        <p:spPr>
          <a:xfrm>
            <a:off x="3484422" y="4075175"/>
            <a:ext cx="217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5" name="Google Shape;325;p25"/>
          <p:cNvSpPr txBox="1">
            <a:spLocks noGrp="1"/>
          </p:cNvSpPr>
          <p:nvPr>
            <p:ph type="title" idx="5"/>
          </p:nvPr>
        </p:nvSpPr>
        <p:spPr>
          <a:xfrm>
            <a:off x="6031146" y="3623676"/>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6" name="Google Shape;326;p25"/>
          <p:cNvSpPr txBox="1">
            <a:spLocks noGrp="1"/>
          </p:cNvSpPr>
          <p:nvPr>
            <p:ph type="subTitle" idx="6"/>
          </p:nvPr>
        </p:nvSpPr>
        <p:spPr>
          <a:xfrm>
            <a:off x="6031150" y="4075175"/>
            <a:ext cx="2175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7" name="Google Shape;327;p25"/>
          <p:cNvSpPr txBox="1">
            <a:spLocks noGrp="1"/>
          </p:cNvSpPr>
          <p:nvPr>
            <p:ph type="title" idx="7" hasCustomPrompt="1"/>
          </p:nvPr>
        </p:nvSpPr>
        <p:spPr>
          <a:xfrm>
            <a:off x="1502000" y="1621686"/>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28" name="Google Shape;328;p25"/>
          <p:cNvSpPr txBox="1">
            <a:spLocks noGrp="1"/>
          </p:cNvSpPr>
          <p:nvPr>
            <p:ph type="title" idx="8" hasCustomPrompt="1"/>
          </p:nvPr>
        </p:nvSpPr>
        <p:spPr>
          <a:xfrm>
            <a:off x="4046975" y="1621675"/>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29" name="Google Shape;329;p25"/>
          <p:cNvSpPr txBox="1">
            <a:spLocks noGrp="1"/>
          </p:cNvSpPr>
          <p:nvPr>
            <p:ph type="title" idx="9" hasCustomPrompt="1"/>
          </p:nvPr>
        </p:nvSpPr>
        <p:spPr>
          <a:xfrm>
            <a:off x="6591950" y="1621675"/>
            <a:ext cx="1046700" cy="44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30"/>
        <p:cNvGrpSpPr/>
        <p:nvPr/>
      </p:nvGrpSpPr>
      <p:grpSpPr>
        <a:xfrm>
          <a:off x="0" y="0"/>
          <a:ext cx="0" cy="0"/>
          <a:chOff x="0" y="0"/>
          <a:chExt cx="0" cy="0"/>
        </a:xfrm>
      </p:grpSpPr>
      <p:sp>
        <p:nvSpPr>
          <p:cNvPr id="331" name="Google Shape;331;p26"/>
          <p:cNvSpPr/>
          <p:nvPr/>
        </p:nvSpPr>
        <p:spPr>
          <a:xfrm>
            <a:off x="-88580" y="2354877"/>
            <a:ext cx="704210" cy="1375036"/>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26"/>
          <p:cNvGrpSpPr/>
          <p:nvPr/>
        </p:nvGrpSpPr>
        <p:grpSpPr>
          <a:xfrm>
            <a:off x="3986249" y="4581197"/>
            <a:ext cx="1172159" cy="597516"/>
            <a:chOff x="7499763" y="4095299"/>
            <a:chExt cx="1473858" cy="751309"/>
          </a:xfrm>
        </p:grpSpPr>
        <p:sp>
          <p:nvSpPr>
            <p:cNvPr id="333" name="Google Shape;333;p26"/>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6"/>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6"/>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26"/>
          <p:cNvGrpSpPr/>
          <p:nvPr/>
        </p:nvGrpSpPr>
        <p:grpSpPr>
          <a:xfrm>
            <a:off x="8571260" y="3238190"/>
            <a:ext cx="879416" cy="652793"/>
            <a:chOff x="8765550" y="957050"/>
            <a:chExt cx="1034850" cy="768172"/>
          </a:xfrm>
        </p:grpSpPr>
        <p:sp>
          <p:nvSpPr>
            <p:cNvPr id="341" name="Google Shape;341;p26"/>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6"/>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6"/>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6"/>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6"/>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26"/>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8" name="Google Shape;348;p26"/>
          <p:cNvSpPr txBox="1">
            <a:spLocks noGrp="1"/>
          </p:cNvSpPr>
          <p:nvPr>
            <p:ph type="title" idx="2"/>
          </p:nvPr>
        </p:nvSpPr>
        <p:spPr>
          <a:xfrm>
            <a:off x="1880063" y="1888675"/>
            <a:ext cx="2426100" cy="466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9" name="Google Shape;349;p26"/>
          <p:cNvSpPr txBox="1">
            <a:spLocks noGrp="1"/>
          </p:cNvSpPr>
          <p:nvPr>
            <p:ph type="subTitle" idx="1"/>
          </p:nvPr>
        </p:nvSpPr>
        <p:spPr>
          <a:xfrm>
            <a:off x="1880063" y="2278675"/>
            <a:ext cx="242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0" name="Google Shape;350;p26"/>
          <p:cNvSpPr txBox="1">
            <a:spLocks noGrp="1"/>
          </p:cNvSpPr>
          <p:nvPr>
            <p:ph type="title" idx="3"/>
          </p:nvPr>
        </p:nvSpPr>
        <p:spPr>
          <a:xfrm>
            <a:off x="4837915" y="1888675"/>
            <a:ext cx="2426100" cy="466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1" name="Google Shape;351;p26"/>
          <p:cNvSpPr txBox="1">
            <a:spLocks noGrp="1"/>
          </p:cNvSpPr>
          <p:nvPr>
            <p:ph type="subTitle" idx="4"/>
          </p:nvPr>
        </p:nvSpPr>
        <p:spPr>
          <a:xfrm>
            <a:off x="4837912" y="2278675"/>
            <a:ext cx="24261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2" name="Google Shape;352;p26"/>
          <p:cNvSpPr txBox="1">
            <a:spLocks noGrp="1"/>
          </p:cNvSpPr>
          <p:nvPr>
            <p:ph type="title" idx="5"/>
          </p:nvPr>
        </p:nvSpPr>
        <p:spPr>
          <a:xfrm>
            <a:off x="1880063" y="3372675"/>
            <a:ext cx="2426100" cy="466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3" name="Google Shape;353;p26"/>
          <p:cNvSpPr txBox="1">
            <a:spLocks noGrp="1"/>
          </p:cNvSpPr>
          <p:nvPr>
            <p:ph type="subTitle" idx="6"/>
          </p:nvPr>
        </p:nvSpPr>
        <p:spPr>
          <a:xfrm>
            <a:off x="1880063" y="3762675"/>
            <a:ext cx="2426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4" name="Google Shape;354;p26"/>
          <p:cNvSpPr txBox="1">
            <a:spLocks noGrp="1"/>
          </p:cNvSpPr>
          <p:nvPr>
            <p:ph type="title" idx="7"/>
          </p:nvPr>
        </p:nvSpPr>
        <p:spPr>
          <a:xfrm>
            <a:off x="4837915" y="3372675"/>
            <a:ext cx="2426100" cy="466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5" name="Google Shape;355;p26"/>
          <p:cNvSpPr txBox="1">
            <a:spLocks noGrp="1"/>
          </p:cNvSpPr>
          <p:nvPr>
            <p:ph type="subTitle" idx="8"/>
          </p:nvPr>
        </p:nvSpPr>
        <p:spPr>
          <a:xfrm>
            <a:off x="4837912" y="3762675"/>
            <a:ext cx="24261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56"/>
        <p:cNvGrpSpPr/>
        <p:nvPr/>
      </p:nvGrpSpPr>
      <p:grpSpPr>
        <a:xfrm>
          <a:off x="0" y="0"/>
          <a:ext cx="0" cy="0"/>
          <a:chOff x="0" y="0"/>
          <a:chExt cx="0" cy="0"/>
        </a:xfrm>
      </p:grpSpPr>
      <p:grpSp>
        <p:nvGrpSpPr>
          <p:cNvPr id="357" name="Google Shape;357;p27"/>
          <p:cNvGrpSpPr/>
          <p:nvPr/>
        </p:nvGrpSpPr>
        <p:grpSpPr>
          <a:xfrm rot="-5400000">
            <a:off x="8472690" y="1986584"/>
            <a:ext cx="967587" cy="493235"/>
            <a:chOff x="7499763" y="4095299"/>
            <a:chExt cx="1473858" cy="751309"/>
          </a:xfrm>
        </p:grpSpPr>
        <p:sp>
          <p:nvSpPr>
            <p:cNvPr id="358" name="Google Shape;358;p27"/>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7"/>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7"/>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7"/>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7"/>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7"/>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27"/>
          <p:cNvSpPr/>
          <p:nvPr/>
        </p:nvSpPr>
        <p:spPr>
          <a:xfrm>
            <a:off x="-751412" y="4529238"/>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7"/>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7" name="Google Shape;367;p27"/>
          <p:cNvSpPr txBox="1">
            <a:spLocks noGrp="1"/>
          </p:cNvSpPr>
          <p:nvPr>
            <p:ph type="title" idx="2"/>
          </p:nvPr>
        </p:nvSpPr>
        <p:spPr>
          <a:xfrm>
            <a:off x="1101175"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8" name="Google Shape;368;p27"/>
          <p:cNvSpPr txBox="1">
            <a:spLocks noGrp="1"/>
          </p:cNvSpPr>
          <p:nvPr>
            <p:ph type="subTitle" idx="1"/>
          </p:nvPr>
        </p:nvSpPr>
        <p:spPr>
          <a:xfrm>
            <a:off x="1101175"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69" name="Google Shape;369;p27"/>
          <p:cNvSpPr txBox="1">
            <a:spLocks noGrp="1"/>
          </p:cNvSpPr>
          <p:nvPr>
            <p:ph type="title" idx="3"/>
          </p:nvPr>
        </p:nvSpPr>
        <p:spPr>
          <a:xfrm>
            <a:off x="3578950"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0" name="Google Shape;370;p27"/>
          <p:cNvSpPr txBox="1">
            <a:spLocks noGrp="1"/>
          </p:cNvSpPr>
          <p:nvPr>
            <p:ph type="subTitle" idx="4"/>
          </p:nvPr>
        </p:nvSpPr>
        <p:spPr>
          <a:xfrm>
            <a:off x="3578950"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1" name="Google Shape;371;p27"/>
          <p:cNvSpPr txBox="1">
            <a:spLocks noGrp="1"/>
          </p:cNvSpPr>
          <p:nvPr>
            <p:ph type="title" idx="5"/>
          </p:nvPr>
        </p:nvSpPr>
        <p:spPr>
          <a:xfrm>
            <a:off x="1101175" y="3692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2" name="Google Shape;372;p27"/>
          <p:cNvSpPr txBox="1">
            <a:spLocks noGrp="1"/>
          </p:cNvSpPr>
          <p:nvPr>
            <p:ph type="subTitle" idx="6"/>
          </p:nvPr>
        </p:nvSpPr>
        <p:spPr>
          <a:xfrm>
            <a:off x="1101175" y="4082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3" name="Google Shape;373;p27"/>
          <p:cNvSpPr txBox="1">
            <a:spLocks noGrp="1"/>
          </p:cNvSpPr>
          <p:nvPr>
            <p:ph type="title" idx="7"/>
          </p:nvPr>
        </p:nvSpPr>
        <p:spPr>
          <a:xfrm>
            <a:off x="3578947" y="3692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4" name="Google Shape;374;p27"/>
          <p:cNvSpPr txBox="1">
            <a:spLocks noGrp="1"/>
          </p:cNvSpPr>
          <p:nvPr>
            <p:ph type="subTitle" idx="8"/>
          </p:nvPr>
        </p:nvSpPr>
        <p:spPr>
          <a:xfrm>
            <a:off x="3578997" y="4082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5" name="Google Shape;375;p27"/>
          <p:cNvSpPr txBox="1">
            <a:spLocks noGrp="1"/>
          </p:cNvSpPr>
          <p:nvPr>
            <p:ph type="title" idx="9"/>
          </p:nvPr>
        </p:nvSpPr>
        <p:spPr>
          <a:xfrm>
            <a:off x="6056725" y="2030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6" name="Google Shape;376;p27"/>
          <p:cNvSpPr txBox="1">
            <a:spLocks noGrp="1"/>
          </p:cNvSpPr>
          <p:nvPr>
            <p:ph type="subTitle" idx="13"/>
          </p:nvPr>
        </p:nvSpPr>
        <p:spPr>
          <a:xfrm>
            <a:off x="6056725" y="2420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7" name="Google Shape;377;p27"/>
          <p:cNvSpPr txBox="1">
            <a:spLocks noGrp="1"/>
          </p:cNvSpPr>
          <p:nvPr>
            <p:ph type="title" idx="14"/>
          </p:nvPr>
        </p:nvSpPr>
        <p:spPr>
          <a:xfrm>
            <a:off x="6056725" y="3692000"/>
            <a:ext cx="19860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8" name="Google Shape;378;p27"/>
          <p:cNvSpPr txBox="1">
            <a:spLocks noGrp="1"/>
          </p:cNvSpPr>
          <p:nvPr>
            <p:ph type="subTitle" idx="15"/>
          </p:nvPr>
        </p:nvSpPr>
        <p:spPr>
          <a:xfrm>
            <a:off x="6056825" y="4082000"/>
            <a:ext cx="1986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1479975" y="2338230"/>
            <a:ext cx="3304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2546475" y="1211538"/>
            <a:ext cx="117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1889775" y="3363238"/>
            <a:ext cx="24852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393"/>
        <p:cNvGrpSpPr/>
        <p:nvPr/>
      </p:nvGrpSpPr>
      <p:grpSpPr>
        <a:xfrm>
          <a:off x="0" y="0"/>
          <a:ext cx="0" cy="0"/>
          <a:chOff x="0" y="0"/>
          <a:chExt cx="0" cy="0"/>
        </a:xfrm>
      </p:grpSpPr>
      <p:sp>
        <p:nvSpPr>
          <p:cNvPr id="394" name="Google Shape;394;p29"/>
          <p:cNvSpPr/>
          <p:nvPr/>
        </p:nvSpPr>
        <p:spPr>
          <a:xfrm rot="-888638">
            <a:off x="7910446" y="4562430"/>
            <a:ext cx="1342185" cy="139672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29"/>
          <p:cNvGrpSpPr/>
          <p:nvPr/>
        </p:nvGrpSpPr>
        <p:grpSpPr>
          <a:xfrm>
            <a:off x="4827" y="4500045"/>
            <a:ext cx="1171244" cy="869417"/>
            <a:chOff x="8765550" y="957050"/>
            <a:chExt cx="1034850" cy="768172"/>
          </a:xfrm>
        </p:grpSpPr>
        <p:sp>
          <p:nvSpPr>
            <p:cNvPr id="396" name="Google Shape;396;p29"/>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9"/>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9"/>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9"/>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9"/>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9"/>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29"/>
          <p:cNvGrpSpPr/>
          <p:nvPr/>
        </p:nvGrpSpPr>
        <p:grpSpPr>
          <a:xfrm rot="-5400000">
            <a:off x="8472690" y="1986584"/>
            <a:ext cx="967587" cy="493235"/>
            <a:chOff x="7499763" y="4095299"/>
            <a:chExt cx="1473858" cy="751309"/>
          </a:xfrm>
        </p:grpSpPr>
        <p:sp>
          <p:nvSpPr>
            <p:cNvPr id="403" name="Google Shape;403;p29"/>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9"/>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9"/>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9"/>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9"/>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9"/>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29"/>
          <p:cNvSpPr/>
          <p:nvPr/>
        </p:nvSpPr>
        <p:spPr>
          <a:xfrm>
            <a:off x="-517899" y="2175275"/>
            <a:ext cx="1175700" cy="117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9"/>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29"/>
        <p:cNvGrpSpPr/>
        <p:nvPr/>
      </p:nvGrpSpPr>
      <p:grpSpPr>
        <a:xfrm>
          <a:off x="0" y="0"/>
          <a:ext cx="0" cy="0"/>
          <a:chOff x="0" y="0"/>
          <a:chExt cx="0" cy="0"/>
        </a:xfrm>
      </p:grpSpPr>
      <p:sp>
        <p:nvSpPr>
          <p:cNvPr id="430" name="Google Shape;430;p31"/>
          <p:cNvSpPr/>
          <p:nvPr/>
        </p:nvSpPr>
        <p:spPr>
          <a:xfrm>
            <a:off x="-959487" y="263516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1"/>
          <p:cNvGrpSpPr/>
          <p:nvPr/>
        </p:nvGrpSpPr>
        <p:grpSpPr>
          <a:xfrm rot="-4997215">
            <a:off x="8466003" y="3000049"/>
            <a:ext cx="1171202" cy="869386"/>
            <a:chOff x="8765550" y="957050"/>
            <a:chExt cx="1034850" cy="768172"/>
          </a:xfrm>
        </p:grpSpPr>
        <p:sp>
          <p:nvSpPr>
            <p:cNvPr id="432" name="Google Shape;432;p31"/>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1"/>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31"/>
          <p:cNvGrpSpPr/>
          <p:nvPr/>
        </p:nvGrpSpPr>
        <p:grpSpPr>
          <a:xfrm>
            <a:off x="2869757" y="4695675"/>
            <a:ext cx="1123522" cy="572723"/>
            <a:chOff x="7499763" y="4095299"/>
            <a:chExt cx="1473858" cy="751309"/>
          </a:xfrm>
        </p:grpSpPr>
        <p:sp>
          <p:nvSpPr>
            <p:cNvPr id="439" name="Google Shape;439;p31"/>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1"/>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1"/>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31"/>
          <p:cNvGrpSpPr/>
          <p:nvPr/>
        </p:nvGrpSpPr>
        <p:grpSpPr>
          <a:xfrm>
            <a:off x="2" y="4507770"/>
            <a:ext cx="1171244" cy="869417"/>
            <a:chOff x="8765550" y="957050"/>
            <a:chExt cx="1034850" cy="768172"/>
          </a:xfrm>
        </p:grpSpPr>
        <p:sp>
          <p:nvSpPr>
            <p:cNvPr id="447" name="Google Shape;447;p31"/>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1"/>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1"/>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31"/>
          <p:cNvSpPr/>
          <p:nvPr/>
        </p:nvSpPr>
        <p:spPr>
          <a:xfrm>
            <a:off x="-462599" y="-48450"/>
            <a:ext cx="1175700" cy="117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454"/>
        <p:cNvGrpSpPr/>
        <p:nvPr/>
      </p:nvGrpSpPr>
      <p:grpSpPr>
        <a:xfrm>
          <a:off x="0" y="0"/>
          <a:ext cx="0" cy="0"/>
          <a:chOff x="0" y="0"/>
          <a:chExt cx="0" cy="0"/>
        </a:xfrm>
      </p:grpSpPr>
      <p:grpSp>
        <p:nvGrpSpPr>
          <p:cNvPr id="455" name="Google Shape;455;p32"/>
          <p:cNvGrpSpPr/>
          <p:nvPr/>
        </p:nvGrpSpPr>
        <p:grpSpPr>
          <a:xfrm>
            <a:off x="8223396" y="4262414"/>
            <a:ext cx="920603" cy="683366"/>
            <a:chOff x="8765550" y="957050"/>
            <a:chExt cx="1034850" cy="768172"/>
          </a:xfrm>
        </p:grpSpPr>
        <p:sp>
          <p:nvSpPr>
            <p:cNvPr id="456" name="Google Shape;456;p32"/>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2"/>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2"/>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2"/>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32"/>
          <p:cNvSpPr/>
          <p:nvPr/>
        </p:nvSpPr>
        <p:spPr>
          <a:xfrm>
            <a:off x="8051588" y="338051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32"/>
          <p:cNvGrpSpPr/>
          <p:nvPr/>
        </p:nvGrpSpPr>
        <p:grpSpPr>
          <a:xfrm>
            <a:off x="-270949" y="2911344"/>
            <a:ext cx="1044786" cy="1015960"/>
            <a:chOff x="-809740" y="803824"/>
            <a:chExt cx="2340995" cy="2276405"/>
          </a:xfrm>
        </p:grpSpPr>
        <p:sp>
          <p:nvSpPr>
            <p:cNvPr id="464" name="Google Shape;464;p32"/>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2"/>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2"/>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32"/>
          <p:cNvGrpSpPr/>
          <p:nvPr/>
        </p:nvGrpSpPr>
        <p:grpSpPr>
          <a:xfrm rot="5400000">
            <a:off x="3892162" y="4342385"/>
            <a:ext cx="572723" cy="1123522"/>
            <a:chOff x="-208625" y="2895075"/>
            <a:chExt cx="751309" cy="1473858"/>
          </a:xfrm>
        </p:grpSpPr>
        <p:sp>
          <p:nvSpPr>
            <p:cNvPr id="470" name="Google Shape;470;p32"/>
            <p:cNvSpPr/>
            <p:nvPr/>
          </p:nvSpPr>
          <p:spPr>
            <a:xfrm>
              <a:off x="-208625" y="289507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2"/>
            <p:cNvSpPr/>
            <p:nvPr/>
          </p:nvSpPr>
          <p:spPr>
            <a:xfrm>
              <a:off x="146925" y="2996011"/>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p:nvPr/>
          </p:nvSpPr>
          <p:spPr>
            <a:xfrm>
              <a:off x="200371" y="4202386"/>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2"/>
            <p:cNvSpPr/>
            <p:nvPr/>
          </p:nvSpPr>
          <p:spPr>
            <a:xfrm>
              <a:off x="-196165" y="3240280"/>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2"/>
            <p:cNvSpPr/>
            <p:nvPr/>
          </p:nvSpPr>
          <p:spPr>
            <a:xfrm>
              <a:off x="-84100" y="4041970"/>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2"/>
            <p:cNvSpPr/>
            <p:nvPr/>
          </p:nvSpPr>
          <p:spPr>
            <a:xfrm>
              <a:off x="-129005" y="3813139"/>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207763" y="3588071"/>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7" name="Google Shape;477;p32"/>
          <p:cNvSpPr/>
          <p:nvPr/>
        </p:nvSpPr>
        <p:spPr>
          <a:xfrm>
            <a:off x="-50426" y="3746172"/>
            <a:ext cx="526580" cy="1028239"/>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478"/>
        <p:cNvGrpSpPr/>
        <p:nvPr/>
      </p:nvGrpSpPr>
      <p:grpSpPr>
        <a:xfrm>
          <a:off x="0" y="0"/>
          <a:ext cx="0" cy="0"/>
          <a:chOff x="0" y="0"/>
          <a:chExt cx="0" cy="0"/>
        </a:xfrm>
      </p:grpSpPr>
      <p:sp>
        <p:nvSpPr>
          <p:cNvPr id="479" name="Google Shape;479;p33"/>
          <p:cNvSpPr/>
          <p:nvPr/>
        </p:nvSpPr>
        <p:spPr>
          <a:xfrm>
            <a:off x="-88580" y="2354877"/>
            <a:ext cx="704210" cy="1375036"/>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33"/>
          <p:cNvGrpSpPr/>
          <p:nvPr/>
        </p:nvGrpSpPr>
        <p:grpSpPr>
          <a:xfrm>
            <a:off x="3986249" y="4581197"/>
            <a:ext cx="1172159" cy="597516"/>
            <a:chOff x="7499763" y="4095299"/>
            <a:chExt cx="1473858" cy="751309"/>
          </a:xfrm>
        </p:grpSpPr>
        <p:sp>
          <p:nvSpPr>
            <p:cNvPr id="481" name="Google Shape;481;p33"/>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3"/>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3"/>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3"/>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3"/>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3"/>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3"/>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33"/>
          <p:cNvGrpSpPr/>
          <p:nvPr/>
        </p:nvGrpSpPr>
        <p:grpSpPr>
          <a:xfrm>
            <a:off x="8571260" y="3238190"/>
            <a:ext cx="879416" cy="652793"/>
            <a:chOff x="8765550" y="957050"/>
            <a:chExt cx="1034850" cy="768172"/>
          </a:xfrm>
        </p:grpSpPr>
        <p:sp>
          <p:nvSpPr>
            <p:cNvPr id="489" name="Google Shape;489;p33"/>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3"/>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3"/>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3"/>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3"/>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CUSTOM_9_3">
    <p:spTree>
      <p:nvGrpSpPr>
        <p:cNvPr id="1" name="Shape 495"/>
        <p:cNvGrpSpPr/>
        <p:nvPr/>
      </p:nvGrpSpPr>
      <p:grpSpPr>
        <a:xfrm>
          <a:off x="0" y="0"/>
          <a:ext cx="0" cy="0"/>
          <a:chOff x="0" y="0"/>
          <a:chExt cx="0" cy="0"/>
        </a:xfrm>
      </p:grpSpPr>
      <p:sp>
        <p:nvSpPr>
          <p:cNvPr id="496" name="Google Shape;496;p34"/>
          <p:cNvSpPr/>
          <p:nvPr/>
        </p:nvSpPr>
        <p:spPr>
          <a:xfrm>
            <a:off x="6477213" y="3804525"/>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34"/>
          <p:cNvGrpSpPr/>
          <p:nvPr/>
        </p:nvGrpSpPr>
        <p:grpSpPr>
          <a:xfrm>
            <a:off x="7662255" y="869253"/>
            <a:ext cx="1877010" cy="1825222"/>
            <a:chOff x="-809740" y="803824"/>
            <a:chExt cx="2340995" cy="2276405"/>
          </a:xfrm>
        </p:grpSpPr>
        <p:sp>
          <p:nvSpPr>
            <p:cNvPr id="498" name="Google Shape;498;p34"/>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34"/>
          <p:cNvGrpSpPr/>
          <p:nvPr/>
        </p:nvGrpSpPr>
        <p:grpSpPr>
          <a:xfrm rot="3545851">
            <a:off x="-721891" y="2067902"/>
            <a:ext cx="1877068" cy="1825279"/>
            <a:chOff x="-809740" y="803824"/>
            <a:chExt cx="2340995" cy="2276405"/>
          </a:xfrm>
        </p:grpSpPr>
        <p:sp>
          <p:nvSpPr>
            <p:cNvPr id="504" name="Google Shape;504;p34"/>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4"/>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 name="Google Shape;31;p4"/>
          <p:cNvSpPr txBox="1">
            <a:spLocks noGrp="1"/>
          </p:cNvSpPr>
          <p:nvPr>
            <p:ph type="body" idx="1"/>
          </p:nvPr>
        </p:nvSpPr>
        <p:spPr>
          <a:xfrm>
            <a:off x="720000" y="1368150"/>
            <a:ext cx="7704000" cy="32361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1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grpSp>
        <p:nvGrpSpPr>
          <p:cNvPr id="33" name="Google Shape;33;p5"/>
          <p:cNvGrpSpPr/>
          <p:nvPr/>
        </p:nvGrpSpPr>
        <p:grpSpPr>
          <a:xfrm>
            <a:off x="-449236" y="2520008"/>
            <a:ext cx="903969" cy="822752"/>
            <a:chOff x="-3915599" y="3390420"/>
            <a:chExt cx="903969" cy="822752"/>
          </a:xfrm>
        </p:grpSpPr>
        <p:sp>
          <p:nvSpPr>
            <p:cNvPr id="34" name="Google Shape;34;p5"/>
            <p:cNvSpPr/>
            <p:nvPr/>
          </p:nvSpPr>
          <p:spPr>
            <a:xfrm>
              <a:off x="-3915599" y="3392318"/>
              <a:ext cx="903969" cy="818573"/>
            </a:xfrm>
            <a:custGeom>
              <a:avLst/>
              <a:gdLst/>
              <a:ahLst/>
              <a:cxnLst/>
              <a:rect l="l" t="t" r="r" b="b"/>
              <a:pathLst>
                <a:path w="9527" h="8627" extrusionOk="0">
                  <a:moveTo>
                    <a:pt x="4766" y="1"/>
                  </a:moveTo>
                  <a:cubicBezTo>
                    <a:pt x="3693" y="1"/>
                    <a:pt x="2618" y="399"/>
                    <a:pt x="1780" y="1199"/>
                  </a:cubicBezTo>
                  <a:cubicBezTo>
                    <a:pt x="61" y="2848"/>
                    <a:pt x="0" y="5577"/>
                    <a:pt x="1649" y="7297"/>
                  </a:cubicBezTo>
                  <a:cubicBezTo>
                    <a:pt x="2497" y="8181"/>
                    <a:pt x="3630" y="8626"/>
                    <a:pt x="4765" y="8626"/>
                  </a:cubicBezTo>
                  <a:cubicBezTo>
                    <a:pt x="5837" y="8626"/>
                    <a:pt x="6911" y="8229"/>
                    <a:pt x="7746" y="7428"/>
                  </a:cubicBezTo>
                  <a:cubicBezTo>
                    <a:pt x="9471" y="5785"/>
                    <a:pt x="9526" y="3050"/>
                    <a:pt x="7883" y="1330"/>
                  </a:cubicBezTo>
                  <a:cubicBezTo>
                    <a:pt x="7035" y="446"/>
                    <a:pt x="5902" y="1"/>
                    <a:pt x="4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3909906" y="3598033"/>
              <a:ext cx="471958" cy="615139"/>
            </a:xfrm>
            <a:custGeom>
              <a:avLst/>
              <a:gdLst/>
              <a:ahLst/>
              <a:cxnLst/>
              <a:rect l="l" t="t" r="r" b="b"/>
              <a:pathLst>
                <a:path w="4974" h="6483" extrusionOk="0">
                  <a:moveTo>
                    <a:pt x="1890" y="46"/>
                  </a:moveTo>
                  <a:cubicBezTo>
                    <a:pt x="2815" y="46"/>
                    <a:pt x="3478" y="425"/>
                    <a:pt x="3909" y="795"/>
                  </a:cubicBezTo>
                  <a:cubicBezTo>
                    <a:pt x="4488" y="1297"/>
                    <a:pt x="4766" y="1881"/>
                    <a:pt x="4804" y="1963"/>
                  </a:cubicBezTo>
                  <a:cubicBezTo>
                    <a:pt x="3702" y="3928"/>
                    <a:pt x="4237" y="5473"/>
                    <a:pt x="4892" y="6434"/>
                  </a:cubicBezTo>
                  <a:cubicBezTo>
                    <a:pt x="4833" y="6436"/>
                    <a:pt x="4775" y="6437"/>
                    <a:pt x="4718" y="6437"/>
                  </a:cubicBezTo>
                  <a:cubicBezTo>
                    <a:pt x="3546" y="6437"/>
                    <a:pt x="2422" y="5966"/>
                    <a:pt x="1605" y="5113"/>
                  </a:cubicBezTo>
                  <a:cubicBezTo>
                    <a:pt x="339" y="3792"/>
                    <a:pt x="55" y="1810"/>
                    <a:pt x="890" y="183"/>
                  </a:cubicBezTo>
                  <a:cubicBezTo>
                    <a:pt x="1253" y="87"/>
                    <a:pt x="1586" y="46"/>
                    <a:pt x="1890" y="46"/>
                  </a:cubicBezTo>
                  <a:close/>
                  <a:moveTo>
                    <a:pt x="1885" y="0"/>
                  </a:moveTo>
                  <a:cubicBezTo>
                    <a:pt x="1575" y="0"/>
                    <a:pt x="1237" y="42"/>
                    <a:pt x="868" y="140"/>
                  </a:cubicBezTo>
                  <a:lnTo>
                    <a:pt x="863" y="145"/>
                  </a:lnTo>
                  <a:lnTo>
                    <a:pt x="858" y="151"/>
                  </a:lnTo>
                  <a:cubicBezTo>
                    <a:pt x="1" y="1799"/>
                    <a:pt x="290" y="3808"/>
                    <a:pt x="1573" y="5145"/>
                  </a:cubicBezTo>
                  <a:cubicBezTo>
                    <a:pt x="2391" y="6002"/>
                    <a:pt x="3527" y="6483"/>
                    <a:pt x="4706" y="6483"/>
                  </a:cubicBezTo>
                  <a:cubicBezTo>
                    <a:pt x="4782" y="6483"/>
                    <a:pt x="4859" y="6477"/>
                    <a:pt x="4935" y="6477"/>
                  </a:cubicBezTo>
                  <a:lnTo>
                    <a:pt x="4973" y="6472"/>
                  </a:lnTo>
                  <a:lnTo>
                    <a:pt x="4952" y="6439"/>
                  </a:lnTo>
                  <a:cubicBezTo>
                    <a:pt x="4291" y="5489"/>
                    <a:pt x="3734" y="3950"/>
                    <a:pt x="4853" y="1979"/>
                  </a:cubicBezTo>
                  <a:lnTo>
                    <a:pt x="4859" y="1968"/>
                  </a:lnTo>
                  <a:lnTo>
                    <a:pt x="4853" y="1957"/>
                  </a:lnTo>
                  <a:cubicBezTo>
                    <a:pt x="4848" y="1952"/>
                    <a:pt x="4570" y="1302"/>
                    <a:pt x="3942" y="762"/>
                  </a:cubicBezTo>
                  <a:cubicBezTo>
                    <a:pt x="3503" y="384"/>
                    <a:pt x="2826" y="0"/>
                    <a:pt x="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3558730" y="3606098"/>
              <a:ext cx="544450" cy="607074"/>
            </a:xfrm>
            <a:custGeom>
              <a:avLst/>
              <a:gdLst/>
              <a:ahLst/>
              <a:cxnLst/>
              <a:rect l="l" t="t" r="r" b="b"/>
              <a:pathLst>
                <a:path w="5738" h="6398" extrusionOk="0">
                  <a:moveTo>
                    <a:pt x="4815" y="87"/>
                  </a:moveTo>
                  <a:lnTo>
                    <a:pt x="4815" y="87"/>
                  </a:lnTo>
                  <a:cubicBezTo>
                    <a:pt x="5683" y="1769"/>
                    <a:pt x="5345" y="3848"/>
                    <a:pt x="3975" y="5159"/>
                  </a:cubicBezTo>
                  <a:cubicBezTo>
                    <a:pt x="3232" y="5868"/>
                    <a:pt x="2266" y="6288"/>
                    <a:pt x="1245" y="6343"/>
                  </a:cubicBezTo>
                  <a:cubicBezTo>
                    <a:pt x="585" y="5399"/>
                    <a:pt x="39" y="3859"/>
                    <a:pt x="1147" y="1900"/>
                  </a:cubicBezTo>
                  <a:lnTo>
                    <a:pt x="1207" y="1900"/>
                  </a:lnTo>
                  <a:cubicBezTo>
                    <a:pt x="3172" y="1900"/>
                    <a:pt x="4247" y="928"/>
                    <a:pt x="4815" y="87"/>
                  </a:cubicBezTo>
                  <a:close/>
                  <a:moveTo>
                    <a:pt x="4821" y="0"/>
                  </a:moveTo>
                  <a:lnTo>
                    <a:pt x="4799" y="33"/>
                  </a:lnTo>
                  <a:cubicBezTo>
                    <a:pt x="4244" y="868"/>
                    <a:pt x="3174" y="1857"/>
                    <a:pt x="1211" y="1857"/>
                  </a:cubicBezTo>
                  <a:cubicBezTo>
                    <a:pt x="1184" y="1857"/>
                    <a:pt x="1157" y="1856"/>
                    <a:pt x="1131" y="1856"/>
                  </a:cubicBezTo>
                  <a:lnTo>
                    <a:pt x="1098" y="1856"/>
                  </a:lnTo>
                  <a:lnTo>
                    <a:pt x="1103" y="1878"/>
                  </a:lnTo>
                  <a:cubicBezTo>
                    <a:pt x="1" y="3843"/>
                    <a:pt x="530" y="5388"/>
                    <a:pt x="1191" y="6349"/>
                  </a:cubicBezTo>
                  <a:lnTo>
                    <a:pt x="1169" y="6349"/>
                  </a:lnTo>
                  <a:lnTo>
                    <a:pt x="1087" y="6354"/>
                  </a:lnTo>
                  <a:lnTo>
                    <a:pt x="1125" y="6398"/>
                  </a:lnTo>
                  <a:lnTo>
                    <a:pt x="1136" y="6398"/>
                  </a:lnTo>
                  <a:cubicBezTo>
                    <a:pt x="2211" y="6365"/>
                    <a:pt x="3227" y="5934"/>
                    <a:pt x="4002" y="5191"/>
                  </a:cubicBezTo>
                  <a:cubicBezTo>
                    <a:pt x="5399" y="3859"/>
                    <a:pt x="5738" y="1736"/>
                    <a:pt x="4837" y="33"/>
                  </a:cubicBezTo>
                  <a:lnTo>
                    <a:pt x="4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3103462" y="3609135"/>
              <a:ext cx="51428" cy="180376"/>
            </a:xfrm>
            <a:custGeom>
              <a:avLst/>
              <a:gdLst/>
              <a:ahLst/>
              <a:cxnLst/>
              <a:rect l="l" t="t" r="r" b="b"/>
              <a:pathLst>
                <a:path w="542" h="1901" extrusionOk="0">
                  <a:moveTo>
                    <a:pt x="39" y="1"/>
                  </a:moveTo>
                  <a:lnTo>
                    <a:pt x="1" y="23"/>
                  </a:lnTo>
                  <a:cubicBezTo>
                    <a:pt x="296" y="585"/>
                    <a:pt x="470" y="1229"/>
                    <a:pt x="492" y="1873"/>
                  </a:cubicBezTo>
                  <a:lnTo>
                    <a:pt x="492" y="1900"/>
                  </a:lnTo>
                  <a:lnTo>
                    <a:pt x="541" y="1884"/>
                  </a:lnTo>
                  <a:lnTo>
                    <a:pt x="541" y="1868"/>
                  </a:lnTo>
                  <a:cubicBezTo>
                    <a:pt x="514" y="1218"/>
                    <a:pt x="339" y="574"/>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3846711" y="3612266"/>
              <a:ext cx="21824" cy="41560"/>
            </a:xfrm>
            <a:custGeom>
              <a:avLst/>
              <a:gdLst/>
              <a:ahLst/>
              <a:cxnLst/>
              <a:rect l="l" t="t" r="r" b="b"/>
              <a:pathLst>
                <a:path w="230" h="438" extrusionOk="0">
                  <a:moveTo>
                    <a:pt x="192" y="1"/>
                  </a:moveTo>
                  <a:cubicBezTo>
                    <a:pt x="192" y="1"/>
                    <a:pt x="186" y="6"/>
                    <a:pt x="186" y="6"/>
                  </a:cubicBezTo>
                  <a:cubicBezTo>
                    <a:pt x="121" y="132"/>
                    <a:pt x="61" y="263"/>
                    <a:pt x="11" y="399"/>
                  </a:cubicBezTo>
                  <a:lnTo>
                    <a:pt x="0" y="415"/>
                  </a:lnTo>
                  <a:lnTo>
                    <a:pt x="44" y="437"/>
                  </a:lnTo>
                  <a:lnTo>
                    <a:pt x="55" y="415"/>
                  </a:lnTo>
                  <a:cubicBezTo>
                    <a:pt x="110" y="279"/>
                    <a:pt x="164" y="148"/>
                    <a:pt x="230" y="22"/>
                  </a:cubicBezTo>
                  <a:lnTo>
                    <a:pt x="1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3831150" y="3390420"/>
              <a:ext cx="731943" cy="395955"/>
            </a:xfrm>
            <a:custGeom>
              <a:avLst/>
              <a:gdLst/>
              <a:ahLst/>
              <a:cxnLst/>
              <a:rect l="l" t="t" r="r" b="b"/>
              <a:pathLst>
                <a:path w="7714" h="4173" extrusionOk="0">
                  <a:moveTo>
                    <a:pt x="3874" y="46"/>
                  </a:moveTo>
                  <a:cubicBezTo>
                    <a:pt x="5005" y="46"/>
                    <a:pt x="6134" y="488"/>
                    <a:pt x="6977" y="1367"/>
                  </a:cubicBezTo>
                  <a:cubicBezTo>
                    <a:pt x="7244" y="1651"/>
                    <a:pt x="7473" y="1967"/>
                    <a:pt x="7659" y="2317"/>
                  </a:cubicBezTo>
                  <a:cubicBezTo>
                    <a:pt x="7108" y="3148"/>
                    <a:pt x="6039" y="4129"/>
                    <a:pt x="4082" y="4129"/>
                  </a:cubicBezTo>
                  <a:cubicBezTo>
                    <a:pt x="4061" y="4129"/>
                    <a:pt x="4040" y="4129"/>
                    <a:pt x="4018" y="4129"/>
                  </a:cubicBezTo>
                  <a:cubicBezTo>
                    <a:pt x="3969" y="4025"/>
                    <a:pt x="3685" y="3447"/>
                    <a:pt x="3112" y="2950"/>
                  </a:cubicBezTo>
                  <a:cubicBezTo>
                    <a:pt x="2672" y="2573"/>
                    <a:pt x="1997" y="2189"/>
                    <a:pt x="1058" y="2189"/>
                  </a:cubicBezTo>
                  <a:cubicBezTo>
                    <a:pt x="761" y="2189"/>
                    <a:pt x="438" y="2227"/>
                    <a:pt x="88" y="2317"/>
                  </a:cubicBezTo>
                  <a:cubicBezTo>
                    <a:pt x="306" y="1913"/>
                    <a:pt x="579" y="1552"/>
                    <a:pt x="906" y="1236"/>
                  </a:cubicBezTo>
                  <a:cubicBezTo>
                    <a:pt x="1736" y="440"/>
                    <a:pt x="2806" y="46"/>
                    <a:pt x="3874" y="46"/>
                  </a:cubicBezTo>
                  <a:close/>
                  <a:moveTo>
                    <a:pt x="3877" y="0"/>
                  </a:moveTo>
                  <a:cubicBezTo>
                    <a:pt x="2798" y="0"/>
                    <a:pt x="1717" y="399"/>
                    <a:pt x="879" y="1203"/>
                  </a:cubicBezTo>
                  <a:cubicBezTo>
                    <a:pt x="530" y="1531"/>
                    <a:pt x="246" y="1918"/>
                    <a:pt x="28" y="2339"/>
                  </a:cubicBezTo>
                  <a:lnTo>
                    <a:pt x="0" y="2388"/>
                  </a:lnTo>
                  <a:lnTo>
                    <a:pt x="49" y="2371"/>
                  </a:lnTo>
                  <a:cubicBezTo>
                    <a:pt x="413" y="2275"/>
                    <a:pt x="747" y="2234"/>
                    <a:pt x="1053" y="2234"/>
                  </a:cubicBezTo>
                  <a:cubicBezTo>
                    <a:pt x="1982" y="2234"/>
                    <a:pt x="2648" y="2613"/>
                    <a:pt x="3079" y="2983"/>
                  </a:cubicBezTo>
                  <a:cubicBezTo>
                    <a:pt x="3685" y="3507"/>
                    <a:pt x="3963" y="4124"/>
                    <a:pt x="3980" y="4162"/>
                  </a:cubicBezTo>
                  <a:lnTo>
                    <a:pt x="4002" y="4156"/>
                  </a:lnTo>
                  <a:lnTo>
                    <a:pt x="4002" y="4173"/>
                  </a:lnTo>
                  <a:lnTo>
                    <a:pt x="4078" y="4173"/>
                  </a:lnTo>
                  <a:cubicBezTo>
                    <a:pt x="6065" y="4173"/>
                    <a:pt x="7146" y="3174"/>
                    <a:pt x="7708" y="2328"/>
                  </a:cubicBezTo>
                  <a:lnTo>
                    <a:pt x="7713" y="2317"/>
                  </a:lnTo>
                  <a:lnTo>
                    <a:pt x="7708" y="2306"/>
                  </a:lnTo>
                  <a:cubicBezTo>
                    <a:pt x="7517" y="1951"/>
                    <a:pt x="7282" y="1623"/>
                    <a:pt x="7009" y="1334"/>
                  </a:cubicBezTo>
                  <a:cubicBezTo>
                    <a:pt x="6159" y="447"/>
                    <a:pt x="5019"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3743664" y="3657337"/>
              <a:ext cx="193281" cy="530502"/>
            </a:xfrm>
            <a:custGeom>
              <a:avLst/>
              <a:gdLst/>
              <a:ahLst/>
              <a:cxnLst/>
              <a:rect l="l" t="t" r="r" b="b"/>
              <a:pathLst>
                <a:path w="2037" h="5591" extrusionOk="0">
                  <a:moveTo>
                    <a:pt x="2015" y="0"/>
                  </a:moveTo>
                  <a:lnTo>
                    <a:pt x="1999" y="17"/>
                  </a:lnTo>
                  <a:lnTo>
                    <a:pt x="1982" y="11"/>
                  </a:lnTo>
                  <a:cubicBezTo>
                    <a:pt x="1977" y="17"/>
                    <a:pt x="1955" y="44"/>
                    <a:pt x="1933" y="82"/>
                  </a:cubicBezTo>
                  <a:cubicBezTo>
                    <a:pt x="1131" y="1185"/>
                    <a:pt x="1" y="3374"/>
                    <a:pt x="1464" y="5590"/>
                  </a:cubicBezTo>
                  <a:lnTo>
                    <a:pt x="1502" y="5563"/>
                  </a:lnTo>
                  <a:cubicBezTo>
                    <a:pt x="55" y="3368"/>
                    <a:pt x="1174" y="1201"/>
                    <a:pt x="1971" y="110"/>
                  </a:cubicBezTo>
                  <a:cubicBezTo>
                    <a:pt x="2031" y="17"/>
                    <a:pt x="2037" y="17"/>
                    <a:pt x="2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3892826" y="3595661"/>
              <a:ext cx="177245" cy="484957"/>
            </a:xfrm>
            <a:custGeom>
              <a:avLst/>
              <a:gdLst/>
              <a:ahLst/>
              <a:cxnLst/>
              <a:rect l="l" t="t" r="r" b="b"/>
              <a:pathLst>
                <a:path w="1868" h="5111" extrusionOk="0">
                  <a:moveTo>
                    <a:pt x="1846" y="1"/>
                  </a:moveTo>
                  <a:lnTo>
                    <a:pt x="1829" y="17"/>
                  </a:lnTo>
                  <a:lnTo>
                    <a:pt x="1813" y="12"/>
                  </a:lnTo>
                  <a:cubicBezTo>
                    <a:pt x="1808" y="17"/>
                    <a:pt x="1791" y="45"/>
                    <a:pt x="1769" y="72"/>
                  </a:cubicBezTo>
                  <a:cubicBezTo>
                    <a:pt x="1032" y="1087"/>
                    <a:pt x="1" y="3085"/>
                    <a:pt x="1338" y="5110"/>
                  </a:cubicBezTo>
                  <a:lnTo>
                    <a:pt x="1376" y="5088"/>
                  </a:lnTo>
                  <a:cubicBezTo>
                    <a:pt x="55" y="3085"/>
                    <a:pt x="1076" y="1104"/>
                    <a:pt x="1802" y="99"/>
                  </a:cubicBezTo>
                  <a:cubicBezTo>
                    <a:pt x="1862" y="23"/>
                    <a:pt x="1868" y="17"/>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3507491" y="3728787"/>
              <a:ext cx="447098" cy="212448"/>
            </a:xfrm>
            <a:custGeom>
              <a:avLst/>
              <a:gdLst/>
              <a:ahLst/>
              <a:cxnLst/>
              <a:rect l="l" t="t" r="r" b="b"/>
              <a:pathLst>
                <a:path w="4712" h="2239" extrusionOk="0">
                  <a:moveTo>
                    <a:pt x="4668" y="1"/>
                  </a:moveTo>
                  <a:cubicBezTo>
                    <a:pt x="3805" y="1830"/>
                    <a:pt x="1999" y="2192"/>
                    <a:pt x="701" y="2192"/>
                  </a:cubicBezTo>
                  <a:cubicBezTo>
                    <a:pt x="488" y="2192"/>
                    <a:pt x="289" y="2182"/>
                    <a:pt x="110" y="2168"/>
                  </a:cubicBezTo>
                  <a:cubicBezTo>
                    <a:pt x="68" y="2166"/>
                    <a:pt x="42" y="2163"/>
                    <a:pt x="26" y="2163"/>
                  </a:cubicBezTo>
                  <a:cubicBezTo>
                    <a:pt x="3" y="2163"/>
                    <a:pt x="1" y="2168"/>
                    <a:pt x="1" y="2184"/>
                  </a:cubicBezTo>
                  <a:lnTo>
                    <a:pt x="23" y="2184"/>
                  </a:lnTo>
                  <a:lnTo>
                    <a:pt x="28" y="2206"/>
                  </a:lnTo>
                  <a:cubicBezTo>
                    <a:pt x="34" y="2206"/>
                    <a:pt x="66" y="2212"/>
                    <a:pt x="105" y="2212"/>
                  </a:cubicBezTo>
                  <a:cubicBezTo>
                    <a:pt x="285" y="2228"/>
                    <a:pt x="487" y="2239"/>
                    <a:pt x="700" y="2239"/>
                  </a:cubicBezTo>
                  <a:cubicBezTo>
                    <a:pt x="2010" y="2239"/>
                    <a:pt x="3833" y="1873"/>
                    <a:pt x="4712" y="23"/>
                  </a:cubicBezTo>
                  <a:lnTo>
                    <a:pt x="4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3500184" y="3902335"/>
              <a:ext cx="436186" cy="197456"/>
            </a:xfrm>
            <a:custGeom>
              <a:avLst/>
              <a:gdLst/>
              <a:ahLst/>
              <a:cxnLst/>
              <a:rect l="l" t="t" r="r" b="b"/>
              <a:pathLst>
                <a:path w="4597" h="2081" extrusionOk="0">
                  <a:moveTo>
                    <a:pt x="4558" y="0"/>
                  </a:moveTo>
                  <a:cubicBezTo>
                    <a:pt x="3742" y="1694"/>
                    <a:pt x="2017" y="2038"/>
                    <a:pt x="751" y="2038"/>
                  </a:cubicBezTo>
                  <a:cubicBezTo>
                    <a:pt x="519" y="2038"/>
                    <a:pt x="302" y="2026"/>
                    <a:pt x="110" y="2009"/>
                  </a:cubicBezTo>
                  <a:cubicBezTo>
                    <a:pt x="66" y="2004"/>
                    <a:pt x="43" y="2001"/>
                    <a:pt x="29" y="2001"/>
                  </a:cubicBezTo>
                  <a:cubicBezTo>
                    <a:pt x="15" y="2001"/>
                    <a:pt x="11" y="2004"/>
                    <a:pt x="6" y="2009"/>
                  </a:cubicBezTo>
                  <a:lnTo>
                    <a:pt x="0" y="2026"/>
                  </a:lnTo>
                  <a:lnTo>
                    <a:pt x="28" y="2026"/>
                  </a:lnTo>
                  <a:lnTo>
                    <a:pt x="28" y="2047"/>
                  </a:lnTo>
                  <a:cubicBezTo>
                    <a:pt x="33" y="2047"/>
                    <a:pt x="66" y="2047"/>
                    <a:pt x="104" y="2053"/>
                  </a:cubicBezTo>
                  <a:cubicBezTo>
                    <a:pt x="301" y="2069"/>
                    <a:pt x="519" y="2080"/>
                    <a:pt x="754" y="2080"/>
                  </a:cubicBezTo>
                  <a:cubicBezTo>
                    <a:pt x="2031" y="2080"/>
                    <a:pt x="3772" y="1731"/>
                    <a:pt x="4597" y="17"/>
                  </a:cubicBezTo>
                  <a:lnTo>
                    <a:pt x="4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3719278" y="3474585"/>
              <a:ext cx="438748" cy="277634"/>
            </a:xfrm>
            <a:custGeom>
              <a:avLst/>
              <a:gdLst/>
              <a:ahLst/>
              <a:cxnLst/>
              <a:rect l="l" t="t" r="r" b="b"/>
              <a:pathLst>
                <a:path w="4624" h="2926" extrusionOk="0">
                  <a:moveTo>
                    <a:pt x="532" y="1"/>
                  </a:moveTo>
                  <a:cubicBezTo>
                    <a:pt x="361" y="1"/>
                    <a:pt x="184" y="11"/>
                    <a:pt x="0" y="32"/>
                  </a:cubicBezTo>
                  <a:lnTo>
                    <a:pt x="6" y="81"/>
                  </a:lnTo>
                  <a:cubicBezTo>
                    <a:pt x="189" y="60"/>
                    <a:pt x="366" y="50"/>
                    <a:pt x="537" y="50"/>
                  </a:cubicBezTo>
                  <a:cubicBezTo>
                    <a:pt x="2750" y="50"/>
                    <a:pt x="3985" y="1758"/>
                    <a:pt x="4542" y="2833"/>
                  </a:cubicBezTo>
                  <a:cubicBezTo>
                    <a:pt x="4580" y="2909"/>
                    <a:pt x="4591" y="2925"/>
                    <a:pt x="4602" y="2925"/>
                  </a:cubicBezTo>
                  <a:lnTo>
                    <a:pt x="4618" y="2925"/>
                  </a:lnTo>
                  <a:lnTo>
                    <a:pt x="4602" y="2898"/>
                  </a:lnTo>
                  <a:lnTo>
                    <a:pt x="4624" y="2887"/>
                  </a:lnTo>
                  <a:cubicBezTo>
                    <a:pt x="4618" y="2882"/>
                    <a:pt x="4602" y="2849"/>
                    <a:pt x="4580" y="2816"/>
                  </a:cubicBezTo>
                  <a:cubicBezTo>
                    <a:pt x="4022" y="1731"/>
                    <a:pt x="2772" y="1"/>
                    <a:pt x="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3585108" y="3405318"/>
              <a:ext cx="419581" cy="279531"/>
            </a:xfrm>
            <a:custGeom>
              <a:avLst/>
              <a:gdLst/>
              <a:ahLst/>
              <a:cxnLst/>
              <a:rect l="l" t="t" r="r" b="b"/>
              <a:pathLst>
                <a:path w="4422" h="2946" extrusionOk="0">
                  <a:moveTo>
                    <a:pt x="450" y="1"/>
                  </a:moveTo>
                  <a:cubicBezTo>
                    <a:pt x="304" y="1"/>
                    <a:pt x="155" y="9"/>
                    <a:pt x="0" y="25"/>
                  </a:cubicBezTo>
                  <a:lnTo>
                    <a:pt x="6" y="74"/>
                  </a:lnTo>
                  <a:cubicBezTo>
                    <a:pt x="160" y="58"/>
                    <a:pt x="310" y="50"/>
                    <a:pt x="455" y="50"/>
                  </a:cubicBezTo>
                  <a:cubicBezTo>
                    <a:pt x="2596" y="50"/>
                    <a:pt x="3798" y="1774"/>
                    <a:pt x="4345" y="2853"/>
                  </a:cubicBezTo>
                  <a:cubicBezTo>
                    <a:pt x="4378" y="2924"/>
                    <a:pt x="4389" y="2946"/>
                    <a:pt x="4405" y="2946"/>
                  </a:cubicBezTo>
                  <a:cubicBezTo>
                    <a:pt x="4405" y="2946"/>
                    <a:pt x="4411" y="2940"/>
                    <a:pt x="4416" y="2940"/>
                  </a:cubicBezTo>
                  <a:lnTo>
                    <a:pt x="4405" y="2918"/>
                  </a:lnTo>
                  <a:lnTo>
                    <a:pt x="4422" y="2902"/>
                  </a:lnTo>
                  <a:cubicBezTo>
                    <a:pt x="4416" y="2897"/>
                    <a:pt x="4400" y="2869"/>
                    <a:pt x="4384" y="2831"/>
                  </a:cubicBezTo>
                  <a:cubicBezTo>
                    <a:pt x="3836" y="1747"/>
                    <a:pt x="2618"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5"/>
          <p:cNvGrpSpPr/>
          <p:nvPr/>
        </p:nvGrpSpPr>
        <p:grpSpPr>
          <a:xfrm>
            <a:off x="8555990" y="2876551"/>
            <a:ext cx="1241096" cy="921269"/>
            <a:chOff x="8765550" y="957050"/>
            <a:chExt cx="1034850" cy="768172"/>
          </a:xfrm>
        </p:grpSpPr>
        <p:sp>
          <p:nvSpPr>
            <p:cNvPr id="47" name="Google Shape;47;p5"/>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5"/>
          <p:cNvGrpSpPr/>
          <p:nvPr/>
        </p:nvGrpSpPr>
        <p:grpSpPr>
          <a:xfrm rot="5400000">
            <a:off x="340774" y="4371022"/>
            <a:ext cx="572723" cy="1123522"/>
            <a:chOff x="-208625" y="2895075"/>
            <a:chExt cx="751309" cy="1473858"/>
          </a:xfrm>
        </p:grpSpPr>
        <p:sp>
          <p:nvSpPr>
            <p:cNvPr id="54" name="Google Shape;54;p5"/>
            <p:cNvSpPr/>
            <p:nvPr/>
          </p:nvSpPr>
          <p:spPr>
            <a:xfrm>
              <a:off x="-208625" y="289507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146925" y="2996011"/>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200371" y="4202386"/>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196165" y="3240280"/>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84100" y="4041970"/>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129005" y="3813139"/>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207763" y="3588071"/>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5"/>
          <p:cNvSpPr/>
          <p:nvPr/>
        </p:nvSpPr>
        <p:spPr>
          <a:xfrm>
            <a:off x="8419225" y="3463275"/>
            <a:ext cx="782400" cy="782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5"/>
          <p:cNvSpPr txBox="1">
            <a:spLocks noGrp="1"/>
          </p:cNvSpPr>
          <p:nvPr>
            <p:ph type="title" idx="2"/>
          </p:nvPr>
        </p:nvSpPr>
        <p:spPr>
          <a:xfrm>
            <a:off x="1415600" y="2876550"/>
            <a:ext cx="27426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5"/>
          <p:cNvSpPr txBox="1">
            <a:spLocks noGrp="1"/>
          </p:cNvSpPr>
          <p:nvPr>
            <p:ph type="title" idx="3"/>
          </p:nvPr>
        </p:nvSpPr>
        <p:spPr>
          <a:xfrm>
            <a:off x="4985799" y="2876550"/>
            <a:ext cx="27426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5"/>
          <p:cNvSpPr txBox="1">
            <a:spLocks noGrp="1"/>
          </p:cNvSpPr>
          <p:nvPr>
            <p:ph type="subTitle" idx="1"/>
          </p:nvPr>
        </p:nvSpPr>
        <p:spPr>
          <a:xfrm>
            <a:off x="5022950" y="3266575"/>
            <a:ext cx="2668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5"/>
          <p:cNvSpPr txBox="1">
            <a:spLocks noGrp="1"/>
          </p:cNvSpPr>
          <p:nvPr>
            <p:ph type="subTitle" idx="4"/>
          </p:nvPr>
        </p:nvSpPr>
        <p:spPr>
          <a:xfrm>
            <a:off x="1452800" y="3266575"/>
            <a:ext cx="2668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 name="Google Shape;69;p6"/>
          <p:cNvSpPr/>
          <p:nvPr/>
        </p:nvSpPr>
        <p:spPr>
          <a:xfrm>
            <a:off x="-959487" y="263516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rot="-4997215">
            <a:off x="8466003" y="3000049"/>
            <a:ext cx="1171202" cy="869386"/>
            <a:chOff x="8765550" y="957050"/>
            <a:chExt cx="1034850" cy="768172"/>
          </a:xfrm>
        </p:grpSpPr>
        <p:sp>
          <p:nvSpPr>
            <p:cNvPr id="71" name="Google Shape;71;p6"/>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6"/>
          <p:cNvGrpSpPr/>
          <p:nvPr/>
        </p:nvGrpSpPr>
        <p:grpSpPr>
          <a:xfrm>
            <a:off x="2869757" y="4695675"/>
            <a:ext cx="1123522" cy="572723"/>
            <a:chOff x="7499763" y="4095299"/>
            <a:chExt cx="1473858" cy="751309"/>
          </a:xfrm>
        </p:grpSpPr>
        <p:sp>
          <p:nvSpPr>
            <p:cNvPr id="78" name="Google Shape;78;p6"/>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
        <p:cNvGrpSpPr/>
        <p:nvPr/>
      </p:nvGrpSpPr>
      <p:grpSpPr>
        <a:xfrm>
          <a:off x="0" y="0"/>
          <a:ext cx="0" cy="0"/>
          <a:chOff x="0" y="0"/>
          <a:chExt cx="0" cy="0"/>
        </a:xfrm>
      </p:grpSpPr>
      <p:grpSp>
        <p:nvGrpSpPr>
          <p:cNvPr id="86" name="Google Shape;86;p7"/>
          <p:cNvGrpSpPr/>
          <p:nvPr/>
        </p:nvGrpSpPr>
        <p:grpSpPr>
          <a:xfrm>
            <a:off x="7266980" y="-540222"/>
            <a:ext cx="1877010" cy="1825222"/>
            <a:chOff x="-809740" y="803824"/>
            <a:chExt cx="2340995" cy="2276405"/>
          </a:xfrm>
        </p:grpSpPr>
        <p:sp>
          <p:nvSpPr>
            <p:cNvPr id="87" name="Google Shape;87;p7"/>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7"/>
          <p:cNvSpPr txBox="1">
            <a:spLocks noGrp="1"/>
          </p:cNvSpPr>
          <p:nvPr>
            <p:ph type="body" idx="1"/>
          </p:nvPr>
        </p:nvSpPr>
        <p:spPr>
          <a:xfrm>
            <a:off x="720000" y="1843250"/>
            <a:ext cx="4117800" cy="26166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93" name="Google Shape;93;p7"/>
          <p:cNvSpPr txBox="1">
            <a:spLocks noGrp="1"/>
          </p:cNvSpPr>
          <p:nvPr>
            <p:ph type="title"/>
          </p:nvPr>
        </p:nvSpPr>
        <p:spPr>
          <a:xfrm>
            <a:off x="720000" y="760950"/>
            <a:ext cx="3524400" cy="108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4" name="Google Shape;94;p7"/>
          <p:cNvGrpSpPr/>
          <p:nvPr/>
        </p:nvGrpSpPr>
        <p:grpSpPr>
          <a:xfrm>
            <a:off x="4709673" y="4594678"/>
            <a:ext cx="1123522" cy="572723"/>
            <a:chOff x="7499763" y="4095299"/>
            <a:chExt cx="1473858" cy="751309"/>
          </a:xfrm>
        </p:grpSpPr>
        <p:sp>
          <p:nvSpPr>
            <p:cNvPr id="95" name="Google Shape;95;p7"/>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
        <p:cNvGrpSpPr/>
        <p:nvPr/>
      </p:nvGrpSpPr>
      <p:grpSpPr>
        <a:xfrm>
          <a:off x="0" y="0"/>
          <a:ext cx="0" cy="0"/>
          <a:chOff x="0" y="0"/>
          <a:chExt cx="0" cy="0"/>
        </a:xfrm>
      </p:grpSpPr>
      <p:grpSp>
        <p:nvGrpSpPr>
          <p:cNvPr id="103" name="Google Shape;103;p8"/>
          <p:cNvGrpSpPr/>
          <p:nvPr/>
        </p:nvGrpSpPr>
        <p:grpSpPr>
          <a:xfrm rot="-1754070">
            <a:off x="3984815" y="138884"/>
            <a:ext cx="1274548" cy="1239383"/>
            <a:chOff x="-809740" y="803824"/>
            <a:chExt cx="2340995" cy="2276405"/>
          </a:xfrm>
        </p:grpSpPr>
        <p:sp>
          <p:nvSpPr>
            <p:cNvPr id="104" name="Google Shape;104;p8"/>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8"/>
          <p:cNvSpPr/>
          <p:nvPr/>
        </p:nvSpPr>
        <p:spPr>
          <a:xfrm>
            <a:off x="7662538" y="419306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rot="-3810461">
            <a:off x="159211" y="4694844"/>
            <a:ext cx="1536693" cy="1599134"/>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txBox="1">
            <a:spLocks noGrp="1"/>
          </p:cNvSpPr>
          <p:nvPr>
            <p:ph type="title"/>
          </p:nvPr>
        </p:nvSpPr>
        <p:spPr>
          <a:xfrm>
            <a:off x="2317950" y="1692524"/>
            <a:ext cx="4508100" cy="1834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2"/>
        <p:cNvGrpSpPr/>
        <p:nvPr/>
      </p:nvGrpSpPr>
      <p:grpSpPr>
        <a:xfrm>
          <a:off x="0" y="0"/>
          <a:ext cx="0" cy="0"/>
          <a:chOff x="0" y="0"/>
          <a:chExt cx="0" cy="0"/>
        </a:xfrm>
      </p:grpSpPr>
      <p:sp>
        <p:nvSpPr>
          <p:cNvPr id="113" name="Google Shape;113;p9"/>
          <p:cNvSpPr txBox="1">
            <a:spLocks noGrp="1"/>
          </p:cNvSpPr>
          <p:nvPr>
            <p:ph type="title"/>
          </p:nvPr>
        </p:nvSpPr>
        <p:spPr>
          <a:xfrm>
            <a:off x="2533325" y="2196750"/>
            <a:ext cx="4077300" cy="60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4" name="Google Shape;114;p9"/>
          <p:cNvSpPr txBox="1">
            <a:spLocks noGrp="1"/>
          </p:cNvSpPr>
          <p:nvPr>
            <p:ph type="subTitle" idx="1"/>
          </p:nvPr>
        </p:nvSpPr>
        <p:spPr>
          <a:xfrm>
            <a:off x="2241550" y="3128000"/>
            <a:ext cx="4661100" cy="121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7"/>
        <p:cNvGrpSpPr/>
        <p:nvPr/>
      </p:nvGrpSpPr>
      <p:grpSpPr>
        <a:xfrm>
          <a:off x="0" y="0"/>
          <a:ext cx="0" cy="0"/>
          <a:chOff x="0" y="0"/>
          <a:chExt cx="0" cy="0"/>
        </a:xfrm>
      </p:grpSpPr>
      <p:sp>
        <p:nvSpPr>
          <p:cNvPr id="118" name="Google Shape;118;p11"/>
          <p:cNvSpPr/>
          <p:nvPr/>
        </p:nvSpPr>
        <p:spPr>
          <a:xfrm>
            <a:off x="8470373" y="3586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11"/>
          <p:cNvGrpSpPr/>
          <p:nvPr/>
        </p:nvGrpSpPr>
        <p:grpSpPr>
          <a:xfrm>
            <a:off x="4239023" y="4594678"/>
            <a:ext cx="1123522" cy="572723"/>
            <a:chOff x="7499763" y="4095299"/>
            <a:chExt cx="1473858" cy="751309"/>
          </a:xfrm>
        </p:grpSpPr>
        <p:sp>
          <p:nvSpPr>
            <p:cNvPr id="120" name="Google Shape;120;p11"/>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11"/>
          <p:cNvGrpSpPr/>
          <p:nvPr/>
        </p:nvGrpSpPr>
        <p:grpSpPr>
          <a:xfrm>
            <a:off x="7266980" y="-624272"/>
            <a:ext cx="1877010" cy="1825222"/>
            <a:chOff x="-809740" y="803824"/>
            <a:chExt cx="2340995" cy="2276405"/>
          </a:xfrm>
        </p:grpSpPr>
        <p:sp>
          <p:nvSpPr>
            <p:cNvPr id="128" name="Google Shape;128;p11"/>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11"/>
          <p:cNvGrpSpPr/>
          <p:nvPr/>
        </p:nvGrpSpPr>
        <p:grpSpPr>
          <a:xfrm rot="5149759">
            <a:off x="-315162" y="-257849"/>
            <a:ext cx="1123375" cy="1092380"/>
            <a:chOff x="-809740" y="803824"/>
            <a:chExt cx="2340995" cy="2276405"/>
          </a:xfrm>
        </p:grpSpPr>
        <p:sp>
          <p:nvSpPr>
            <p:cNvPr id="134" name="Google Shape;134;p11"/>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1"/>
          <p:cNvSpPr/>
          <p:nvPr/>
        </p:nvSpPr>
        <p:spPr>
          <a:xfrm rot="7621366">
            <a:off x="-495500" y="2950989"/>
            <a:ext cx="1123505" cy="1169157"/>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1"/>
          <p:cNvSpPr/>
          <p:nvPr/>
        </p:nvSpPr>
        <p:spPr>
          <a:xfrm rot="-5400000">
            <a:off x="8367145" y="3161102"/>
            <a:ext cx="704210" cy="1375036"/>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1"/>
          <p:cNvSpPr txBox="1">
            <a:spLocks noGrp="1"/>
          </p:cNvSpPr>
          <p:nvPr>
            <p:ph type="title" hasCustomPrompt="1"/>
          </p:nvPr>
        </p:nvSpPr>
        <p:spPr>
          <a:xfrm>
            <a:off x="2033775" y="2016519"/>
            <a:ext cx="5076600" cy="99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2" name="Google Shape;142;p11"/>
          <p:cNvSpPr txBox="1">
            <a:spLocks noGrp="1"/>
          </p:cNvSpPr>
          <p:nvPr>
            <p:ph type="subTitle" idx="1"/>
          </p:nvPr>
        </p:nvSpPr>
        <p:spPr>
          <a:xfrm>
            <a:off x="2033775" y="3411475"/>
            <a:ext cx="50766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1pPr>
            <a:lvl2pPr lvl="1"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2pPr>
            <a:lvl3pPr lvl="2"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3pPr>
            <a:lvl4pPr lvl="3"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4pPr>
            <a:lvl5pPr lvl="4"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5pPr>
            <a:lvl6pPr lvl="5"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6pPr>
            <a:lvl7pPr lvl="6"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7pPr>
            <a:lvl8pPr lvl="7"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8pPr>
            <a:lvl9pPr lvl="8" rtl="0">
              <a:spcBef>
                <a:spcPts val="0"/>
              </a:spcBef>
              <a:spcAft>
                <a:spcPts val="0"/>
              </a:spcAft>
              <a:buClr>
                <a:schemeClr val="dk1"/>
              </a:buClr>
              <a:buSzPts val="3500"/>
              <a:buFont typeface="Baloo 2"/>
              <a:buNone/>
              <a:defRPr sz="3500" b="1">
                <a:solidFill>
                  <a:schemeClr val="dk1"/>
                </a:solidFill>
                <a:latin typeface="Baloo 2"/>
                <a:ea typeface="Baloo 2"/>
                <a:cs typeface="Baloo 2"/>
                <a:sym typeface="Baloo 2"/>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1pPr>
            <a:lvl2pPr marL="914400" lvl="1" indent="-317500">
              <a:lnSpc>
                <a:spcPct val="115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2pPr>
            <a:lvl3pPr marL="1371600" lvl="2" indent="-317500">
              <a:lnSpc>
                <a:spcPct val="115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3pPr>
            <a:lvl4pPr marL="1828800" lvl="3" indent="-317500">
              <a:lnSpc>
                <a:spcPct val="115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4pPr>
            <a:lvl5pPr marL="2286000" lvl="4" indent="-317500">
              <a:lnSpc>
                <a:spcPct val="115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5pPr>
            <a:lvl6pPr marL="2743200" lvl="5" indent="-317500">
              <a:lnSpc>
                <a:spcPct val="115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6pPr>
            <a:lvl7pPr marL="3200400" lvl="6" indent="-317500">
              <a:lnSpc>
                <a:spcPct val="115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7pPr>
            <a:lvl8pPr marL="3657600" lvl="7" indent="-317500">
              <a:lnSpc>
                <a:spcPct val="115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8pPr>
            <a:lvl9pPr marL="4114800" lvl="8" indent="-317500">
              <a:lnSpc>
                <a:spcPct val="115000"/>
              </a:lnSpc>
              <a:spcBef>
                <a:spcPts val="1600"/>
              </a:spcBef>
              <a:spcAft>
                <a:spcPts val="1600"/>
              </a:spcAft>
              <a:buClr>
                <a:schemeClr val="dk1"/>
              </a:buClr>
              <a:buSzPts val="1400"/>
              <a:buFont typeface="Chivo"/>
              <a:buChar char="■"/>
              <a:defRPr>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4" r:id="rId15"/>
    <p:sldLayoutId id="2147483669" r:id="rId16"/>
    <p:sldLayoutId id="2147483671" r:id="rId17"/>
    <p:sldLayoutId id="2147483672" r:id="rId18"/>
    <p:sldLayoutId id="2147483673" r:id="rId19"/>
    <p:sldLayoutId id="2147483675" r:id="rId20"/>
    <p:sldLayoutId id="2147483677" r:id="rId21"/>
    <p:sldLayoutId id="2147483678" r:id="rId22"/>
    <p:sldLayoutId id="2147483679" r:id="rId23"/>
    <p:sldLayoutId id="2147483680"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grpSp>
        <p:nvGrpSpPr>
          <p:cNvPr id="525" name="Google Shape;525;p41"/>
          <p:cNvGrpSpPr/>
          <p:nvPr/>
        </p:nvGrpSpPr>
        <p:grpSpPr>
          <a:xfrm>
            <a:off x="824254" y="3745828"/>
            <a:ext cx="1284338" cy="1135649"/>
            <a:chOff x="-1765444" y="2784086"/>
            <a:chExt cx="1143667" cy="1011263"/>
          </a:xfrm>
        </p:grpSpPr>
        <p:sp>
          <p:nvSpPr>
            <p:cNvPr id="526" name="Google Shape;526;p41"/>
            <p:cNvSpPr/>
            <p:nvPr/>
          </p:nvSpPr>
          <p:spPr>
            <a:xfrm>
              <a:off x="-1765444" y="2811986"/>
              <a:ext cx="1143667" cy="906630"/>
            </a:xfrm>
            <a:custGeom>
              <a:avLst/>
              <a:gdLst/>
              <a:ahLst/>
              <a:cxnLst/>
              <a:rect l="l" t="t" r="r" b="b"/>
              <a:pathLst>
                <a:path w="15618" h="12381" extrusionOk="0">
                  <a:moveTo>
                    <a:pt x="13051" y="1"/>
                  </a:moveTo>
                  <a:cubicBezTo>
                    <a:pt x="12873" y="1"/>
                    <a:pt x="12693" y="24"/>
                    <a:pt x="12517" y="73"/>
                  </a:cubicBezTo>
                  <a:cubicBezTo>
                    <a:pt x="11830" y="264"/>
                    <a:pt x="11366" y="838"/>
                    <a:pt x="10951" y="1372"/>
                  </a:cubicBezTo>
                  <a:cubicBezTo>
                    <a:pt x="10798" y="1569"/>
                    <a:pt x="10640" y="1771"/>
                    <a:pt x="10487" y="1967"/>
                  </a:cubicBezTo>
                  <a:cubicBezTo>
                    <a:pt x="10197" y="2284"/>
                    <a:pt x="9897" y="2595"/>
                    <a:pt x="9591" y="2895"/>
                  </a:cubicBezTo>
                  <a:cubicBezTo>
                    <a:pt x="9051" y="3425"/>
                    <a:pt x="8483" y="3922"/>
                    <a:pt x="7883" y="4386"/>
                  </a:cubicBezTo>
                  <a:cubicBezTo>
                    <a:pt x="7277" y="4855"/>
                    <a:pt x="6633" y="5281"/>
                    <a:pt x="5961" y="5663"/>
                  </a:cubicBezTo>
                  <a:cubicBezTo>
                    <a:pt x="5268" y="6056"/>
                    <a:pt x="4553" y="6405"/>
                    <a:pt x="3843" y="6760"/>
                  </a:cubicBezTo>
                  <a:cubicBezTo>
                    <a:pt x="3128" y="7121"/>
                    <a:pt x="2413" y="7481"/>
                    <a:pt x="1720" y="7879"/>
                  </a:cubicBezTo>
                  <a:cubicBezTo>
                    <a:pt x="1147" y="8218"/>
                    <a:pt x="552" y="8622"/>
                    <a:pt x="273" y="9233"/>
                  </a:cubicBezTo>
                  <a:cubicBezTo>
                    <a:pt x="0" y="9839"/>
                    <a:pt x="104" y="10538"/>
                    <a:pt x="443" y="11089"/>
                  </a:cubicBezTo>
                  <a:cubicBezTo>
                    <a:pt x="786" y="11651"/>
                    <a:pt x="1381" y="12033"/>
                    <a:pt x="2020" y="12224"/>
                  </a:cubicBezTo>
                  <a:cubicBezTo>
                    <a:pt x="2391" y="12333"/>
                    <a:pt x="2775" y="12381"/>
                    <a:pt x="3161" y="12381"/>
                  </a:cubicBezTo>
                  <a:cubicBezTo>
                    <a:pt x="3530" y="12381"/>
                    <a:pt x="3901" y="12337"/>
                    <a:pt x="4264" y="12263"/>
                  </a:cubicBezTo>
                  <a:cubicBezTo>
                    <a:pt x="5066" y="12099"/>
                    <a:pt x="5847" y="11815"/>
                    <a:pt x="6589" y="11482"/>
                  </a:cubicBezTo>
                  <a:cubicBezTo>
                    <a:pt x="7337" y="11155"/>
                    <a:pt x="8052" y="10767"/>
                    <a:pt x="8756" y="10368"/>
                  </a:cubicBezTo>
                  <a:cubicBezTo>
                    <a:pt x="9455" y="9965"/>
                    <a:pt x="10148" y="9555"/>
                    <a:pt x="10803" y="9091"/>
                  </a:cubicBezTo>
                  <a:cubicBezTo>
                    <a:pt x="12032" y="8223"/>
                    <a:pt x="13112" y="7164"/>
                    <a:pt x="13997" y="5969"/>
                  </a:cubicBezTo>
                  <a:cubicBezTo>
                    <a:pt x="14837" y="4833"/>
                    <a:pt x="15618" y="3469"/>
                    <a:pt x="15345" y="2033"/>
                  </a:cubicBezTo>
                  <a:cubicBezTo>
                    <a:pt x="15225" y="1389"/>
                    <a:pt x="14886" y="777"/>
                    <a:pt x="14324" y="401"/>
                  </a:cubicBezTo>
                  <a:cubicBezTo>
                    <a:pt x="13952" y="150"/>
                    <a:pt x="13504" y="1"/>
                    <a:pt x="13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1"/>
            <p:cNvSpPr/>
            <p:nvPr/>
          </p:nvSpPr>
          <p:spPr>
            <a:xfrm>
              <a:off x="-1743842" y="2784306"/>
              <a:ext cx="1097680" cy="902163"/>
            </a:xfrm>
            <a:custGeom>
              <a:avLst/>
              <a:gdLst/>
              <a:ahLst/>
              <a:cxnLst/>
              <a:rect l="l" t="t" r="r" b="b"/>
              <a:pathLst>
                <a:path w="14990" h="12320" extrusionOk="0">
                  <a:moveTo>
                    <a:pt x="12496" y="0"/>
                  </a:moveTo>
                  <a:cubicBezTo>
                    <a:pt x="12327" y="0"/>
                    <a:pt x="12158" y="22"/>
                    <a:pt x="11993" y="69"/>
                  </a:cubicBezTo>
                  <a:cubicBezTo>
                    <a:pt x="11333" y="255"/>
                    <a:pt x="10890" y="828"/>
                    <a:pt x="10492" y="1357"/>
                  </a:cubicBezTo>
                  <a:cubicBezTo>
                    <a:pt x="10345" y="1554"/>
                    <a:pt x="10197" y="1756"/>
                    <a:pt x="10050" y="1952"/>
                  </a:cubicBezTo>
                  <a:cubicBezTo>
                    <a:pt x="9771" y="2264"/>
                    <a:pt x="9488" y="2575"/>
                    <a:pt x="9193" y="2875"/>
                  </a:cubicBezTo>
                  <a:cubicBezTo>
                    <a:pt x="8680" y="3399"/>
                    <a:pt x="8134" y="3896"/>
                    <a:pt x="7561" y="4354"/>
                  </a:cubicBezTo>
                  <a:cubicBezTo>
                    <a:pt x="6977" y="4824"/>
                    <a:pt x="6360" y="5244"/>
                    <a:pt x="5716" y="5621"/>
                  </a:cubicBezTo>
                  <a:cubicBezTo>
                    <a:pt x="5050" y="6008"/>
                    <a:pt x="4367" y="6358"/>
                    <a:pt x="3685" y="6707"/>
                  </a:cubicBezTo>
                  <a:cubicBezTo>
                    <a:pt x="2997" y="7062"/>
                    <a:pt x="2309" y="7417"/>
                    <a:pt x="1649" y="7815"/>
                  </a:cubicBezTo>
                  <a:cubicBezTo>
                    <a:pt x="1097" y="8148"/>
                    <a:pt x="524" y="8547"/>
                    <a:pt x="262" y="9163"/>
                  </a:cubicBezTo>
                  <a:cubicBezTo>
                    <a:pt x="0" y="9764"/>
                    <a:pt x="104" y="10463"/>
                    <a:pt x="437" y="11014"/>
                  </a:cubicBezTo>
                  <a:cubicBezTo>
                    <a:pt x="770" y="11576"/>
                    <a:pt x="1343" y="11964"/>
                    <a:pt x="1954" y="12155"/>
                  </a:cubicBezTo>
                  <a:cubicBezTo>
                    <a:pt x="2325" y="12270"/>
                    <a:pt x="2708" y="12320"/>
                    <a:pt x="3091" y="12320"/>
                  </a:cubicBezTo>
                  <a:cubicBezTo>
                    <a:pt x="3437" y="12320"/>
                    <a:pt x="3783" y="12279"/>
                    <a:pt x="4122" y="12209"/>
                  </a:cubicBezTo>
                  <a:cubicBezTo>
                    <a:pt x="4891" y="12051"/>
                    <a:pt x="5639" y="11767"/>
                    <a:pt x="6349" y="11440"/>
                  </a:cubicBezTo>
                  <a:cubicBezTo>
                    <a:pt x="7064" y="11112"/>
                    <a:pt x="7752" y="10736"/>
                    <a:pt x="8429" y="10337"/>
                  </a:cubicBezTo>
                  <a:cubicBezTo>
                    <a:pt x="9100" y="9939"/>
                    <a:pt x="9760" y="9529"/>
                    <a:pt x="10388" y="9071"/>
                  </a:cubicBezTo>
                  <a:cubicBezTo>
                    <a:pt x="11567" y="8208"/>
                    <a:pt x="12604" y="7160"/>
                    <a:pt x="13451" y="5970"/>
                  </a:cubicBezTo>
                  <a:cubicBezTo>
                    <a:pt x="14253" y="4840"/>
                    <a:pt x="14990" y="3475"/>
                    <a:pt x="14722" y="2040"/>
                  </a:cubicBezTo>
                  <a:cubicBezTo>
                    <a:pt x="14602" y="1396"/>
                    <a:pt x="14280" y="784"/>
                    <a:pt x="13734" y="402"/>
                  </a:cubicBezTo>
                  <a:cubicBezTo>
                    <a:pt x="13372" y="150"/>
                    <a:pt x="12935" y="0"/>
                    <a:pt x="1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1"/>
            <p:cNvSpPr/>
            <p:nvPr/>
          </p:nvSpPr>
          <p:spPr>
            <a:xfrm>
              <a:off x="-1446102" y="3651970"/>
              <a:ext cx="188780" cy="143379"/>
            </a:xfrm>
            <a:custGeom>
              <a:avLst/>
              <a:gdLst/>
              <a:ahLst/>
              <a:cxnLst/>
              <a:rect l="l" t="t" r="r" b="b"/>
              <a:pathLst>
                <a:path w="2578" h="1958" extrusionOk="0">
                  <a:moveTo>
                    <a:pt x="2250" y="0"/>
                  </a:moveTo>
                  <a:cubicBezTo>
                    <a:pt x="2245" y="6"/>
                    <a:pt x="2239" y="11"/>
                    <a:pt x="2228" y="11"/>
                  </a:cubicBezTo>
                  <a:cubicBezTo>
                    <a:pt x="2053" y="93"/>
                    <a:pt x="1873" y="169"/>
                    <a:pt x="1688" y="240"/>
                  </a:cubicBezTo>
                  <a:cubicBezTo>
                    <a:pt x="1791" y="333"/>
                    <a:pt x="1862" y="459"/>
                    <a:pt x="1890" y="606"/>
                  </a:cubicBezTo>
                  <a:cubicBezTo>
                    <a:pt x="1950" y="961"/>
                    <a:pt x="1710" y="1305"/>
                    <a:pt x="1349" y="1365"/>
                  </a:cubicBezTo>
                  <a:cubicBezTo>
                    <a:pt x="1310" y="1372"/>
                    <a:pt x="1271" y="1376"/>
                    <a:pt x="1232" y="1376"/>
                  </a:cubicBezTo>
                  <a:cubicBezTo>
                    <a:pt x="922" y="1376"/>
                    <a:pt x="644" y="1150"/>
                    <a:pt x="591" y="830"/>
                  </a:cubicBezTo>
                  <a:cubicBezTo>
                    <a:pt x="574" y="759"/>
                    <a:pt x="580" y="688"/>
                    <a:pt x="591" y="622"/>
                  </a:cubicBezTo>
                  <a:lnTo>
                    <a:pt x="591" y="622"/>
                  </a:lnTo>
                  <a:cubicBezTo>
                    <a:pt x="394" y="677"/>
                    <a:pt x="197" y="732"/>
                    <a:pt x="1" y="770"/>
                  </a:cubicBezTo>
                  <a:cubicBezTo>
                    <a:pt x="1" y="824"/>
                    <a:pt x="6" y="879"/>
                    <a:pt x="17" y="928"/>
                  </a:cubicBezTo>
                  <a:cubicBezTo>
                    <a:pt x="124" y="1532"/>
                    <a:pt x="644" y="1957"/>
                    <a:pt x="1235" y="1957"/>
                  </a:cubicBezTo>
                  <a:cubicBezTo>
                    <a:pt x="1307" y="1957"/>
                    <a:pt x="1380" y="1951"/>
                    <a:pt x="1453" y="1938"/>
                  </a:cubicBezTo>
                  <a:cubicBezTo>
                    <a:pt x="2124" y="1818"/>
                    <a:pt x="2578" y="1179"/>
                    <a:pt x="2457" y="502"/>
                  </a:cubicBezTo>
                  <a:cubicBezTo>
                    <a:pt x="2425" y="317"/>
                    <a:pt x="2354" y="148"/>
                    <a:pt x="2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a:off x="-1404069" y="3669545"/>
              <a:ext cx="100761" cy="83186"/>
            </a:xfrm>
            <a:custGeom>
              <a:avLst/>
              <a:gdLst/>
              <a:ahLst/>
              <a:cxnLst/>
              <a:rect l="l" t="t" r="r" b="b"/>
              <a:pathLst>
                <a:path w="1376" h="1136" extrusionOk="0">
                  <a:moveTo>
                    <a:pt x="1114" y="0"/>
                  </a:moveTo>
                  <a:cubicBezTo>
                    <a:pt x="753" y="142"/>
                    <a:pt x="388" y="273"/>
                    <a:pt x="17" y="382"/>
                  </a:cubicBezTo>
                  <a:cubicBezTo>
                    <a:pt x="6" y="448"/>
                    <a:pt x="0" y="519"/>
                    <a:pt x="17" y="590"/>
                  </a:cubicBezTo>
                  <a:cubicBezTo>
                    <a:pt x="70" y="910"/>
                    <a:pt x="348" y="1136"/>
                    <a:pt x="658" y="1136"/>
                  </a:cubicBezTo>
                  <a:cubicBezTo>
                    <a:pt x="697" y="1136"/>
                    <a:pt x="736" y="1132"/>
                    <a:pt x="775" y="1125"/>
                  </a:cubicBezTo>
                  <a:cubicBezTo>
                    <a:pt x="1136" y="1065"/>
                    <a:pt x="1376" y="721"/>
                    <a:pt x="1316" y="366"/>
                  </a:cubicBezTo>
                  <a:cubicBezTo>
                    <a:pt x="1288" y="219"/>
                    <a:pt x="1217" y="93"/>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1"/>
            <p:cNvSpPr/>
            <p:nvPr/>
          </p:nvSpPr>
          <p:spPr>
            <a:xfrm>
              <a:off x="-810931" y="3197452"/>
              <a:ext cx="173183" cy="176185"/>
            </a:xfrm>
            <a:custGeom>
              <a:avLst/>
              <a:gdLst/>
              <a:ahLst/>
              <a:cxnLst/>
              <a:rect l="l" t="t" r="r" b="b"/>
              <a:pathLst>
                <a:path w="2365" h="2406" extrusionOk="0">
                  <a:moveTo>
                    <a:pt x="1448" y="1"/>
                  </a:moveTo>
                  <a:cubicBezTo>
                    <a:pt x="1338" y="175"/>
                    <a:pt x="1224" y="350"/>
                    <a:pt x="1104" y="514"/>
                  </a:cubicBezTo>
                  <a:cubicBezTo>
                    <a:pt x="1382" y="546"/>
                    <a:pt x="1628" y="759"/>
                    <a:pt x="1677" y="1054"/>
                  </a:cubicBezTo>
                  <a:cubicBezTo>
                    <a:pt x="1737" y="1414"/>
                    <a:pt x="1502" y="1753"/>
                    <a:pt x="1142" y="1818"/>
                  </a:cubicBezTo>
                  <a:cubicBezTo>
                    <a:pt x="1105" y="1825"/>
                    <a:pt x="1068" y="1828"/>
                    <a:pt x="1031" y="1828"/>
                  </a:cubicBezTo>
                  <a:cubicBezTo>
                    <a:pt x="756" y="1828"/>
                    <a:pt x="507" y="1653"/>
                    <a:pt x="410" y="1398"/>
                  </a:cubicBezTo>
                  <a:cubicBezTo>
                    <a:pt x="279" y="1556"/>
                    <a:pt x="143" y="1709"/>
                    <a:pt x="1" y="1862"/>
                  </a:cubicBezTo>
                  <a:cubicBezTo>
                    <a:pt x="229" y="2197"/>
                    <a:pt x="608" y="2405"/>
                    <a:pt x="1022" y="2405"/>
                  </a:cubicBezTo>
                  <a:cubicBezTo>
                    <a:pt x="1094" y="2405"/>
                    <a:pt x="1167" y="2399"/>
                    <a:pt x="1240" y="2386"/>
                  </a:cubicBezTo>
                  <a:cubicBezTo>
                    <a:pt x="1917" y="2271"/>
                    <a:pt x="2365" y="1627"/>
                    <a:pt x="2250" y="956"/>
                  </a:cubicBezTo>
                  <a:cubicBezTo>
                    <a:pt x="2168" y="503"/>
                    <a:pt x="1851" y="148"/>
                    <a:pt x="1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1"/>
            <p:cNvSpPr/>
            <p:nvPr/>
          </p:nvSpPr>
          <p:spPr>
            <a:xfrm>
              <a:off x="-780908" y="3235017"/>
              <a:ext cx="97173" cy="96294"/>
            </a:xfrm>
            <a:custGeom>
              <a:avLst/>
              <a:gdLst/>
              <a:ahLst/>
              <a:cxnLst/>
              <a:rect l="l" t="t" r="r" b="b"/>
              <a:pathLst>
                <a:path w="1327" h="1315" extrusionOk="0">
                  <a:moveTo>
                    <a:pt x="694" y="1"/>
                  </a:moveTo>
                  <a:cubicBezTo>
                    <a:pt x="645" y="66"/>
                    <a:pt x="601" y="132"/>
                    <a:pt x="552" y="192"/>
                  </a:cubicBezTo>
                  <a:cubicBezTo>
                    <a:pt x="377" y="432"/>
                    <a:pt x="191" y="661"/>
                    <a:pt x="0" y="885"/>
                  </a:cubicBezTo>
                  <a:cubicBezTo>
                    <a:pt x="97" y="1140"/>
                    <a:pt x="346" y="1315"/>
                    <a:pt x="621" y="1315"/>
                  </a:cubicBezTo>
                  <a:cubicBezTo>
                    <a:pt x="658" y="1315"/>
                    <a:pt x="695" y="1312"/>
                    <a:pt x="732" y="1305"/>
                  </a:cubicBezTo>
                  <a:cubicBezTo>
                    <a:pt x="1092" y="1240"/>
                    <a:pt x="1327" y="901"/>
                    <a:pt x="1267" y="541"/>
                  </a:cubicBezTo>
                  <a:cubicBezTo>
                    <a:pt x="1218" y="246"/>
                    <a:pt x="972" y="33"/>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1"/>
            <p:cNvSpPr/>
            <p:nvPr/>
          </p:nvSpPr>
          <p:spPr>
            <a:xfrm>
              <a:off x="-1539173" y="3461361"/>
              <a:ext cx="28412" cy="26142"/>
            </a:xfrm>
            <a:custGeom>
              <a:avLst/>
              <a:gdLst/>
              <a:ahLst/>
              <a:cxnLst/>
              <a:rect l="l" t="t" r="r" b="b"/>
              <a:pathLst>
                <a:path w="388" h="357" extrusionOk="0">
                  <a:moveTo>
                    <a:pt x="214" y="1"/>
                  </a:moveTo>
                  <a:cubicBezTo>
                    <a:pt x="200" y="1"/>
                    <a:pt x="187" y="2"/>
                    <a:pt x="175" y="5"/>
                  </a:cubicBezTo>
                  <a:cubicBezTo>
                    <a:pt x="158" y="5"/>
                    <a:pt x="142" y="5"/>
                    <a:pt x="126" y="10"/>
                  </a:cubicBezTo>
                  <a:cubicBezTo>
                    <a:pt x="87" y="21"/>
                    <a:pt x="60" y="43"/>
                    <a:pt x="38" y="76"/>
                  </a:cubicBezTo>
                  <a:cubicBezTo>
                    <a:pt x="33" y="81"/>
                    <a:pt x="27" y="92"/>
                    <a:pt x="22" y="103"/>
                  </a:cubicBezTo>
                  <a:cubicBezTo>
                    <a:pt x="16" y="108"/>
                    <a:pt x="11" y="119"/>
                    <a:pt x="11" y="130"/>
                  </a:cubicBezTo>
                  <a:cubicBezTo>
                    <a:pt x="6" y="147"/>
                    <a:pt x="6" y="163"/>
                    <a:pt x="11" y="179"/>
                  </a:cubicBezTo>
                  <a:cubicBezTo>
                    <a:pt x="0" y="245"/>
                    <a:pt x="44" y="321"/>
                    <a:pt x="115" y="338"/>
                  </a:cubicBezTo>
                  <a:cubicBezTo>
                    <a:pt x="126" y="343"/>
                    <a:pt x="137" y="343"/>
                    <a:pt x="147" y="343"/>
                  </a:cubicBezTo>
                  <a:cubicBezTo>
                    <a:pt x="158" y="343"/>
                    <a:pt x="164" y="349"/>
                    <a:pt x="169" y="349"/>
                  </a:cubicBezTo>
                  <a:cubicBezTo>
                    <a:pt x="182" y="354"/>
                    <a:pt x="196" y="356"/>
                    <a:pt x="211" y="356"/>
                  </a:cubicBezTo>
                  <a:cubicBezTo>
                    <a:pt x="229" y="356"/>
                    <a:pt x="247" y="352"/>
                    <a:pt x="262" y="343"/>
                  </a:cubicBezTo>
                  <a:cubicBezTo>
                    <a:pt x="317" y="321"/>
                    <a:pt x="360" y="278"/>
                    <a:pt x="377" y="218"/>
                  </a:cubicBezTo>
                  <a:cubicBezTo>
                    <a:pt x="388" y="158"/>
                    <a:pt x="377" y="98"/>
                    <a:pt x="339" y="54"/>
                  </a:cubicBezTo>
                  <a:cubicBezTo>
                    <a:pt x="305" y="16"/>
                    <a:pt x="258"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1"/>
            <p:cNvSpPr/>
            <p:nvPr/>
          </p:nvSpPr>
          <p:spPr>
            <a:xfrm>
              <a:off x="-1628730" y="3461361"/>
              <a:ext cx="28412" cy="26142"/>
            </a:xfrm>
            <a:custGeom>
              <a:avLst/>
              <a:gdLst/>
              <a:ahLst/>
              <a:cxnLst/>
              <a:rect l="l" t="t" r="r" b="b"/>
              <a:pathLst>
                <a:path w="388" h="357" extrusionOk="0">
                  <a:moveTo>
                    <a:pt x="214" y="1"/>
                  </a:moveTo>
                  <a:cubicBezTo>
                    <a:pt x="201" y="1"/>
                    <a:pt x="188" y="2"/>
                    <a:pt x="175" y="5"/>
                  </a:cubicBezTo>
                  <a:cubicBezTo>
                    <a:pt x="159" y="5"/>
                    <a:pt x="142" y="5"/>
                    <a:pt x="126" y="10"/>
                  </a:cubicBezTo>
                  <a:cubicBezTo>
                    <a:pt x="88" y="21"/>
                    <a:pt x="60" y="43"/>
                    <a:pt x="39" y="76"/>
                  </a:cubicBezTo>
                  <a:cubicBezTo>
                    <a:pt x="33" y="81"/>
                    <a:pt x="28" y="92"/>
                    <a:pt x="22" y="103"/>
                  </a:cubicBezTo>
                  <a:cubicBezTo>
                    <a:pt x="17" y="108"/>
                    <a:pt x="11" y="119"/>
                    <a:pt x="11" y="130"/>
                  </a:cubicBezTo>
                  <a:cubicBezTo>
                    <a:pt x="6" y="147"/>
                    <a:pt x="6" y="163"/>
                    <a:pt x="11" y="179"/>
                  </a:cubicBezTo>
                  <a:cubicBezTo>
                    <a:pt x="0" y="245"/>
                    <a:pt x="44" y="321"/>
                    <a:pt x="115" y="338"/>
                  </a:cubicBezTo>
                  <a:cubicBezTo>
                    <a:pt x="126" y="343"/>
                    <a:pt x="137" y="343"/>
                    <a:pt x="148" y="343"/>
                  </a:cubicBezTo>
                  <a:cubicBezTo>
                    <a:pt x="159" y="343"/>
                    <a:pt x="164" y="349"/>
                    <a:pt x="170" y="349"/>
                  </a:cubicBezTo>
                  <a:cubicBezTo>
                    <a:pt x="182" y="354"/>
                    <a:pt x="196" y="356"/>
                    <a:pt x="211" y="356"/>
                  </a:cubicBezTo>
                  <a:cubicBezTo>
                    <a:pt x="229" y="356"/>
                    <a:pt x="247" y="352"/>
                    <a:pt x="262" y="343"/>
                  </a:cubicBezTo>
                  <a:cubicBezTo>
                    <a:pt x="317" y="321"/>
                    <a:pt x="361" y="278"/>
                    <a:pt x="372" y="218"/>
                  </a:cubicBezTo>
                  <a:cubicBezTo>
                    <a:pt x="388" y="158"/>
                    <a:pt x="377" y="98"/>
                    <a:pt x="339" y="54"/>
                  </a:cubicBezTo>
                  <a:cubicBezTo>
                    <a:pt x="305" y="16"/>
                    <a:pt x="259"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1"/>
            <p:cNvSpPr/>
            <p:nvPr/>
          </p:nvSpPr>
          <p:spPr>
            <a:xfrm>
              <a:off x="-1566413" y="3547183"/>
              <a:ext cx="28485" cy="25923"/>
            </a:xfrm>
            <a:custGeom>
              <a:avLst/>
              <a:gdLst/>
              <a:ahLst/>
              <a:cxnLst/>
              <a:rect l="l" t="t" r="r" b="b"/>
              <a:pathLst>
                <a:path w="389" h="354" extrusionOk="0">
                  <a:moveTo>
                    <a:pt x="219" y="0"/>
                  </a:moveTo>
                  <a:cubicBezTo>
                    <a:pt x="204" y="0"/>
                    <a:pt x="190" y="2"/>
                    <a:pt x="176" y="6"/>
                  </a:cubicBezTo>
                  <a:cubicBezTo>
                    <a:pt x="171" y="5"/>
                    <a:pt x="166" y="4"/>
                    <a:pt x="160" y="4"/>
                  </a:cubicBezTo>
                  <a:cubicBezTo>
                    <a:pt x="147" y="4"/>
                    <a:pt x="134" y="8"/>
                    <a:pt x="126" y="12"/>
                  </a:cubicBezTo>
                  <a:cubicBezTo>
                    <a:pt x="88" y="17"/>
                    <a:pt x="55" y="39"/>
                    <a:pt x="39" y="72"/>
                  </a:cubicBezTo>
                  <a:cubicBezTo>
                    <a:pt x="34" y="77"/>
                    <a:pt x="28" y="88"/>
                    <a:pt x="23" y="99"/>
                  </a:cubicBezTo>
                  <a:cubicBezTo>
                    <a:pt x="17" y="110"/>
                    <a:pt x="12" y="116"/>
                    <a:pt x="12" y="126"/>
                  </a:cubicBezTo>
                  <a:cubicBezTo>
                    <a:pt x="6" y="143"/>
                    <a:pt x="6" y="159"/>
                    <a:pt x="12" y="176"/>
                  </a:cubicBezTo>
                  <a:cubicBezTo>
                    <a:pt x="1" y="247"/>
                    <a:pt x="45" y="323"/>
                    <a:pt x="116" y="334"/>
                  </a:cubicBezTo>
                  <a:cubicBezTo>
                    <a:pt x="126" y="339"/>
                    <a:pt x="137" y="339"/>
                    <a:pt x="148" y="339"/>
                  </a:cubicBezTo>
                  <a:cubicBezTo>
                    <a:pt x="154" y="339"/>
                    <a:pt x="159" y="345"/>
                    <a:pt x="170" y="345"/>
                  </a:cubicBezTo>
                  <a:cubicBezTo>
                    <a:pt x="184" y="350"/>
                    <a:pt x="200" y="353"/>
                    <a:pt x="217" y="353"/>
                  </a:cubicBezTo>
                  <a:cubicBezTo>
                    <a:pt x="233" y="353"/>
                    <a:pt x="249" y="350"/>
                    <a:pt x="263" y="345"/>
                  </a:cubicBezTo>
                  <a:cubicBezTo>
                    <a:pt x="318" y="323"/>
                    <a:pt x="356" y="274"/>
                    <a:pt x="372" y="219"/>
                  </a:cubicBezTo>
                  <a:cubicBezTo>
                    <a:pt x="388" y="159"/>
                    <a:pt x="378" y="94"/>
                    <a:pt x="334" y="50"/>
                  </a:cubicBezTo>
                  <a:cubicBezTo>
                    <a:pt x="305" y="18"/>
                    <a:pt x="262"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1"/>
            <p:cNvSpPr/>
            <p:nvPr/>
          </p:nvSpPr>
          <p:spPr>
            <a:xfrm>
              <a:off x="-940030" y="2808105"/>
              <a:ext cx="187536" cy="499338"/>
            </a:xfrm>
            <a:custGeom>
              <a:avLst/>
              <a:gdLst/>
              <a:ahLst/>
              <a:cxnLst/>
              <a:rect l="l" t="t" r="r" b="b"/>
              <a:pathLst>
                <a:path w="2561" h="6819" extrusionOk="0">
                  <a:moveTo>
                    <a:pt x="481" y="1"/>
                  </a:moveTo>
                  <a:cubicBezTo>
                    <a:pt x="306" y="121"/>
                    <a:pt x="148" y="268"/>
                    <a:pt x="1" y="432"/>
                  </a:cubicBezTo>
                  <a:lnTo>
                    <a:pt x="1535" y="6819"/>
                  </a:lnTo>
                  <a:cubicBezTo>
                    <a:pt x="1868" y="6442"/>
                    <a:pt x="2179" y="6054"/>
                    <a:pt x="2474" y="5645"/>
                  </a:cubicBezTo>
                  <a:cubicBezTo>
                    <a:pt x="2501" y="5601"/>
                    <a:pt x="2528" y="5563"/>
                    <a:pt x="2561" y="5520"/>
                  </a:cubicBezTo>
                  <a:lnTo>
                    <a:pt x="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1"/>
            <p:cNvSpPr/>
            <p:nvPr/>
          </p:nvSpPr>
          <p:spPr>
            <a:xfrm>
              <a:off x="-862044" y="2784086"/>
              <a:ext cx="186730" cy="385030"/>
            </a:xfrm>
            <a:custGeom>
              <a:avLst/>
              <a:gdLst/>
              <a:ahLst/>
              <a:cxnLst/>
              <a:rect l="l" t="t" r="r" b="b"/>
              <a:pathLst>
                <a:path w="2550" h="5258" extrusionOk="0">
                  <a:moveTo>
                    <a:pt x="452" y="1"/>
                  </a:moveTo>
                  <a:cubicBezTo>
                    <a:pt x="300" y="1"/>
                    <a:pt x="149" y="20"/>
                    <a:pt x="0" y="61"/>
                  </a:cubicBezTo>
                  <a:lnTo>
                    <a:pt x="1878" y="5258"/>
                  </a:lnTo>
                  <a:cubicBezTo>
                    <a:pt x="2156" y="4805"/>
                    <a:pt x="2391" y="4325"/>
                    <a:pt x="2549" y="3828"/>
                  </a:cubicBezTo>
                  <a:lnTo>
                    <a:pt x="601" y="7"/>
                  </a:lnTo>
                  <a:cubicBezTo>
                    <a:pt x="551" y="3"/>
                    <a:pt x="50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41"/>
          <p:cNvGrpSpPr/>
          <p:nvPr/>
        </p:nvGrpSpPr>
        <p:grpSpPr>
          <a:xfrm>
            <a:off x="1193123" y="915774"/>
            <a:ext cx="921055" cy="1534326"/>
            <a:chOff x="-5686015" y="2503774"/>
            <a:chExt cx="921055" cy="1534326"/>
          </a:xfrm>
        </p:grpSpPr>
        <p:sp>
          <p:nvSpPr>
            <p:cNvPr id="538" name="Google Shape;538;p41"/>
            <p:cNvSpPr/>
            <p:nvPr/>
          </p:nvSpPr>
          <p:spPr>
            <a:xfrm>
              <a:off x="-5686015" y="3514817"/>
              <a:ext cx="267939" cy="523284"/>
            </a:xfrm>
            <a:custGeom>
              <a:avLst/>
              <a:gdLst/>
              <a:ahLst/>
              <a:cxnLst/>
              <a:rect l="l" t="t" r="r" b="b"/>
              <a:pathLst>
                <a:path w="3659" h="7146" extrusionOk="0">
                  <a:moveTo>
                    <a:pt x="3484" y="1"/>
                  </a:moveTo>
                  <a:lnTo>
                    <a:pt x="2092" y="1393"/>
                  </a:lnTo>
                  <a:lnTo>
                    <a:pt x="181" y="5978"/>
                  </a:lnTo>
                  <a:cubicBezTo>
                    <a:pt x="1" y="6409"/>
                    <a:pt x="208" y="6901"/>
                    <a:pt x="640" y="7081"/>
                  </a:cubicBezTo>
                  <a:cubicBezTo>
                    <a:pt x="744" y="7125"/>
                    <a:pt x="853" y="7146"/>
                    <a:pt x="960" y="7146"/>
                  </a:cubicBezTo>
                  <a:cubicBezTo>
                    <a:pt x="1290" y="7146"/>
                    <a:pt x="1606" y="6949"/>
                    <a:pt x="1742" y="6628"/>
                  </a:cubicBezTo>
                  <a:lnTo>
                    <a:pt x="3647" y="2042"/>
                  </a:lnTo>
                  <a:lnTo>
                    <a:pt x="3658" y="72"/>
                  </a:lnTo>
                  <a:lnTo>
                    <a:pt x="3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1"/>
            <p:cNvSpPr/>
            <p:nvPr/>
          </p:nvSpPr>
          <p:spPr>
            <a:xfrm>
              <a:off x="-5472558" y="3149781"/>
              <a:ext cx="311510" cy="451740"/>
            </a:xfrm>
            <a:custGeom>
              <a:avLst/>
              <a:gdLst/>
              <a:ahLst/>
              <a:cxnLst/>
              <a:rect l="l" t="t" r="r" b="b"/>
              <a:pathLst>
                <a:path w="4254" h="6169" extrusionOk="0">
                  <a:moveTo>
                    <a:pt x="719" y="1"/>
                  </a:moveTo>
                  <a:cubicBezTo>
                    <a:pt x="668" y="1"/>
                    <a:pt x="617" y="18"/>
                    <a:pt x="574" y="51"/>
                  </a:cubicBezTo>
                  <a:cubicBezTo>
                    <a:pt x="476" y="127"/>
                    <a:pt x="459" y="269"/>
                    <a:pt x="536" y="368"/>
                  </a:cubicBezTo>
                  <a:cubicBezTo>
                    <a:pt x="547" y="379"/>
                    <a:pt x="1677" y="1923"/>
                    <a:pt x="45" y="5843"/>
                  </a:cubicBezTo>
                  <a:cubicBezTo>
                    <a:pt x="1" y="5957"/>
                    <a:pt x="55" y="6088"/>
                    <a:pt x="170" y="6138"/>
                  </a:cubicBezTo>
                  <a:cubicBezTo>
                    <a:pt x="176" y="6138"/>
                    <a:pt x="181" y="6143"/>
                    <a:pt x="186" y="6143"/>
                  </a:cubicBezTo>
                  <a:cubicBezTo>
                    <a:pt x="192" y="6148"/>
                    <a:pt x="197" y="6148"/>
                    <a:pt x="203" y="6154"/>
                  </a:cubicBezTo>
                  <a:cubicBezTo>
                    <a:pt x="231" y="6164"/>
                    <a:pt x="259" y="6169"/>
                    <a:pt x="287" y="6169"/>
                  </a:cubicBezTo>
                  <a:cubicBezTo>
                    <a:pt x="379" y="6169"/>
                    <a:pt x="465" y="6116"/>
                    <a:pt x="503" y="6028"/>
                  </a:cubicBezTo>
                  <a:cubicBezTo>
                    <a:pt x="2130" y="2125"/>
                    <a:pt x="4013" y="1831"/>
                    <a:pt x="4040" y="1825"/>
                  </a:cubicBezTo>
                  <a:cubicBezTo>
                    <a:pt x="4166" y="1814"/>
                    <a:pt x="4253" y="1700"/>
                    <a:pt x="4242" y="1580"/>
                  </a:cubicBezTo>
                  <a:cubicBezTo>
                    <a:pt x="4227" y="1464"/>
                    <a:pt x="4133" y="1376"/>
                    <a:pt x="4020" y="1376"/>
                  </a:cubicBezTo>
                  <a:cubicBezTo>
                    <a:pt x="4010" y="1376"/>
                    <a:pt x="4001" y="1376"/>
                    <a:pt x="3991" y="1378"/>
                  </a:cubicBezTo>
                  <a:cubicBezTo>
                    <a:pt x="3920" y="1383"/>
                    <a:pt x="2616" y="1558"/>
                    <a:pt x="1207" y="3698"/>
                  </a:cubicBezTo>
                  <a:cubicBezTo>
                    <a:pt x="1731" y="1192"/>
                    <a:pt x="934" y="138"/>
                    <a:pt x="891" y="84"/>
                  </a:cubicBezTo>
                  <a:cubicBezTo>
                    <a:pt x="848" y="29"/>
                    <a:pt x="784"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1"/>
            <p:cNvSpPr/>
            <p:nvPr/>
          </p:nvSpPr>
          <p:spPr>
            <a:xfrm>
              <a:off x="-5570463" y="2503774"/>
              <a:ext cx="805503" cy="793054"/>
            </a:xfrm>
            <a:custGeom>
              <a:avLst/>
              <a:gdLst/>
              <a:ahLst/>
              <a:cxnLst/>
              <a:rect l="l" t="t" r="r" b="b"/>
              <a:pathLst>
                <a:path w="11000" h="10830" extrusionOk="0">
                  <a:moveTo>
                    <a:pt x="5865" y="645"/>
                  </a:moveTo>
                  <a:cubicBezTo>
                    <a:pt x="6270" y="645"/>
                    <a:pt x="6678" y="711"/>
                    <a:pt x="7075" y="849"/>
                  </a:cubicBezTo>
                  <a:cubicBezTo>
                    <a:pt x="9269" y="1607"/>
                    <a:pt x="10345" y="4266"/>
                    <a:pt x="9471" y="6788"/>
                  </a:cubicBezTo>
                  <a:cubicBezTo>
                    <a:pt x="8761" y="8852"/>
                    <a:pt x="6968" y="10185"/>
                    <a:pt x="5138" y="10185"/>
                  </a:cubicBezTo>
                  <a:cubicBezTo>
                    <a:pt x="4732" y="10185"/>
                    <a:pt x="4324" y="10119"/>
                    <a:pt x="3925" y="9981"/>
                  </a:cubicBezTo>
                  <a:cubicBezTo>
                    <a:pt x="1731" y="9222"/>
                    <a:pt x="661" y="6564"/>
                    <a:pt x="1529" y="4042"/>
                  </a:cubicBezTo>
                  <a:cubicBezTo>
                    <a:pt x="2244" y="1978"/>
                    <a:pt x="4037" y="645"/>
                    <a:pt x="5865" y="645"/>
                  </a:cubicBezTo>
                  <a:close/>
                  <a:moveTo>
                    <a:pt x="5916" y="1"/>
                  </a:moveTo>
                  <a:cubicBezTo>
                    <a:pt x="3836" y="1"/>
                    <a:pt x="1803" y="1515"/>
                    <a:pt x="994" y="3856"/>
                  </a:cubicBezTo>
                  <a:cubicBezTo>
                    <a:pt x="0" y="6722"/>
                    <a:pt x="1223" y="9741"/>
                    <a:pt x="3712" y="10598"/>
                  </a:cubicBezTo>
                  <a:cubicBezTo>
                    <a:pt x="4164" y="10755"/>
                    <a:pt x="4627" y="10829"/>
                    <a:pt x="5088" y="10829"/>
                  </a:cubicBezTo>
                  <a:cubicBezTo>
                    <a:pt x="7166" y="10829"/>
                    <a:pt x="9203" y="9314"/>
                    <a:pt x="10012" y="6973"/>
                  </a:cubicBezTo>
                  <a:cubicBezTo>
                    <a:pt x="11000" y="4108"/>
                    <a:pt x="9783" y="1089"/>
                    <a:pt x="7293" y="232"/>
                  </a:cubicBezTo>
                  <a:cubicBezTo>
                    <a:pt x="6840" y="75"/>
                    <a:pt x="6377" y="1"/>
                    <a:pt x="5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p:nvPr/>
          </p:nvSpPr>
          <p:spPr>
            <a:xfrm>
              <a:off x="-5480906" y="2551079"/>
              <a:ext cx="626022" cy="698444"/>
            </a:xfrm>
            <a:custGeom>
              <a:avLst/>
              <a:gdLst/>
              <a:ahLst/>
              <a:cxnLst/>
              <a:rect l="l" t="t" r="r" b="b"/>
              <a:pathLst>
                <a:path w="8549" h="9538" extrusionOk="0">
                  <a:moveTo>
                    <a:pt x="2811" y="476"/>
                  </a:moveTo>
                  <a:cubicBezTo>
                    <a:pt x="2981" y="558"/>
                    <a:pt x="3155" y="639"/>
                    <a:pt x="3325" y="721"/>
                  </a:cubicBezTo>
                  <a:cubicBezTo>
                    <a:pt x="3243" y="891"/>
                    <a:pt x="3161" y="1060"/>
                    <a:pt x="3079" y="1229"/>
                  </a:cubicBezTo>
                  <a:cubicBezTo>
                    <a:pt x="2910" y="1147"/>
                    <a:pt x="2741" y="1071"/>
                    <a:pt x="2571" y="989"/>
                  </a:cubicBezTo>
                  <a:cubicBezTo>
                    <a:pt x="2653" y="820"/>
                    <a:pt x="2730" y="645"/>
                    <a:pt x="2811" y="476"/>
                  </a:cubicBezTo>
                  <a:close/>
                  <a:moveTo>
                    <a:pt x="3439" y="776"/>
                  </a:moveTo>
                  <a:cubicBezTo>
                    <a:pt x="3608" y="858"/>
                    <a:pt x="3783" y="934"/>
                    <a:pt x="3952" y="1016"/>
                  </a:cubicBezTo>
                  <a:cubicBezTo>
                    <a:pt x="3876" y="1185"/>
                    <a:pt x="3794" y="1349"/>
                    <a:pt x="3712" y="1518"/>
                  </a:cubicBezTo>
                  <a:cubicBezTo>
                    <a:pt x="3543" y="1442"/>
                    <a:pt x="3374" y="1365"/>
                    <a:pt x="3199" y="1284"/>
                  </a:cubicBezTo>
                  <a:cubicBezTo>
                    <a:pt x="3281" y="1114"/>
                    <a:pt x="3357" y="945"/>
                    <a:pt x="3439" y="776"/>
                  </a:cubicBezTo>
                  <a:close/>
                  <a:moveTo>
                    <a:pt x="4067" y="1071"/>
                  </a:moveTo>
                  <a:cubicBezTo>
                    <a:pt x="4214" y="1136"/>
                    <a:pt x="4362" y="1207"/>
                    <a:pt x="4509" y="1273"/>
                  </a:cubicBezTo>
                  <a:cubicBezTo>
                    <a:pt x="4536" y="1284"/>
                    <a:pt x="4558" y="1300"/>
                    <a:pt x="4586" y="1311"/>
                  </a:cubicBezTo>
                  <a:cubicBezTo>
                    <a:pt x="4504" y="1475"/>
                    <a:pt x="4422" y="1644"/>
                    <a:pt x="4345" y="1808"/>
                  </a:cubicBezTo>
                  <a:cubicBezTo>
                    <a:pt x="4176" y="1731"/>
                    <a:pt x="4001" y="1655"/>
                    <a:pt x="3832" y="1573"/>
                  </a:cubicBezTo>
                  <a:cubicBezTo>
                    <a:pt x="3909" y="1404"/>
                    <a:pt x="3991" y="1234"/>
                    <a:pt x="4067" y="1071"/>
                  </a:cubicBezTo>
                  <a:close/>
                  <a:moveTo>
                    <a:pt x="2517" y="1103"/>
                  </a:moveTo>
                  <a:cubicBezTo>
                    <a:pt x="2686" y="1185"/>
                    <a:pt x="2855" y="1267"/>
                    <a:pt x="3024" y="1349"/>
                  </a:cubicBezTo>
                  <a:cubicBezTo>
                    <a:pt x="2942" y="1518"/>
                    <a:pt x="2866" y="1688"/>
                    <a:pt x="2784" y="1857"/>
                  </a:cubicBezTo>
                  <a:cubicBezTo>
                    <a:pt x="2615" y="1780"/>
                    <a:pt x="2451" y="1698"/>
                    <a:pt x="2282" y="1622"/>
                  </a:cubicBezTo>
                  <a:cubicBezTo>
                    <a:pt x="2358" y="1447"/>
                    <a:pt x="2440" y="1278"/>
                    <a:pt x="2517" y="1103"/>
                  </a:cubicBezTo>
                  <a:close/>
                  <a:moveTo>
                    <a:pt x="4695" y="1360"/>
                  </a:moveTo>
                  <a:cubicBezTo>
                    <a:pt x="4869" y="1442"/>
                    <a:pt x="5044" y="1524"/>
                    <a:pt x="5219" y="1600"/>
                  </a:cubicBezTo>
                  <a:cubicBezTo>
                    <a:pt x="5137" y="1769"/>
                    <a:pt x="5055" y="1933"/>
                    <a:pt x="4979" y="2097"/>
                  </a:cubicBezTo>
                  <a:cubicBezTo>
                    <a:pt x="4804" y="2020"/>
                    <a:pt x="4635" y="1944"/>
                    <a:pt x="4460" y="1862"/>
                  </a:cubicBezTo>
                  <a:cubicBezTo>
                    <a:pt x="4542" y="1698"/>
                    <a:pt x="4618" y="1529"/>
                    <a:pt x="4695" y="1360"/>
                  </a:cubicBezTo>
                  <a:close/>
                  <a:moveTo>
                    <a:pt x="3144" y="1404"/>
                  </a:moveTo>
                  <a:cubicBezTo>
                    <a:pt x="3314" y="1486"/>
                    <a:pt x="3483" y="1562"/>
                    <a:pt x="3652" y="1644"/>
                  </a:cubicBezTo>
                  <a:cubicBezTo>
                    <a:pt x="3576" y="1808"/>
                    <a:pt x="3499" y="1977"/>
                    <a:pt x="3417" y="2146"/>
                  </a:cubicBezTo>
                  <a:cubicBezTo>
                    <a:pt x="3248" y="2070"/>
                    <a:pt x="3079" y="1993"/>
                    <a:pt x="2910" y="1917"/>
                  </a:cubicBezTo>
                  <a:cubicBezTo>
                    <a:pt x="2986" y="1742"/>
                    <a:pt x="3068" y="1573"/>
                    <a:pt x="3144" y="1404"/>
                  </a:cubicBezTo>
                  <a:close/>
                  <a:moveTo>
                    <a:pt x="1600" y="1436"/>
                  </a:moveTo>
                  <a:cubicBezTo>
                    <a:pt x="1769" y="1518"/>
                    <a:pt x="1938" y="1600"/>
                    <a:pt x="2102" y="1677"/>
                  </a:cubicBezTo>
                  <a:cubicBezTo>
                    <a:pt x="2031" y="1835"/>
                    <a:pt x="1954" y="1999"/>
                    <a:pt x="1883" y="2157"/>
                  </a:cubicBezTo>
                  <a:cubicBezTo>
                    <a:pt x="1878" y="2168"/>
                    <a:pt x="1867" y="2179"/>
                    <a:pt x="1862" y="2195"/>
                  </a:cubicBezTo>
                  <a:cubicBezTo>
                    <a:pt x="1698" y="2113"/>
                    <a:pt x="1529" y="2037"/>
                    <a:pt x="1359" y="1960"/>
                  </a:cubicBezTo>
                  <a:cubicBezTo>
                    <a:pt x="1441" y="1786"/>
                    <a:pt x="1523" y="1611"/>
                    <a:pt x="1600" y="1436"/>
                  </a:cubicBezTo>
                  <a:close/>
                  <a:moveTo>
                    <a:pt x="5328" y="1649"/>
                  </a:moveTo>
                  <a:cubicBezTo>
                    <a:pt x="5503" y="1731"/>
                    <a:pt x="5672" y="1813"/>
                    <a:pt x="5847" y="1889"/>
                  </a:cubicBezTo>
                  <a:cubicBezTo>
                    <a:pt x="5770" y="2059"/>
                    <a:pt x="5688" y="2222"/>
                    <a:pt x="5612" y="2386"/>
                  </a:cubicBezTo>
                  <a:cubicBezTo>
                    <a:pt x="5437" y="2310"/>
                    <a:pt x="5268" y="2233"/>
                    <a:pt x="5093" y="2152"/>
                  </a:cubicBezTo>
                  <a:cubicBezTo>
                    <a:pt x="5170" y="1988"/>
                    <a:pt x="5252" y="1819"/>
                    <a:pt x="5328" y="1649"/>
                  </a:cubicBezTo>
                  <a:close/>
                  <a:moveTo>
                    <a:pt x="3772" y="1698"/>
                  </a:moveTo>
                  <a:cubicBezTo>
                    <a:pt x="3898" y="1753"/>
                    <a:pt x="4018" y="1813"/>
                    <a:pt x="4143" y="1868"/>
                  </a:cubicBezTo>
                  <a:cubicBezTo>
                    <a:pt x="4187" y="1889"/>
                    <a:pt x="4236" y="1911"/>
                    <a:pt x="4285" y="1933"/>
                  </a:cubicBezTo>
                  <a:cubicBezTo>
                    <a:pt x="4203" y="2102"/>
                    <a:pt x="4127" y="2272"/>
                    <a:pt x="4051" y="2435"/>
                  </a:cubicBezTo>
                  <a:cubicBezTo>
                    <a:pt x="3881" y="2359"/>
                    <a:pt x="3707" y="2283"/>
                    <a:pt x="3537" y="2201"/>
                  </a:cubicBezTo>
                  <a:cubicBezTo>
                    <a:pt x="3614" y="2037"/>
                    <a:pt x="3696" y="1868"/>
                    <a:pt x="3772" y="1698"/>
                  </a:cubicBezTo>
                  <a:close/>
                  <a:moveTo>
                    <a:pt x="2227" y="1737"/>
                  </a:moveTo>
                  <a:cubicBezTo>
                    <a:pt x="2397" y="1819"/>
                    <a:pt x="2560" y="1895"/>
                    <a:pt x="2730" y="1977"/>
                  </a:cubicBezTo>
                  <a:cubicBezTo>
                    <a:pt x="2653" y="2146"/>
                    <a:pt x="2571" y="2315"/>
                    <a:pt x="2495" y="2484"/>
                  </a:cubicBezTo>
                  <a:cubicBezTo>
                    <a:pt x="2326" y="2408"/>
                    <a:pt x="2156" y="2332"/>
                    <a:pt x="1993" y="2250"/>
                  </a:cubicBezTo>
                  <a:cubicBezTo>
                    <a:pt x="2069" y="2081"/>
                    <a:pt x="2145" y="1906"/>
                    <a:pt x="2227" y="1737"/>
                  </a:cubicBezTo>
                  <a:close/>
                  <a:moveTo>
                    <a:pt x="5956" y="1944"/>
                  </a:moveTo>
                  <a:cubicBezTo>
                    <a:pt x="6130" y="2020"/>
                    <a:pt x="6305" y="2102"/>
                    <a:pt x="6480" y="2184"/>
                  </a:cubicBezTo>
                  <a:cubicBezTo>
                    <a:pt x="6398" y="2348"/>
                    <a:pt x="6321" y="2517"/>
                    <a:pt x="6240" y="2681"/>
                  </a:cubicBezTo>
                  <a:cubicBezTo>
                    <a:pt x="6070" y="2599"/>
                    <a:pt x="5896" y="2523"/>
                    <a:pt x="5726" y="2441"/>
                  </a:cubicBezTo>
                  <a:cubicBezTo>
                    <a:pt x="5803" y="2277"/>
                    <a:pt x="5879" y="2108"/>
                    <a:pt x="5956" y="1944"/>
                  </a:cubicBezTo>
                  <a:close/>
                  <a:moveTo>
                    <a:pt x="4405" y="1988"/>
                  </a:moveTo>
                  <a:cubicBezTo>
                    <a:pt x="4575" y="2070"/>
                    <a:pt x="4744" y="2146"/>
                    <a:pt x="4919" y="2228"/>
                  </a:cubicBezTo>
                  <a:cubicBezTo>
                    <a:pt x="4837" y="2392"/>
                    <a:pt x="4760" y="2561"/>
                    <a:pt x="4678" y="2725"/>
                  </a:cubicBezTo>
                  <a:cubicBezTo>
                    <a:pt x="4509" y="2648"/>
                    <a:pt x="4340" y="2572"/>
                    <a:pt x="4171" y="2490"/>
                  </a:cubicBezTo>
                  <a:cubicBezTo>
                    <a:pt x="4247" y="2326"/>
                    <a:pt x="4324" y="2157"/>
                    <a:pt x="4405" y="1988"/>
                  </a:cubicBezTo>
                  <a:close/>
                  <a:moveTo>
                    <a:pt x="2855" y="2031"/>
                  </a:moveTo>
                  <a:cubicBezTo>
                    <a:pt x="3024" y="2113"/>
                    <a:pt x="3194" y="2190"/>
                    <a:pt x="3363" y="2272"/>
                  </a:cubicBezTo>
                  <a:cubicBezTo>
                    <a:pt x="3281" y="2441"/>
                    <a:pt x="3204" y="2610"/>
                    <a:pt x="3123" y="2779"/>
                  </a:cubicBezTo>
                  <a:cubicBezTo>
                    <a:pt x="2953" y="2697"/>
                    <a:pt x="2790" y="2621"/>
                    <a:pt x="2620" y="2545"/>
                  </a:cubicBezTo>
                  <a:cubicBezTo>
                    <a:pt x="2697" y="2375"/>
                    <a:pt x="2773" y="2206"/>
                    <a:pt x="2855" y="2031"/>
                  </a:cubicBezTo>
                  <a:close/>
                  <a:moveTo>
                    <a:pt x="1310" y="2070"/>
                  </a:moveTo>
                  <a:cubicBezTo>
                    <a:pt x="1480" y="2152"/>
                    <a:pt x="1643" y="2228"/>
                    <a:pt x="1813" y="2310"/>
                  </a:cubicBezTo>
                  <a:cubicBezTo>
                    <a:pt x="1731" y="2479"/>
                    <a:pt x="1654" y="2654"/>
                    <a:pt x="1572" y="2823"/>
                  </a:cubicBezTo>
                  <a:cubicBezTo>
                    <a:pt x="1409" y="2747"/>
                    <a:pt x="1239" y="2670"/>
                    <a:pt x="1070" y="2588"/>
                  </a:cubicBezTo>
                  <a:cubicBezTo>
                    <a:pt x="1152" y="2414"/>
                    <a:pt x="1234" y="2244"/>
                    <a:pt x="1310" y="2070"/>
                  </a:cubicBezTo>
                  <a:close/>
                  <a:moveTo>
                    <a:pt x="6589" y="2233"/>
                  </a:moveTo>
                  <a:cubicBezTo>
                    <a:pt x="6764" y="2315"/>
                    <a:pt x="6938" y="2397"/>
                    <a:pt x="7108" y="2479"/>
                  </a:cubicBezTo>
                  <a:cubicBezTo>
                    <a:pt x="7031" y="2643"/>
                    <a:pt x="6949" y="2807"/>
                    <a:pt x="6873" y="2976"/>
                  </a:cubicBezTo>
                  <a:cubicBezTo>
                    <a:pt x="6698" y="2894"/>
                    <a:pt x="6529" y="2812"/>
                    <a:pt x="6354" y="2736"/>
                  </a:cubicBezTo>
                  <a:cubicBezTo>
                    <a:pt x="6420" y="2594"/>
                    <a:pt x="6485" y="2446"/>
                    <a:pt x="6556" y="2304"/>
                  </a:cubicBezTo>
                  <a:cubicBezTo>
                    <a:pt x="6567" y="2283"/>
                    <a:pt x="6578" y="2261"/>
                    <a:pt x="6589" y="2233"/>
                  </a:cubicBezTo>
                  <a:close/>
                  <a:moveTo>
                    <a:pt x="5033" y="2283"/>
                  </a:moveTo>
                  <a:cubicBezTo>
                    <a:pt x="5208" y="2359"/>
                    <a:pt x="5377" y="2441"/>
                    <a:pt x="5546" y="2517"/>
                  </a:cubicBezTo>
                  <a:cubicBezTo>
                    <a:pt x="5470" y="2681"/>
                    <a:pt x="5388" y="2850"/>
                    <a:pt x="5312" y="3014"/>
                  </a:cubicBezTo>
                  <a:cubicBezTo>
                    <a:pt x="5142" y="2938"/>
                    <a:pt x="4973" y="2861"/>
                    <a:pt x="4798" y="2779"/>
                  </a:cubicBezTo>
                  <a:cubicBezTo>
                    <a:pt x="4880" y="2615"/>
                    <a:pt x="4957" y="2446"/>
                    <a:pt x="5033" y="2283"/>
                  </a:cubicBezTo>
                  <a:close/>
                  <a:moveTo>
                    <a:pt x="3483" y="2326"/>
                  </a:moveTo>
                  <a:cubicBezTo>
                    <a:pt x="3581" y="2375"/>
                    <a:pt x="3679" y="2419"/>
                    <a:pt x="3778" y="2463"/>
                  </a:cubicBezTo>
                  <a:cubicBezTo>
                    <a:pt x="3849" y="2495"/>
                    <a:pt x="3920" y="2528"/>
                    <a:pt x="3991" y="2566"/>
                  </a:cubicBezTo>
                  <a:cubicBezTo>
                    <a:pt x="3914" y="2730"/>
                    <a:pt x="3832" y="2899"/>
                    <a:pt x="3756" y="3069"/>
                  </a:cubicBezTo>
                  <a:cubicBezTo>
                    <a:pt x="3587" y="2987"/>
                    <a:pt x="3417" y="2910"/>
                    <a:pt x="3248" y="2834"/>
                  </a:cubicBezTo>
                  <a:cubicBezTo>
                    <a:pt x="3325" y="2665"/>
                    <a:pt x="3406" y="2495"/>
                    <a:pt x="3483" y="2326"/>
                  </a:cubicBezTo>
                  <a:close/>
                  <a:moveTo>
                    <a:pt x="1938" y="2370"/>
                  </a:moveTo>
                  <a:cubicBezTo>
                    <a:pt x="2102" y="2446"/>
                    <a:pt x="2271" y="2528"/>
                    <a:pt x="2440" y="2605"/>
                  </a:cubicBezTo>
                  <a:cubicBezTo>
                    <a:pt x="2358" y="2779"/>
                    <a:pt x="2282" y="2948"/>
                    <a:pt x="2200" y="3118"/>
                  </a:cubicBezTo>
                  <a:cubicBezTo>
                    <a:pt x="2036" y="3041"/>
                    <a:pt x="1867" y="2959"/>
                    <a:pt x="1703" y="2883"/>
                  </a:cubicBezTo>
                  <a:cubicBezTo>
                    <a:pt x="1780" y="2714"/>
                    <a:pt x="1856" y="2539"/>
                    <a:pt x="1938" y="2370"/>
                  </a:cubicBezTo>
                  <a:close/>
                  <a:moveTo>
                    <a:pt x="7217" y="2528"/>
                  </a:moveTo>
                  <a:cubicBezTo>
                    <a:pt x="7391" y="2610"/>
                    <a:pt x="7566" y="2692"/>
                    <a:pt x="7741" y="2774"/>
                  </a:cubicBezTo>
                  <a:cubicBezTo>
                    <a:pt x="7659" y="2938"/>
                    <a:pt x="7577" y="3107"/>
                    <a:pt x="7501" y="3271"/>
                  </a:cubicBezTo>
                  <a:cubicBezTo>
                    <a:pt x="7326" y="3189"/>
                    <a:pt x="7157" y="3107"/>
                    <a:pt x="6987" y="3025"/>
                  </a:cubicBezTo>
                  <a:cubicBezTo>
                    <a:pt x="7042" y="2910"/>
                    <a:pt x="7097" y="2790"/>
                    <a:pt x="7151" y="2670"/>
                  </a:cubicBezTo>
                  <a:cubicBezTo>
                    <a:pt x="7173" y="2626"/>
                    <a:pt x="7195" y="2577"/>
                    <a:pt x="7217" y="2528"/>
                  </a:cubicBezTo>
                  <a:close/>
                  <a:moveTo>
                    <a:pt x="5666" y="2572"/>
                  </a:moveTo>
                  <a:cubicBezTo>
                    <a:pt x="5836" y="2648"/>
                    <a:pt x="6010" y="2730"/>
                    <a:pt x="6180" y="2812"/>
                  </a:cubicBezTo>
                  <a:cubicBezTo>
                    <a:pt x="6098" y="2976"/>
                    <a:pt x="6021" y="3140"/>
                    <a:pt x="5939" y="3309"/>
                  </a:cubicBezTo>
                  <a:cubicBezTo>
                    <a:pt x="5770" y="3227"/>
                    <a:pt x="5601" y="3150"/>
                    <a:pt x="5432" y="3069"/>
                  </a:cubicBezTo>
                  <a:cubicBezTo>
                    <a:pt x="5508" y="2905"/>
                    <a:pt x="5585" y="2736"/>
                    <a:pt x="5666" y="2572"/>
                  </a:cubicBezTo>
                  <a:close/>
                  <a:moveTo>
                    <a:pt x="4111" y="2621"/>
                  </a:moveTo>
                  <a:cubicBezTo>
                    <a:pt x="4280" y="2697"/>
                    <a:pt x="4449" y="2774"/>
                    <a:pt x="4618" y="2856"/>
                  </a:cubicBezTo>
                  <a:cubicBezTo>
                    <a:pt x="4542" y="3019"/>
                    <a:pt x="4465" y="3189"/>
                    <a:pt x="4389" y="3352"/>
                  </a:cubicBezTo>
                  <a:cubicBezTo>
                    <a:pt x="4220" y="3276"/>
                    <a:pt x="4051" y="3200"/>
                    <a:pt x="3881" y="3123"/>
                  </a:cubicBezTo>
                  <a:cubicBezTo>
                    <a:pt x="3958" y="2954"/>
                    <a:pt x="4034" y="2790"/>
                    <a:pt x="4111" y="2621"/>
                  </a:cubicBezTo>
                  <a:close/>
                  <a:moveTo>
                    <a:pt x="2566" y="2665"/>
                  </a:moveTo>
                  <a:cubicBezTo>
                    <a:pt x="2730" y="2747"/>
                    <a:pt x="2899" y="2823"/>
                    <a:pt x="3068" y="2899"/>
                  </a:cubicBezTo>
                  <a:cubicBezTo>
                    <a:pt x="2986" y="3069"/>
                    <a:pt x="2910" y="3238"/>
                    <a:pt x="2833" y="3407"/>
                  </a:cubicBezTo>
                  <a:cubicBezTo>
                    <a:pt x="2664" y="3331"/>
                    <a:pt x="2495" y="3254"/>
                    <a:pt x="2331" y="3178"/>
                  </a:cubicBezTo>
                  <a:cubicBezTo>
                    <a:pt x="2408" y="3003"/>
                    <a:pt x="2484" y="2834"/>
                    <a:pt x="2566" y="2665"/>
                  </a:cubicBezTo>
                  <a:close/>
                  <a:moveTo>
                    <a:pt x="1021" y="2703"/>
                  </a:moveTo>
                  <a:cubicBezTo>
                    <a:pt x="1185" y="2779"/>
                    <a:pt x="1354" y="2861"/>
                    <a:pt x="1518" y="2938"/>
                  </a:cubicBezTo>
                  <a:cubicBezTo>
                    <a:pt x="1441" y="3112"/>
                    <a:pt x="1359" y="3281"/>
                    <a:pt x="1283" y="3456"/>
                  </a:cubicBezTo>
                  <a:cubicBezTo>
                    <a:pt x="1114" y="3374"/>
                    <a:pt x="950" y="3298"/>
                    <a:pt x="781" y="3221"/>
                  </a:cubicBezTo>
                  <a:cubicBezTo>
                    <a:pt x="863" y="3047"/>
                    <a:pt x="939" y="2872"/>
                    <a:pt x="1021" y="2703"/>
                  </a:cubicBezTo>
                  <a:close/>
                  <a:moveTo>
                    <a:pt x="7850" y="2828"/>
                  </a:moveTo>
                  <a:cubicBezTo>
                    <a:pt x="8019" y="2910"/>
                    <a:pt x="8194" y="2992"/>
                    <a:pt x="8363" y="3074"/>
                  </a:cubicBezTo>
                  <a:cubicBezTo>
                    <a:pt x="8287" y="3243"/>
                    <a:pt x="8205" y="3407"/>
                    <a:pt x="8128" y="3571"/>
                  </a:cubicBezTo>
                  <a:cubicBezTo>
                    <a:pt x="7954" y="3489"/>
                    <a:pt x="7784" y="3407"/>
                    <a:pt x="7610" y="3325"/>
                  </a:cubicBezTo>
                  <a:cubicBezTo>
                    <a:pt x="7659" y="3232"/>
                    <a:pt x="7703" y="3134"/>
                    <a:pt x="7746" y="3041"/>
                  </a:cubicBezTo>
                  <a:cubicBezTo>
                    <a:pt x="7779" y="2970"/>
                    <a:pt x="7812" y="2899"/>
                    <a:pt x="7850" y="2828"/>
                  </a:cubicBezTo>
                  <a:close/>
                  <a:moveTo>
                    <a:pt x="6294" y="2861"/>
                  </a:moveTo>
                  <a:cubicBezTo>
                    <a:pt x="6469" y="2943"/>
                    <a:pt x="6638" y="3025"/>
                    <a:pt x="6807" y="3101"/>
                  </a:cubicBezTo>
                  <a:cubicBezTo>
                    <a:pt x="6731" y="3271"/>
                    <a:pt x="6649" y="3434"/>
                    <a:pt x="6573" y="3598"/>
                  </a:cubicBezTo>
                  <a:cubicBezTo>
                    <a:pt x="6403" y="3522"/>
                    <a:pt x="6234" y="3440"/>
                    <a:pt x="6059" y="3363"/>
                  </a:cubicBezTo>
                  <a:cubicBezTo>
                    <a:pt x="6141" y="3194"/>
                    <a:pt x="6218" y="3030"/>
                    <a:pt x="6294" y="2861"/>
                  </a:cubicBezTo>
                  <a:close/>
                  <a:moveTo>
                    <a:pt x="4744" y="2910"/>
                  </a:moveTo>
                  <a:cubicBezTo>
                    <a:pt x="4913" y="2987"/>
                    <a:pt x="5082" y="3069"/>
                    <a:pt x="5252" y="3145"/>
                  </a:cubicBezTo>
                  <a:cubicBezTo>
                    <a:pt x="5175" y="3314"/>
                    <a:pt x="5093" y="3478"/>
                    <a:pt x="5017" y="3642"/>
                  </a:cubicBezTo>
                  <a:cubicBezTo>
                    <a:pt x="4848" y="3565"/>
                    <a:pt x="4678" y="3489"/>
                    <a:pt x="4509" y="3412"/>
                  </a:cubicBezTo>
                  <a:cubicBezTo>
                    <a:pt x="4586" y="3243"/>
                    <a:pt x="4662" y="3079"/>
                    <a:pt x="4744" y="2910"/>
                  </a:cubicBezTo>
                  <a:close/>
                  <a:moveTo>
                    <a:pt x="3194" y="2959"/>
                  </a:moveTo>
                  <a:cubicBezTo>
                    <a:pt x="3265" y="2992"/>
                    <a:pt x="3336" y="3025"/>
                    <a:pt x="3406" y="3058"/>
                  </a:cubicBezTo>
                  <a:cubicBezTo>
                    <a:pt x="3505" y="3107"/>
                    <a:pt x="3598" y="3150"/>
                    <a:pt x="3696" y="3194"/>
                  </a:cubicBezTo>
                  <a:cubicBezTo>
                    <a:pt x="3685" y="3216"/>
                    <a:pt x="3674" y="3238"/>
                    <a:pt x="3668" y="3254"/>
                  </a:cubicBezTo>
                  <a:cubicBezTo>
                    <a:pt x="3598" y="3402"/>
                    <a:pt x="3532" y="3549"/>
                    <a:pt x="3467" y="3696"/>
                  </a:cubicBezTo>
                  <a:cubicBezTo>
                    <a:pt x="3297" y="3620"/>
                    <a:pt x="3128" y="3543"/>
                    <a:pt x="2959" y="3467"/>
                  </a:cubicBezTo>
                  <a:cubicBezTo>
                    <a:pt x="3035" y="3298"/>
                    <a:pt x="3117" y="3129"/>
                    <a:pt x="3194" y="2959"/>
                  </a:cubicBezTo>
                  <a:close/>
                  <a:moveTo>
                    <a:pt x="1649" y="3003"/>
                  </a:moveTo>
                  <a:cubicBezTo>
                    <a:pt x="1813" y="3079"/>
                    <a:pt x="1982" y="3161"/>
                    <a:pt x="2145" y="3238"/>
                  </a:cubicBezTo>
                  <a:cubicBezTo>
                    <a:pt x="2069" y="3407"/>
                    <a:pt x="1993" y="3576"/>
                    <a:pt x="1911" y="3745"/>
                  </a:cubicBezTo>
                  <a:cubicBezTo>
                    <a:pt x="1747" y="3669"/>
                    <a:pt x="1578" y="3593"/>
                    <a:pt x="1414" y="3516"/>
                  </a:cubicBezTo>
                  <a:cubicBezTo>
                    <a:pt x="1490" y="3342"/>
                    <a:pt x="1567" y="3172"/>
                    <a:pt x="1649" y="3003"/>
                  </a:cubicBezTo>
                  <a:close/>
                  <a:moveTo>
                    <a:pt x="6922" y="3156"/>
                  </a:moveTo>
                  <a:cubicBezTo>
                    <a:pt x="7097" y="3238"/>
                    <a:pt x="7266" y="3320"/>
                    <a:pt x="7435" y="3402"/>
                  </a:cubicBezTo>
                  <a:cubicBezTo>
                    <a:pt x="7359" y="3565"/>
                    <a:pt x="7277" y="3735"/>
                    <a:pt x="7200" y="3898"/>
                  </a:cubicBezTo>
                  <a:cubicBezTo>
                    <a:pt x="7031" y="3816"/>
                    <a:pt x="6862" y="3735"/>
                    <a:pt x="6693" y="3658"/>
                  </a:cubicBezTo>
                  <a:cubicBezTo>
                    <a:pt x="6769" y="3489"/>
                    <a:pt x="6845" y="3325"/>
                    <a:pt x="6922" y="3156"/>
                  </a:cubicBezTo>
                  <a:close/>
                  <a:moveTo>
                    <a:pt x="5372" y="3200"/>
                  </a:moveTo>
                  <a:cubicBezTo>
                    <a:pt x="5541" y="3281"/>
                    <a:pt x="5710" y="3358"/>
                    <a:pt x="5879" y="3440"/>
                  </a:cubicBezTo>
                  <a:cubicBezTo>
                    <a:pt x="5803" y="3604"/>
                    <a:pt x="5726" y="3773"/>
                    <a:pt x="5650" y="3937"/>
                  </a:cubicBezTo>
                  <a:cubicBezTo>
                    <a:pt x="5481" y="3860"/>
                    <a:pt x="5312" y="3778"/>
                    <a:pt x="5142" y="3702"/>
                  </a:cubicBezTo>
                  <a:cubicBezTo>
                    <a:pt x="5219" y="3533"/>
                    <a:pt x="5295" y="3369"/>
                    <a:pt x="5372" y="3200"/>
                  </a:cubicBezTo>
                  <a:close/>
                  <a:moveTo>
                    <a:pt x="3821" y="3249"/>
                  </a:moveTo>
                  <a:cubicBezTo>
                    <a:pt x="3991" y="3331"/>
                    <a:pt x="4160" y="3407"/>
                    <a:pt x="4329" y="3483"/>
                  </a:cubicBezTo>
                  <a:cubicBezTo>
                    <a:pt x="4307" y="3533"/>
                    <a:pt x="4285" y="3576"/>
                    <a:pt x="4263" y="3625"/>
                  </a:cubicBezTo>
                  <a:cubicBezTo>
                    <a:pt x="4203" y="3745"/>
                    <a:pt x="4149" y="3866"/>
                    <a:pt x="4094" y="3986"/>
                  </a:cubicBezTo>
                  <a:cubicBezTo>
                    <a:pt x="3925" y="3909"/>
                    <a:pt x="3761" y="3833"/>
                    <a:pt x="3592" y="3756"/>
                  </a:cubicBezTo>
                  <a:cubicBezTo>
                    <a:pt x="3668" y="3587"/>
                    <a:pt x="3745" y="3418"/>
                    <a:pt x="3821" y="3249"/>
                  </a:cubicBezTo>
                  <a:close/>
                  <a:moveTo>
                    <a:pt x="2277" y="3298"/>
                  </a:moveTo>
                  <a:cubicBezTo>
                    <a:pt x="2440" y="3374"/>
                    <a:pt x="2609" y="3451"/>
                    <a:pt x="2773" y="3533"/>
                  </a:cubicBezTo>
                  <a:cubicBezTo>
                    <a:pt x="2697" y="3702"/>
                    <a:pt x="2620" y="3866"/>
                    <a:pt x="2544" y="4035"/>
                  </a:cubicBezTo>
                  <a:cubicBezTo>
                    <a:pt x="2375" y="3958"/>
                    <a:pt x="2206" y="3882"/>
                    <a:pt x="2042" y="3805"/>
                  </a:cubicBezTo>
                  <a:cubicBezTo>
                    <a:pt x="2118" y="3636"/>
                    <a:pt x="2195" y="3467"/>
                    <a:pt x="2277" y="3298"/>
                  </a:cubicBezTo>
                  <a:close/>
                  <a:moveTo>
                    <a:pt x="732" y="3336"/>
                  </a:moveTo>
                  <a:cubicBezTo>
                    <a:pt x="895" y="3412"/>
                    <a:pt x="1065" y="3494"/>
                    <a:pt x="1228" y="3571"/>
                  </a:cubicBezTo>
                  <a:cubicBezTo>
                    <a:pt x="1147" y="3745"/>
                    <a:pt x="1070" y="3915"/>
                    <a:pt x="994" y="4084"/>
                  </a:cubicBezTo>
                  <a:cubicBezTo>
                    <a:pt x="824" y="4007"/>
                    <a:pt x="655" y="3931"/>
                    <a:pt x="491" y="3849"/>
                  </a:cubicBezTo>
                  <a:cubicBezTo>
                    <a:pt x="573" y="3680"/>
                    <a:pt x="650" y="3505"/>
                    <a:pt x="732" y="3336"/>
                  </a:cubicBezTo>
                  <a:close/>
                  <a:moveTo>
                    <a:pt x="7550" y="3456"/>
                  </a:moveTo>
                  <a:cubicBezTo>
                    <a:pt x="7724" y="3538"/>
                    <a:pt x="7894" y="3620"/>
                    <a:pt x="8063" y="3702"/>
                  </a:cubicBezTo>
                  <a:cubicBezTo>
                    <a:pt x="7986" y="3871"/>
                    <a:pt x="7904" y="4035"/>
                    <a:pt x="7823" y="4199"/>
                  </a:cubicBezTo>
                  <a:cubicBezTo>
                    <a:pt x="7659" y="4117"/>
                    <a:pt x="7490" y="4035"/>
                    <a:pt x="7320" y="3953"/>
                  </a:cubicBezTo>
                  <a:cubicBezTo>
                    <a:pt x="7397" y="3789"/>
                    <a:pt x="7473" y="3620"/>
                    <a:pt x="7550" y="3456"/>
                  </a:cubicBezTo>
                  <a:close/>
                  <a:moveTo>
                    <a:pt x="5999" y="3494"/>
                  </a:moveTo>
                  <a:cubicBezTo>
                    <a:pt x="6174" y="3571"/>
                    <a:pt x="6343" y="3653"/>
                    <a:pt x="6513" y="3729"/>
                  </a:cubicBezTo>
                  <a:cubicBezTo>
                    <a:pt x="6431" y="3898"/>
                    <a:pt x="6354" y="4062"/>
                    <a:pt x="6278" y="4231"/>
                  </a:cubicBezTo>
                  <a:cubicBezTo>
                    <a:pt x="6261" y="4220"/>
                    <a:pt x="6245" y="4215"/>
                    <a:pt x="6229" y="4204"/>
                  </a:cubicBezTo>
                  <a:cubicBezTo>
                    <a:pt x="6076" y="4133"/>
                    <a:pt x="5923" y="4068"/>
                    <a:pt x="5770" y="3997"/>
                  </a:cubicBezTo>
                  <a:cubicBezTo>
                    <a:pt x="5847" y="3827"/>
                    <a:pt x="5923" y="3658"/>
                    <a:pt x="5999" y="3494"/>
                  </a:cubicBezTo>
                  <a:close/>
                  <a:moveTo>
                    <a:pt x="4455" y="3543"/>
                  </a:moveTo>
                  <a:cubicBezTo>
                    <a:pt x="4618" y="3620"/>
                    <a:pt x="4788" y="3696"/>
                    <a:pt x="4957" y="3773"/>
                  </a:cubicBezTo>
                  <a:cubicBezTo>
                    <a:pt x="4924" y="3844"/>
                    <a:pt x="4891" y="3920"/>
                    <a:pt x="4859" y="3991"/>
                  </a:cubicBezTo>
                  <a:cubicBezTo>
                    <a:pt x="4815" y="4084"/>
                    <a:pt x="4771" y="4177"/>
                    <a:pt x="4727" y="4275"/>
                  </a:cubicBezTo>
                  <a:cubicBezTo>
                    <a:pt x="4558" y="4199"/>
                    <a:pt x="4389" y="4122"/>
                    <a:pt x="4220" y="4040"/>
                  </a:cubicBezTo>
                  <a:cubicBezTo>
                    <a:pt x="4296" y="3876"/>
                    <a:pt x="4378" y="3707"/>
                    <a:pt x="4455" y="3543"/>
                  </a:cubicBezTo>
                  <a:close/>
                  <a:moveTo>
                    <a:pt x="2904" y="3593"/>
                  </a:moveTo>
                  <a:cubicBezTo>
                    <a:pt x="2948" y="3614"/>
                    <a:pt x="2997" y="3631"/>
                    <a:pt x="3041" y="3653"/>
                  </a:cubicBezTo>
                  <a:cubicBezTo>
                    <a:pt x="3161" y="3713"/>
                    <a:pt x="3281" y="3767"/>
                    <a:pt x="3406" y="3822"/>
                  </a:cubicBezTo>
                  <a:cubicBezTo>
                    <a:pt x="3330" y="3991"/>
                    <a:pt x="3248" y="4160"/>
                    <a:pt x="3172" y="4324"/>
                  </a:cubicBezTo>
                  <a:cubicBezTo>
                    <a:pt x="3008" y="4248"/>
                    <a:pt x="2839" y="4171"/>
                    <a:pt x="2670" y="4095"/>
                  </a:cubicBezTo>
                  <a:cubicBezTo>
                    <a:pt x="2751" y="3926"/>
                    <a:pt x="2828" y="3756"/>
                    <a:pt x="2904" y="3593"/>
                  </a:cubicBezTo>
                  <a:close/>
                  <a:moveTo>
                    <a:pt x="1359" y="3636"/>
                  </a:moveTo>
                  <a:cubicBezTo>
                    <a:pt x="1523" y="3713"/>
                    <a:pt x="1692" y="3789"/>
                    <a:pt x="1856" y="3866"/>
                  </a:cubicBezTo>
                  <a:cubicBezTo>
                    <a:pt x="1780" y="4040"/>
                    <a:pt x="1698" y="4209"/>
                    <a:pt x="1621" y="4379"/>
                  </a:cubicBezTo>
                  <a:cubicBezTo>
                    <a:pt x="1452" y="4302"/>
                    <a:pt x="1288" y="4220"/>
                    <a:pt x="1119" y="4144"/>
                  </a:cubicBezTo>
                  <a:cubicBezTo>
                    <a:pt x="1201" y="3975"/>
                    <a:pt x="1278" y="3805"/>
                    <a:pt x="1359" y="3636"/>
                  </a:cubicBezTo>
                  <a:close/>
                  <a:moveTo>
                    <a:pt x="6633" y="3789"/>
                  </a:moveTo>
                  <a:cubicBezTo>
                    <a:pt x="6802" y="3866"/>
                    <a:pt x="6971" y="3947"/>
                    <a:pt x="7140" y="4029"/>
                  </a:cubicBezTo>
                  <a:cubicBezTo>
                    <a:pt x="7058" y="4193"/>
                    <a:pt x="6982" y="4362"/>
                    <a:pt x="6906" y="4526"/>
                  </a:cubicBezTo>
                  <a:cubicBezTo>
                    <a:pt x="6736" y="4450"/>
                    <a:pt x="6567" y="4368"/>
                    <a:pt x="6398" y="4286"/>
                  </a:cubicBezTo>
                  <a:cubicBezTo>
                    <a:pt x="6474" y="4122"/>
                    <a:pt x="6551" y="3953"/>
                    <a:pt x="6633" y="3789"/>
                  </a:cubicBezTo>
                  <a:close/>
                  <a:moveTo>
                    <a:pt x="5082" y="3833"/>
                  </a:moveTo>
                  <a:cubicBezTo>
                    <a:pt x="5252" y="3909"/>
                    <a:pt x="5421" y="3986"/>
                    <a:pt x="5590" y="4068"/>
                  </a:cubicBezTo>
                  <a:cubicBezTo>
                    <a:pt x="5541" y="4166"/>
                    <a:pt x="5497" y="4259"/>
                    <a:pt x="5454" y="4357"/>
                  </a:cubicBezTo>
                  <a:cubicBezTo>
                    <a:pt x="5421" y="4428"/>
                    <a:pt x="5388" y="4499"/>
                    <a:pt x="5355" y="4564"/>
                  </a:cubicBezTo>
                  <a:cubicBezTo>
                    <a:pt x="5186" y="4488"/>
                    <a:pt x="5022" y="4411"/>
                    <a:pt x="4853" y="4335"/>
                  </a:cubicBezTo>
                  <a:cubicBezTo>
                    <a:pt x="4929" y="4166"/>
                    <a:pt x="5006" y="3997"/>
                    <a:pt x="5082" y="3833"/>
                  </a:cubicBezTo>
                  <a:close/>
                  <a:moveTo>
                    <a:pt x="3532" y="3882"/>
                  </a:moveTo>
                  <a:cubicBezTo>
                    <a:pt x="3701" y="3958"/>
                    <a:pt x="3870" y="4035"/>
                    <a:pt x="4034" y="4111"/>
                  </a:cubicBezTo>
                  <a:cubicBezTo>
                    <a:pt x="3958" y="4280"/>
                    <a:pt x="3881" y="4450"/>
                    <a:pt x="3805" y="4613"/>
                  </a:cubicBezTo>
                  <a:cubicBezTo>
                    <a:pt x="3636" y="4537"/>
                    <a:pt x="3472" y="4461"/>
                    <a:pt x="3303" y="4384"/>
                  </a:cubicBezTo>
                  <a:cubicBezTo>
                    <a:pt x="3379" y="4215"/>
                    <a:pt x="3456" y="4051"/>
                    <a:pt x="3532" y="3882"/>
                  </a:cubicBezTo>
                  <a:close/>
                  <a:moveTo>
                    <a:pt x="1987" y="3931"/>
                  </a:moveTo>
                  <a:cubicBezTo>
                    <a:pt x="2151" y="4007"/>
                    <a:pt x="2320" y="4084"/>
                    <a:pt x="2484" y="4160"/>
                  </a:cubicBezTo>
                  <a:cubicBezTo>
                    <a:pt x="2408" y="4330"/>
                    <a:pt x="2331" y="4499"/>
                    <a:pt x="2249" y="4668"/>
                  </a:cubicBezTo>
                  <a:cubicBezTo>
                    <a:pt x="2085" y="4592"/>
                    <a:pt x="1916" y="4515"/>
                    <a:pt x="1752" y="4439"/>
                  </a:cubicBezTo>
                  <a:cubicBezTo>
                    <a:pt x="1829" y="4269"/>
                    <a:pt x="1905" y="4100"/>
                    <a:pt x="1987" y="3931"/>
                  </a:cubicBezTo>
                  <a:close/>
                  <a:moveTo>
                    <a:pt x="437" y="3964"/>
                  </a:moveTo>
                  <a:cubicBezTo>
                    <a:pt x="606" y="4046"/>
                    <a:pt x="770" y="4122"/>
                    <a:pt x="934" y="4204"/>
                  </a:cubicBezTo>
                  <a:cubicBezTo>
                    <a:pt x="857" y="4373"/>
                    <a:pt x="775" y="4542"/>
                    <a:pt x="699" y="4717"/>
                  </a:cubicBezTo>
                  <a:cubicBezTo>
                    <a:pt x="530" y="4635"/>
                    <a:pt x="366" y="4559"/>
                    <a:pt x="197" y="4482"/>
                  </a:cubicBezTo>
                  <a:cubicBezTo>
                    <a:pt x="279" y="4308"/>
                    <a:pt x="360" y="4138"/>
                    <a:pt x="437" y="3964"/>
                  </a:cubicBezTo>
                  <a:close/>
                  <a:moveTo>
                    <a:pt x="7255" y="4084"/>
                  </a:moveTo>
                  <a:cubicBezTo>
                    <a:pt x="7424" y="4166"/>
                    <a:pt x="7593" y="4248"/>
                    <a:pt x="7763" y="4330"/>
                  </a:cubicBezTo>
                  <a:cubicBezTo>
                    <a:pt x="7686" y="4499"/>
                    <a:pt x="7610" y="4663"/>
                    <a:pt x="7528" y="4832"/>
                  </a:cubicBezTo>
                  <a:cubicBezTo>
                    <a:pt x="7364" y="4750"/>
                    <a:pt x="7195" y="4668"/>
                    <a:pt x="7026" y="4586"/>
                  </a:cubicBezTo>
                  <a:cubicBezTo>
                    <a:pt x="7102" y="4417"/>
                    <a:pt x="7178" y="4253"/>
                    <a:pt x="7255" y="4084"/>
                  </a:cubicBezTo>
                  <a:close/>
                  <a:moveTo>
                    <a:pt x="5710" y="4122"/>
                  </a:moveTo>
                  <a:cubicBezTo>
                    <a:pt x="5879" y="4204"/>
                    <a:pt x="6049" y="4280"/>
                    <a:pt x="6218" y="4362"/>
                  </a:cubicBezTo>
                  <a:cubicBezTo>
                    <a:pt x="6158" y="4482"/>
                    <a:pt x="6103" y="4602"/>
                    <a:pt x="6049" y="4723"/>
                  </a:cubicBezTo>
                  <a:lnTo>
                    <a:pt x="5983" y="4859"/>
                  </a:lnTo>
                  <a:cubicBezTo>
                    <a:pt x="5945" y="4843"/>
                    <a:pt x="5901" y="4821"/>
                    <a:pt x="5863" y="4804"/>
                  </a:cubicBezTo>
                  <a:cubicBezTo>
                    <a:pt x="5737" y="4744"/>
                    <a:pt x="5606" y="4684"/>
                    <a:pt x="5481" y="4624"/>
                  </a:cubicBezTo>
                  <a:cubicBezTo>
                    <a:pt x="5557" y="4461"/>
                    <a:pt x="5634" y="4291"/>
                    <a:pt x="5710" y="4122"/>
                  </a:cubicBezTo>
                  <a:close/>
                  <a:moveTo>
                    <a:pt x="4165" y="4171"/>
                  </a:moveTo>
                  <a:cubicBezTo>
                    <a:pt x="4329" y="4248"/>
                    <a:pt x="4498" y="4324"/>
                    <a:pt x="4667" y="4406"/>
                  </a:cubicBezTo>
                  <a:cubicBezTo>
                    <a:pt x="4591" y="4570"/>
                    <a:pt x="4515" y="4739"/>
                    <a:pt x="4433" y="4903"/>
                  </a:cubicBezTo>
                  <a:cubicBezTo>
                    <a:pt x="4269" y="4826"/>
                    <a:pt x="4100" y="4750"/>
                    <a:pt x="3936" y="4673"/>
                  </a:cubicBezTo>
                  <a:cubicBezTo>
                    <a:pt x="4012" y="4504"/>
                    <a:pt x="4089" y="4340"/>
                    <a:pt x="4165" y="4171"/>
                  </a:cubicBezTo>
                  <a:close/>
                  <a:moveTo>
                    <a:pt x="2615" y="4220"/>
                  </a:moveTo>
                  <a:cubicBezTo>
                    <a:pt x="2637" y="4231"/>
                    <a:pt x="2653" y="4242"/>
                    <a:pt x="2675" y="4248"/>
                  </a:cubicBezTo>
                  <a:cubicBezTo>
                    <a:pt x="2822" y="4319"/>
                    <a:pt x="2970" y="4384"/>
                    <a:pt x="3117" y="4455"/>
                  </a:cubicBezTo>
                  <a:cubicBezTo>
                    <a:pt x="3035" y="4619"/>
                    <a:pt x="2959" y="4788"/>
                    <a:pt x="2882" y="4957"/>
                  </a:cubicBezTo>
                  <a:cubicBezTo>
                    <a:pt x="2713" y="4881"/>
                    <a:pt x="2549" y="4804"/>
                    <a:pt x="2380" y="4728"/>
                  </a:cubicBezTo>
                  <a:cubicBezTo>
                    <a:pt x="2457" y="4559"/>
                    <a:pt x="2539" y="4390"/>
                    <a:pt x="2615" y="4220"/>
                  </a:cubicBezTo>
                  <a:close/>
                  <a:moveTo>
                    <a:pt x="1065" y="4264"/>
                  </a:moveTo>
                  <a:cubicBezTo>
                    <a:pt x="1234" y="4340"/>
                    <a:pt x="1398" y="4422"/>
                    <a:pt x="1567" y="4499"/>
                  </a:cubicBezTo>
                  <a:cubicBezTo>
                    <a:pt x="1485" y="4668"/>
                    <a:pt x="1409" y="4837"/>
                    <a:pt x="1327" y="5006"/>
                  </a:cubicBezTo>
                  <a:cubicBezTo>
                    <a:pt x="1163" y="4930"/>
                    <a:pt x="994" y="4854"/>
                    <a:pt x="830" y="4777"/>
                  </a:cubicBezTo>
                  <a:cubicBezTo>
                    <a:pt x="906" y="4602"/>
                    <a:pt x="988" y="4433"/>
                    <a:pt x="1065" y="4264"/>
                  </a:cubicBezTo>
                  <a:close/>
                  <a:moveTo>
                    <a:pt x="7883" y="4390"/>
                  </a:moveTo>
                  <a:cubicBezTo>
                    <a:pt x="8052" y="4471"/>
                    <a:pt x="8221" y="4553"/>
                    <a:pt x="8385" y="4635"/>
                  </a:cubicBezTo>
                  <a:cubicBezTo>
                    <a:pt x="8308" y="4804"/>
                    <a:pt x="8232" y="4974"/>
                    <a:pt x="8150" y="5137"/>
                  </a:cubicBezTo>
                  <a:cubicBezTo>
                    <a:pt x="7986" y="5056"/>
                    <a:pt x="7817" y="4974"/>
                    <a:pt x="7648" y="4892"/>
                  </a:cubicBezTo>
                  <a:cubicBezTo>
                    <a:pt x="7730" y="4723"/>
                    <a:pt x="7806" y="4553"/>
                    <a:pt x="7883" y="4390"/>
                  </a:cubicBezTo>
                  <a:close/>
                  <a:moveTo>
                    <a:pt x="6338" y="4417"/>
                  </a:moveTo>
                  <a:cubicBezTo>
                    <a:pt x="6507" y="4499"/>
                    <a:pt x="6676" y="4575"/>
                    <a:pt x="6845" y="4657"/>
                  </a:cubicBezTo>
                  <a:cubicBezTo>
                    <a:pt x="6775" y="4804"/>
                    <a:pt x="6709" y="4946"/>
                    <a:pt x="6644" y="5094"/>
                  </a:cubicBezTo>
                  <a:cubicBezTo>
                    <a:pt x="6633" y="5116"/>
                    <a:pt x="6622" y="5137"/>
                    <a:pt x="6611" y="5159"/>
                  </a:cubicBezTo>
                  <a:cubicBezTo>
                    <a:pt x="6447" y="5077"/>
                    <a:pt x="6278" y="5001"/>
                    <a:pt x="6109" y="4919"/>
                  </a:cubicBezTo>
                  <a:cubicBezTo>
                    <a:pt x="6185" y="4750"/>
                    <a:pt x="6261" y="4586"/>
                    <a:pt x="6338" y="4417"/>
                  </a:cubicBezTo>
                  <a:close/>
                  <a:moveTo>
                    <a:pt x="4793" y="4461"/>
                  </a:moveTo>
                  <a:cubicBezTo>
                    <a:pt x="4962" y="4542"/>
                    <a:pt x="5126" y="4619"/>
                    <a:pt x="5295" y="4695"/>
                  </a:cubicBezTo>
                  <a:cubicBezTo>
                    <a:pt x="5219" y="4864"/>
                    <a:pt x="5142" y="5028"/>
                    <a:pt x="5066" y="5197"/>
                  </a:cubicBezTo>
                  <a:cubicBezTo>
                    <a:pt x="4897" y="5121"/>
                    <a:pt x="4733" y="5039"/>
                    <a:pt x="4564" y="4963"/>
                  </a:cubicBezTo>
                  <a:cubicBezTo>
                    <a:pt x="4640" y="4799"/>
                    <a:pt x="4717" y="4630"/>
                    <a:pt x="4793" y="4461"/>
                  </a:cubicBezTo>
                  <a:close/>
                  <a:moveTo>
                    <a:pt x="3243" y="4515"/>
                  </a:moveTo>
                  <a:cubicBezTo>
                    <a:pt x="3412" y="4592"/>
                    <a:pt x="3576" y="4668"/>
                    <a:pt x="3745" y="4744"/>
                  </a:cubicBezTo>
                  <a:cubicBezTo>
                    <a:pt x="3668" y="4908"/>
                    <a:pt x="3592" y="5077"/>
                    <a:pt x="3516" y="5247"/>
                  </a:cubicBezTo>
                  <a:cubicBezTo>
                    <a:pt x="3346" y="5170"/>
                    <a:pt x="3183" y="5094"/>
                    <a:pt x="3013" y="5017"/>
                  </a:cubicBezTo>
                  <a:cubicBezTo>
                    <a:pt x="3090" y="4848"/>
                    <a:pt x="3166" y="4679"/>
                    <a:pt x="3243" y="4515"/>
                  </a:cubicBezTo>
                  <a:close/>
                  <a:moveTo>
                    <a:pt x="1692" y="4559"/>
                  </a:moveTo>
                  <a:cubicBezTo>
                    <a:pt x="1862" y="4635"/>
                    <a:pt x="2025" y="4717"/>
                    <a:pt x="2195" y="4794"/>
                  </a:cubicBezTo>
                  <a:cubicBezTo>
                    <a:pt x="2118" y="4963"/>
                    <a:pt x="2036" y="5127"/>
                    <a:pt x="1960" y="5296"/>
                  </a:cubicBezTo>
                  <a:cubicBezTo>
                    <a:pt x="1791" y="5219"/>
                    <a:pt x="1627" y="5143"/>
                    <a:pt x="1458" y="5066"/>
                  </a:cubicBezTo>
                  <a:cubicBezTo>
                    <a:pt x="1540" y="4897"/>
                    <a:pt x="1616" y="4728"/>
                    <a:pt x="1692" y="4559"/>
                  </a:cubicBezTo>
                  <a:close/>
                  <a:moveTo>
                    <a:pt x="6966" y="4717"/>
                  </a:moveTo>
                  <a:cubicBezTo>
                    <a:pt x="7135" y="4799"/>
                    <a:pt x="7304" y="4881"/>
                    <a:pt x="7468" y="4963"/>
                  </a:cubicBezTo>
                  <a:cubicBezTo>
                    <a:pt x="7391" y="5127"/>
                    <a:pt x="7315" y="5290"/>
                    <a:pt x="7239" y="5459"/>
                  </a:cubicBezTo>
                  <a:lnTo>
                    <a:pt x="7233" y="5459"/>
                  </a:lnTo>
                  <a:cubicBezTo>
                    <a:pt x="7069" y="5378"/>
                    <a:pt x="6906" y="5301"/>
                    <a:pt x="6736" y="5219"/>
                  </a:cubicBezTo>
                  <a:cubicBezTo>
                    <a:pt x="6813" y="5050"/>
                    <a:pt x="6889" y="4886"/>
                    <a:pt x="6966" y="4717"/>
                  </a:cubicBezTo>
                  <a:close/>
                  <a:moveTo>
                    <a:pt x="5421" y="4755"/>
                  </a:moveTo>
                  <a:cubicBezTo>
                    <a:pt x="5590" y="4832"/>
                    <a:pt x="5759" y="4914"/>
                    <a:pt x="5923" y="4990"/>
                  </a:cubicBezTo>
                  <a:cubicBezTo>
                    <a:pt x="5847" y="5159"/>
                    <a:pt x="5770" y="5323"/>
                    <a:pt x="5694" y="5492"/>
                  </a:cubicBezTo>
                  <a:cubicBezTo>
                    <a:pt x="5628" y="5459"/>
                    <a:pt x="5563" y="5427"/>
                    <a:pt x="5497" y="5399"/>
                  </a:cubicBezTo>
                  <a:cubicBezTo>
                    <a:pt x="5393" y="5350"/>
                    <a:pt x="5295" y="5301"/>
                    <a:pt x="5191" y="5258"/>
                  </a:cubicBezTo>
                  <a:cubicBezTo>
                    <a:pt x="5268" y="5088"/>
                    <a:pt x="5344" y="4925"/>
                    <a:pt x="5421" y="4755"/>
                  </a:cubicBezTo>
                  <a:close/>
                  <a:moveTo>
                    <a:pt x="3876" y="4804"/>
                  </a:moveTo>
                  <a:cubicBezTo>
                    <a:pt x="4040" y="4881"/>
                    <a:pt x="4209" y="4957"/>
                    <a:pt x="4373" y="5034"/>
                  </a:cubicBezTo>
                  <a:cubicBezTo>
                    <a:pt x="4296" y="5203"/>
                    <a:pt x="4220" y="5367"/>
                    <a:pt x="4143" y="5536"/>
                  </a:cubicBezTo>
                  <a:cubicBezTo>
                    <a:pt x="3980" y="5459"/>
                    <a:pt x="3810" y="5383"/>
                    <a:pt x="3647" y="5307"/>
                  </a:cubicBezTo>
                  <a:cubicBezTo>
                    <a:pt x="3723" y="5137"/>
                    <a:pt x="3800" y="4968"/>
                    <a:pt x="3876" y="4804"/>
                  </a:cubicBezTo>
                  <a:close/>
                  <a:moveTo>
                    <a:pt x="2326" y="4854"/>
                  </a:moveTo>
                  <a:cubicBezTo>
                    <a:pt x="2489" y="4930"/>
                    <a:pt x="2659" y="5006"/>
                    <a:pt x="2822" y="5083"/>
                  </a:cubicBezTo>
                  <a:cubicBezTo>
                    <a:pt x="2746" y="5252"/>
                    <a:pt x="2670" y="5416"/>
                    <a:pt x="2593" y="5585"/>
                  </a:cubicBezTo>
                  <a:cubicBezTo>
                    <a:pt x="2424" y="5509"/>
                    <a:pt x="2255" y="5432"/>
                    <a:pt x="2091" y="5356"/>
                  </a:cubicBezTo>
                  <a:cubicBezTo>
                    <a:pt x="2167" y="5187"/>
                    <a:pt x="2244" y="5023"/>
                    <a:pt x="2326" y="4854"/>
                  </a:cubicBezTo>
                  <a:close/>
                  <a:moveTo>
                    <a:pt x="770" y="4897"/>
                  </a:moveTo>
                  <a:cubicBezTo>
                    <a:pt x="939" y="4974"/>
                    <a:pt x="1103" y="5050"/>
                    <a:pt x="1272" y="5127"/>
                  </a:cubicBezTo>
                  <a:cubicBezTo>
                    <a:pt x="1190" y="5296"/>
                    <a:pt x="1114" y="5465"/>
                    <a:pt x="1032" y="5634"/>
                  </a:cubicBezTo>
                  <a:cubicBezTo>
                    <a:pt x="868" y="5558"/>
                    <a:pt x="699" y="5481"/>
                    <a:pt x="530" y="5405"/>
                  </a:cubicBezTo>
                  <a:cubicBezTo>
                    <a:pt x="601" y="5263"/>
                    <a:pt x="666" y="5121"/>
                    <a:pt x="732" y="4974"/>
                  </a:cubicBezTo>
                  <a:cubicBezTo>
                    <a:pt x="748" y="4946"/>
                    <a:pt x="759" y="4919"/>
                    <a:pt x="770" y="4897"/>
                  </a:cubicBezTo>
                  <a:close/>
                  <a:moveTo>
                    <a:pt x="7593" y="5017"/>
                  </a:moveTo>
                  <a:cubicBezTo>
                    <a:pt x="7757" y="5099"/>
                    <a:pt x="7926" y="5187"/>
                    <a:pt x="8090" y="5268"/>
                  </a:cubicBezTo>
                  <a:cubicBezTo>
                    <a:pt x="8014" y="5438"/>
                    <a:pt x="7937" y="5601"/>
                    <a:pt x="7855" y="5771"/>
                  </a:cubicBezTo>
                  <a:cubicBezTo>
                    <a:pt x="7692" y="5689"/>
                    <a:pt x="7528" y="5607"/>
                    <a:pt x="7359" y="5525"/>
                  </a:cubicBezTo>
                  <a:cubicBezTo>
                    <a:pt x="7435" y="5356"/>
                    <a:pt x="7511" y="5187"/>
                    <a:pt x="7593" y="5017"/>
                  </a:cubicBezTo>
                  <a:close/>
                  <a:moveTo>
                    <a:pt x="6049" y="5050"/>
                  </a:moveTo>
                  <a:cubicBezTo>
                    <a:pt x="6218" y="5127"/>
                    <a:pt x="6387" y="5208"/>
                    <a:pt x="6551" y="5290"/>
                  </a:cubicBezTo>
                  <a:cubicBezTo>
                    <a:pt x="6474" y="5454"/>
                    <a:pt x="6398" y="5623"/>
                    <a:pt x="6321" y="5792"/>
                  </a:cubicBezTo>
                  <a:cubicBezTo>
                    <a:pt x="6152" y="5711"/>
                    <a:pt x="5988" y="5629"/>
                    <a:pt x="5819" y="5552"/>
                  </a:cubicBezTo>
                  <a:cubicBezTo>
                    <a:pt x="5896" y="5383"/>
                    <a:pt x="5972" y="5219"/>
                    <a:pt x="6049" y="5050"/>
                  </a:cubicBezTo>
                  <a:close/>
                  <a:moveTo>
                    <a:pt x="4504" y="5094"/>
                  </a:moveTo>
                  <a:cubicBezTo>
                    <a:pt x="4673" y="5170"/>
                    <a:pt x="4837" y="5247"/>
                    <a:pt x="5006" y="5328"/>
                  </a:cubicBezTo>
                  <a:cubicBezTo>
                    <a:pt x="4929" y="5492"/>
                    <a:pt x="4853" y="5661"/>
                    <a:pt x="4771" y="5825"/>
                  </a:cubicBezTo>
                  <a:cubicBezTo>
                    <a:pt x="4607" y="5749"/>
                    <a:pt x="4444" y="5672"/>
                    <a:pt x="4274" y="5596"/>
                  </a:cubicBezTo>
                  <a:cubicBezTo>
                    <a:pt x="4351" y="5427"/>
                    <a:pt x="4427" y="5263"/>
                    <a:pt x="4504" y="5094"/>
                  </a:cubicBezTo>
                  <a:close/>
                  <a:moveTo>
                    <a:pt x="2953" y="5143"/>
                  </a:moveTo>
                  <a:cubicBezTo>
                    <a:pt x="3123" y="5219"/>
                    <a:pt x="3286" y="5296"/>
                    <a:pt x="3456" y="5372"/>
                  </a:cubicBezTo>
                  <a:cubicBezTo>
                    <a:pt x="3379" y="5541"/>
                    <a:pt x="3297" y="5705"/>
                    <a:pt x="3221" y="5874"/>
                  </a:cubicBezTo>
                  <a:cubicBezTo>
                    <a:pt x="3057" y="5798"/>
                    <a:pt x="2888" y="5722"/>
                    <a:pt x="2719" y="5645"/>
                  </a:cubicBezTo>
                  <a:cubicBezTo>
                    <a:pt x="2801" y="5476"/>
                    <a:pt x="2877" y="5312"/>
                    <a:pt x="2953" y="5143"/>
                  </a:cubicBezTo>
                  <a:close/>
                  <a:moveTo>
                    <a:pt x="1403" y="5187"/>
                  </a:moveTo>
                  <a:cubicBezTo>
                    <a:pt x="1567" y="5268"/>
                    <a:pt x="1736" y="5345"/>
                    <a:pt x="1900" y="5421"/>
                  </a:cubicBezTo>
                  <a:cubicBezTo>
                    <a:pt x="1823" y="5591"/>
                    <a:pt x="1742" y="5754"/>
                    <a:pt x="1665" y="5923"/>
                  </a:cubicBezTo>
                  <a:cubicBezTo>
                    <a:pt x="1496" y="5847"/>
                    <a:pt x="1332" y="5771"/>
                    <a:pt x="1163" y="5694"/>
                  </a:cubicBezTo>
                  <a:cubicBezTo>
                    <a:pt x="1218" y="5580"/>
                    <a:pt x="1272" y="5459"/>
                    <a:pt x="1327" y="5345"/>
                  </a:cubicBezTo>
                  <a:cubicBezTo>
                    <a:pt x="1354" y="5290"/>
                    <a:pt x="1376" y="5241"/>
                    <a:pt x="1403" y="5187"/>
                  </a:cubicBezTo>
                  <a:close/>
                  <a:moveTo>
                    <a:pt x="6676" y="5350"/>
                  </a:moveTo>
                  <a:cubicBezTo>
                    <a:pt x="6845" y="5427"/>
                    <a:pt x="7009" y="5509"/>
                    <a:pt x="7178" y="5591"/>
                  </a:cubicBezTo>
                  <a:cubicBezTo>
                    <a:pt x="7097" y="5760"/>
                    <a:pt x="7020" y="5929"/>
                    <a:pt x="6944" y="6093"/>
                  </a:cubicBezTo>
                  <a:cubicBezTo>
                    <a:pt x="6780" y="6011"/>
                    <a:pt x="6611" y="5929"/>
                    <a:pt x="6447" y="5853"/>
                  </a:cubicBezTo>
                  <a:cubicBezTo>
                    <a:pt x="6523" y="5683"/>
                    <a:pt x="6600" y="5514"/>
                    <a:pt x="6676" y="5350"/>
                  </a:cubicBezTo>
                  <a:close/>
                  <a:moveTo>
                    <a:pt x="5131" y="5389"/>
                  </a:moveTo>
                  <a:cubicBezTo>
                    <a:pt x="5301" y="5465"/>
                    <a:pt x="5464" y="5541"/>
                    <a:pt x="5634" y="5623"/>
                  </a:cubicBezTo>
                  <a:cubicBezTo>
                    <a:pt x="5557" y="5787"/>
                    <a:pt x="5481" y="5956"/>
                    <a:pt x="5404" y="6120"/>
                  </a:cubicBezTo>
                  <a:cubicBezTo>
                    <a:pt x="5312" y="6076"/>
                    <a:pt x="5219" y="6033"/>
                    <a:pt x="5126" y="5994"/>
                  </a:cubicBezTo>
                  <a:cubicBezTo>
                    <a:pt x="5055" y="5956"/>
                    <a:pt x="4979" y="5923"/>
                    <a:pt x="4902" y="5885"/>
                  </a:cubicBezTo>
                  <a:cubicBezTo>
                    <a:pt x="4979" y="5722"/>
                    <a:pt x="5055" y="5552"/>
                    <a:pt x="5131" y="5389"/>
                  </a:cubicBezTo>
                  <a:close/>
                  <a:moveTo>
                    <a:pt x="3587" y="5432"/>
                  </a:moveTo>
                  <a:cubicBezTo>
                    <a:pt x="3750" y="5509"/>
                    <a:pt x="3920" y="5585"/>
                    <a:pt x="4083" y="5667"/>
                  </a:cubicBezTo>
                  <a:cubicBezTo>
                    <a:pt x="4007" y="5831"/>
                    <a:pt x="3931" y="6000"/>
                    <a:pt x="3854" y="6164"/>
                  </a:cubicBezTo>
                  <a:cubicBezTo>
                    <a:pt x="3685" y="6087"/>
                    <a:pt x="3521" y="6011"/>
                    <a:pt x="3352" y="5934"/>
                  </a:cubicBezTo>
                  <a:cubicBezTo>
                    <a:pt x="3428" y="5765"/>
                    <a:pt x="3505" y="5601"/>
                    <a:pt x="3587" y="5432"/>
                  </a:cubicBezTo>
                  <a:close/>
                  <a:moveTo>
                    <a:pt x="2031" y="5481"/>
                  </a:moveTo>
                  <a:cubicBezTo>
                    <a:pt x="2200" y="5558"/>
                    <a:pt x="2364" y="5634"/>
                    <a:pt x="2533" y="5711"/>
                  </a:cubicBezTo>
                  <a:cubicBezTo>
                    <a:pt x="2451" y="5880"/>
                    <a:pt x="2375" y="6049"/>
                    <a:pt x="2298" y="6213"/>
                  </a:cubicBezTo>
                  <a:cubicBezTo>
                    <a:pt x="2129" y="6136"/>
                    <a:pt x="1960" y="6060"/>
                    <a:pt x="1796" y="5984"/>
                  </a:cubicBezTo>
                  <a:cubicBezTo>
                    <a:pt x="1840" y="5891"/>
                    <a:pt x="1883" y="5803"/>
                    <a:pt x="1922" y="5711"/>
                  </a:cubicBezTo>
                  <a:cubicBezTo>
                    <a:pt x="1960" y="5634"/>
                    <a:pt x="1993" y="5558"/>
                    <a:pt x="2031" y="5481"/>
                  </a:cubicBezTo>
                  <a:close/>
                  <a:moveTo>
                    <a:pt x="475" y="5525"/>
                  </a:moveTo>
                  <a:cubicBezTo>
                    <a:pt x="639" y="5601"/>
                    <a:pt x="808" y="5678"/>
                    <a:pt x="977" y="5754"/>
                  </a:cubicBezTo>
                  <a:cubicBezTo>
                    <a:pt x="895" y="5923"/>
                    <a:pt x="814" y="6093"/>
                    <a:pt x="732" y="6262"/>
                  </a:cubicBezTo>
                  <a:cubicBezTo>
                    <a:pt x="568" y="6186"/>
                    <a:pt x="399" y="6109"/>
                    <a:pt x="229" y="6027"/>
                  </a:cubicBezTo>
                  <a:cubicBezTo>
                    <a:pt x="311" y="5858"/>
                    <a:pt x="393" y="5694"/>
                    <a:pt x="475" y="5525"/>
                  </a:cubicBezTo>
                  <a:close/>
                  <a:moveTo>
                    <a:pt x="7299" y="5651"/>
                  </a:moveTo>
                  <a:cubicBezTo>
                    <a:pt x="7468" y="5732"/>
                    <a:pt x="7632" y="5814"/>
                    <a:pt x="7795" y="5902"/>
                  </a:cubicBezTo>
                  <a:cubicBezTo>
                    <a:pt x="7719" y="6065"/>
                    <a:pt x="7642" y="6235"/>
                    <a:pt x="7566" y="6404"/>
                  </a:cubicBezTo>
                  <a:cubicBezTo>
                    <a:pt x="7402" y="6322"/>
                    <a:pt x="7233" y="6240"/>
                    <a:pt x="7069" y="6158"/>
                  </a:cubicBezTo>
                  <a:cubicBezTo>
                    <a:pt x="7146" y="5989"/>
                    <a:pt x="7222" y="5820"/>
                    <a:pt x="7299" y="5651"/>
                  </a:cubicBezTo>
                  <a:close/>
                  <a:moveTo>
                    <a:pt x="5759" y="5683"/>
                  </a:moveTo>
                  <a:cubicBezTo>
                    <a:pt x="5928" y="5760"/>
                    <a:pt x="6092" y="5842"/>
                    <a:pt x="6261" y="5918"/>
                  </a:cubicBezTo>
                  <a:cubicBezTo>
                    <a:pt x="6185" y="6087"/>
                    <a:pt x="6103" y="6256"/>
                    <a:pt x="6027" y="6420"/>
                  </a:cubicBezTo>
                  <a:cubicBezTo>
                    <a:pt x="5863" y="6344"/>
                    <a:pt x="5699" y="6262"/>
                    <a:pt x="5530" y="6186"/>
                  </a:cubicBezTo>
                  <a:cubicBezTo>
                    <a:pt x="5606" y="6016"/>
                    <a:pt x="5683" y="5847"/>
                    <a:pt x="5759" y="5683"/>
                  </a:cubicBezTo>
                  <a:close/>
                  <a:moveTo>
                    <a:pt x="4214" y="5727"/>
                  </a:moveTo>
                  <a:cubicBezTo>
                    <a:pt x="4384" y="5803"/>
                    <a:pt x="4547" y="5880"/>
                    <a:pt x="4717" y="5956"/>
                  </a:cubicBezTo>
                  <a:cubicBezTo>
                    <a:pt x="4635" y="6125"/>
                    <a:pt x="4558" y="6289"/>
                    <a:pt x="4482" y="6458"/>
                  </a:cubicBezTo>
                  <a:cubicBezTo>
                    <a:pt x="4318" y="6382"/>
                    <a:pt x="4149" y="6300"/>
                    <a:pt x="3980" y="6224"/>
                  </a:cubicBezTo>
                  <a:cubicBezTo>
                    <a:pt x="4062" y="6060"/>
                    <a:pt x="4138" y="5891"/>
                    <a:pt x="4214" y="5727"/>
                  </a:cubicBezTo>
                  <a:close/>
                  <a:moveTo>
                    <a:pt x="2659" y="5771"/>
                  </a:moveTo>
                  <a:cubicBezTo>
                    <a:pt x="2828" y="5847"/>
                    <a:pt x="2997" y="5929"/>
                    <a:pt x="3161" y="6005"/>
                  </a:cubicBezTo>
                  <a:cubicBezTo>
                    <a:pt x="3084" y="6169"/>
                    <a:pt x="3008" y="6338"/>
                    <a:pt x="2926" y="6502"/>
                  </a:cubicBezTo>
                  <a:cubicBezTo>
                    <a:pt x="2762" y="6426"/>
                    <a:pt x="2593" y="6349"/>
                    <a:pt x="2424" y="6273"/>
                  </a:cubicBezTo>
                  <a:cubicBezTo>
                    <a:pt x="2457" y="6207"/>
                    <a:pt x="2489" y="6142"/>
                    <a:pt x="2522" y="6076"/>
                  </a:cubicBezTo>
                  <a:cubicBezTo>
                    <a:pt x="2566" y="5978"/>
                    <a:pt x="2615" y="5874"/>
                    <a:pt x="2659" y="5771"/>
                  </a:cubicBezTo>
                  <a:close/>
                  <a:moveTo>
                    <a:pt x="1103" y="5814"/>
                  </a:moveTo>
                  <a:cubicBezTo>
                    <a:pt x="1261" y="5891"/>
                    <a:pt x="1414" y="5962"/>
                    <a:pt x="1572" y="6033"/>
                  </a:cubicBezTo>
                  <a:cubicBezTo>
                    <a:pt x="1583" y="6038"/>
                    <a:pt x="1594" y="6044"/>
                    <a:pt x="1605" y="6049"/>
                  </a:cubicBezTo>
                  <a:cubicBezTo>
                    <a:pt x="1523" y="6218"/>
                    <a:pt x="1447" y="6382"/>
                    <a:pt x="1365" y="6551"/>
                  </a:cubicBezTo>
                  <a:cubicBezTo>
                    <a:pt x="1196" y="6475"/>
                    <a:pt x="1032" y="6398"/>
                    <a:pt x="863" y="6322"/>
                  </a:cubicBezTo>
                  <a:cubicBezTo>
                    <a:pt x="945" y="6153"/>
                    <a:pt x="1026" y="5984"/>
                    <a:pt x="1103" y="5814"/>
                  </a:cubicBezTo>
                  <a:close/>
                  <a:moveTo>
                    <a:pt x="6387" y="5984"/>
                  </a:moveTo>
                  <a:cubicBezTo>
                    <a:pt x="6551" y="6060"/>
                    <a:pt x="6720" y="6142"/>
                    <a:pt x="6884" y="6224"/>
                  </a:cubicBezTo>
                  <a:cubicBezTo>
                    <a:pt x="6807" y="6393"/>
                    <a:pt x="6731" y="6557"/>
                    <a:pt x="6654" y="6726"/>
                  </a:cubicBezTo>
                  <a:cubicBezTo>
                    <a:pt x="6485" y="6644"/>
                    <a:pt x="6321" y="6562"/>
                    <a:pt x="6158" y="6486"/>
                  </a:cubicBezTo>
                  <a:cubicBezTo>
                    <a:pt x="6234" y="6317"/>
                    <a:pt x="6311" y="6147"/>
                    <a:pt x="6387" y="5984"/>
                  </a:cubicBezTo>
                  <a:close/>
                  <a:moveTo>
                    <a:pt x="4842" y="6016"/>
                  </a:moveTo>
                  <a:cubicBezTo>
                    <a:pt x="5011" y="6098"/>
                    <a:pt x="5175" y="6175"/>
                    <a:pt x="5344" y="6251"/>
                  </a:cubicBezTo>
                  <a:cubicBezTo>
                    <a:pt x="5268" y="6420"/>
                    <a:pt x="5186" y="6584"/>
                    <a:pt x="5110" y="6753"/>
                  </a:cubicBezTo>
                  <a:cubicBezTo>
                    <a:pt x="4995" y="6699"/>
                    <a:pt x="4875" y="6644"/>
                    <a:pt x="4760" y="6589"/>
                  </a:cubicBezTo>
                  <a:cubicBezTo>
                    <a:pt x="4711" y="6562"/>
                    <a:pt x="4662" y="6540"/>
                    <a:pt x="4613" y="6518"/>
                  </a:cubicBezTo>
                  <a:cubicBezTo>
                    <a:pt x="4689" y="6349"/>
                    <a:pt x="4766" y="6186"/>
                    <a:pt x="4842" y="6016"/>
                  </a:cubicBezTo>
                  <a:close/>
                  <a:moveTo>
                    <a:pt x="3292" y="6065"/>
                  </a:moveTo>
                  <a:cubicBezTo>
                    <a:pt x="3461" y="6142"/>
                    <a:pt x="3625" y="6218"/>
                    <a:pt x="3794" y="6295"/>
                  </a:cubicBezTo>
                  <a:cubicBezTo>
                    <a:pt x="3712" y="6458"/>
                    <a:pt x="3636" y="6628"/>
                    <a:pt x="3559" y="6791"/>
                  </a:cubicBezTo>
                  <a:cubicBezTo>
                    <a:pt x="3390" y="6715"/>
                    <a:pt x="3226" y="6639"/>
                    <a:pt x="3057" y="6562"/>
                  </a:cubicBezTo>
                  <a:cubicBezTo>
                    <a:pt x="3079" y="6524"/>
                    <a:pt x="3095" y="6486"/>
                    <a:pt x="3117" y="6442"/>
                  </a:cubicBezTo>
                  <a:cubicBezTo>
                    <a:pt x="3172" y="6317"/>
                    <a:pt x="3232" y="6191"/>
                    <a:pt x="3292" y="6065"/>
                  </a:cubicBezTo>
                  <a:close/>
                  <a:moveTo>
                    <a:pt x="1736" y="6109"/>
                  </a:moveTo>
                  <a:cubicBezTo>
                    <a:pt x="1900" y="6186"/>
                    <a:pt x="2069" y="6262"/>
                    <a:pt x="2238" y="6338"/>
                  </a:cubicBezTo>
                  <a:cubicBezTo>
                    <a:pt x="2156" y="6508"/>
                    <a:pt x="2080" y="6671"/>
                    <a:pt x="1998" y="6841"/>
                  </a:cubicBezTo>
                  <a:cubicBezTo>
                    <a:pt x="1829" y="6764"/>
                    <a:pt x="1665" y="6688"/>
                    <a:pt x="1496" y="6611"/>
                  </a:cubicBezTo>
                  <a:cubicBezTo>
                    <a:pt x="1578" y="6442"/>
                    <a:pt x="1654" y="6278"/>
                    <a:pt x="1736" y="6109"/>
                  </a:cubicBezTo>
                  <a:close/>
                  <a:moveTo>
                    <a:pt x="7009" y="6284"/>
                  </a:moveTo>
                  <a:cubicBezTo>
                    <a:pt x="7178" y="6366"/>
                    <a:pt x="7342" y="6448"/>
                    <a:pt x="7506" y="6535"/>
                  </a:cubicBezTo>
                  <a:cubicBezTo>
                    <a:pt x="7430" y="6699"/>
                    <a:pt x="7353" y="6868"/>
                    <a:pt x="7271" y="7037"/>
                  </a:cubicBezTo>
                  <a:cubicBezTo>
                    <a:pt x="7108" y="6955"/>
                    <a:pt x="6944" y="6873"/>
                    <a:pt x="6780" y="6791"/>
                  </a:cubicBezTo>
                  <a:cubicBezTo>
                    <a:pt x="6856" y="6622"/>
                    <a:pt x="6933" y="6453"/>
                    <a:pt x="7009" y="6284"/>
                  </a:cubicBezTo>
                  <a:close/>
                  <a:moveTo>
                    <a:pt x="5470" y="6317"/>
                  </a:moveTo>
                  <a:cubicBezTo>
                    <a:pt x="5639" y="6393"/>
                    <a:pt x="5803" y="6469"/>
                    <a:pt x="5967" y="6551"/>
                  </a:cubicBezTo>
                  <a:cubicBezTo>
                    <a:pt x="5890" y="6720"/>
                    <a:pt x="5814" y="6884"/>
                    <a:pt x="5737" y="7053"/>
                  </a:cubicBezTo>
                  <a:cubicBezTo>
                    <a:pt x="5574" y="6972"/>
                    <a:pt x="5404" y="6895"/>
                    <a:pt x="5241" y="6813"/>
                  </a:cubicBezTo>
                  <a:cubicBezTo>
                    <a:pt x="5317" y="6649"/>
                    <a:pt x="5393" y="6480"/>
                    <a:pt x="5470" y="6317"/>
                  </a:cubicBezTo>
                  <a:close/>
                  <a:moveTo>
                    <a:pt x="3920" y="6355"/>
                  </a:moveTo>
                  <a:cubicBezTo>
                    <a:pt x="4089" y="6431"/>
                    <a:pt x="4258" y="6508"/>
                    <a:pt x="4422" y="6589"/>
                  </a:cubicBezTo>
                  <a:cubicBezTo>
                    <a:pt x="4345" y="6753"/>
                    <a:pt x="4269" y="6922"/>
                    <a:pt x="4187" y="7086"/>
                  </a:cubicBezTo>
                  <a:cubicBezTo>
                    <a:pt x="4023" y="7010"/>
                    <a:pt x="3854" y="6933"/>
                    <a:pt x="3690" y="6857"/>
                  </a:cubicBezTo>
                  <a:cubicBezTo>
                    <a:pt x="3696" y="6841"/>
                    <a:pt x="3701" y="6824"/>
                    <a:pt x="3712" y="6813"/>
                  </a:cubicBezTo>
                  <a:cubicBezTo>
                    <a:pt x="3783" y="6660"/>
                    <a:pt x="3849" y="6508"/>
                    <a:pt x="3920" y="6355"/>
                  </a:cubicBezTo>
                  <a:close/>
                  <a:moveTo>
                    <a:pt x="2364" y="6398"/>
                  </a:moveTo>
                  <a:cubicBezTo>
                    <a:pt x="2533" y="6480"/>
                    <a:pt x="2702" y="6557"/>
                    <a:pt x="2866" y="6633"/>
                  </a:cubicBezTo>
                  <a:cubicBezTo>
                    <a:pt x="2790" y="6797"/>
                    <a:pt x="2708" y="6966"/>
                    <a:pt x="2631" y="7130"/>
                  </a:cubicBezTo>
                  <a:cubicBezTo>
                    <a:pt x="2462" y="7053"/>
                    <a:pt x="2293" y="6977"/>
                    <a:pt x="2129" y="6901"/>
                  </a:cubicBezTo>
                  <a:cubicBezTo>
                    <a:pt x="2206" y="6731"/>
                    <a:pt x="2287" y="6568"/>
                    <a:pt x="2364" y="6398"/>
                  </a:cubicBezTo>
                  <a:close/>
                  <a:moveTo>
                    <a:pt x="803" y="6442"/>
                  </a:moveTo>
                  <a:cubicBezTo>
                    <a:pt x="939" y="6502"/>
                    <a:pt x="1070" y="6568"/>
                    <a:pt x="1207" y="6628"/>
                  </a:cubicBezTo>
                  <a:cubicBezTo>
                    <a:pt x="1239" y="6644"/>
                    <a:pt x="1272" y="6660"/>
                    <a:pt x="1305" y="6677"/>
                  </a:cubicBezTo>
                  <a:cubicBezTo>
                    <a:pt x="1223" y="6841"/>
                    <a:pt x="1141" y="7010"/>
                    <a:pt x="1059" y="7174"/>
                  </a:cubicBezTo>
                  <a:cubicBezTo>
                    <a:pt x="895" y="7097"/>
                    <a:pt x="726" y="7021"/>
                    <a:pt x="557" y="6944"/>
                  </a:cubicBezTo>
                  <a:cubicBezTo>
                    <a:pt x="639" y="6775"/>
                    <a:pt x="721" y="6611"/>
                    <a:pt x="803" y="6442"/>
                  </a:cubicBezTo>
                  <a:close/>
                  <a:moveTo>
                    <a:pt x="6098" y="6611"/>
                  </a:moveTo>
                  <a:cubicBezTo>
                    <a:pt x="6261" y="6693"/>
                    <a:pt x="6431" y="6775"/>
                    <a:pt x="6594" y="6857"/>
                  </a:cubicBezTo>
                  <a:cubicBezTo>
                    <a:pt x="6518" y="7021"/>
                    <a:pt x="6436" y="7190"/>
                    <a:pt x="6360" y="7359"/>
                  </a:cubicBezTo>
                  <a:cubicBezTo>
                    <a:pt x="6196" y="7277"/>
                    <a:pt x="6032" y="7195"/>
                    <a:pt x="5863" y="7113"/>
                  </a:cubicBezTo>
                  <a:cubicBezTo>
                    <a:pt x="5945" y="6950"/>
                    <a:pt x="6021" y="6781"/>
                    <a:pt x="6098" y="6611"/>
                  </a:cubicBezTo>
                  <a:close/>
                  <a:moveTo>
                    <a:pt x="4553" y="6649"/>
                  </a:moveTo>
                  <a:cubicBezTo>
                    <a:pt x="4717" y="6726"/>
                    <a:pt x="4886" y="6802"/>
                    <a:pt x="5050" y="6884"/>
                  </a:cubicBezTo>
                  <a:cubicBezTo>
                    <a:pt x="4973" y="7048"/>
                    <a:pt x="4897" y="7217"/>
                    <a:pt x="4815" y="7381"/>
                  </a:cubicBezTo>
                  <a:cubicBezTo>
                    <a:pt x="4678" y="7315"/>
                    <a:pt x="4536" y="7250"/>
                    <a:pt x="4395" y="7184"/>
                  </a:cubicBezTo>
                  <a:cubicBezTo>
                    <a:pt x="4367" y="7168"/>
                    <a:pt x="4345" y="7157"/>
                    <a:pt x="4318" y="7146"/>
                  </a:cubicBezTo>
                  <a:cubicBezTo>
                    <a:pt x="4400" y="6982"/>
                    <a:pt x="4476" y="6813"/>
                    <a:pt x="4553" y="6649"/>
                  </a:cubicBezTo>
                  <a:close/>
                  <a:moveTo>
                    <a:pt x="2997" y="6693"/>
                  </a:moveTo>
                  <a:cubicBezTo>
                    <a:pt x="3166" y="6770"/>
                    <a:pt x="3330" y="6846"/>
                    <a:pt x="3499" y="6922"/>
                  </a:cubicBezTo>
                  <a:cubicBezTo>
                    <a:pt x="3417" y="7092"/>
                    <a:pt x="3341" y="7255"/>
                    <a:pt x="3259" y="7419"/>
                  </a:cubicBezTo>
                  <a:cubicBezTo>
                    <a:pt x="3095" y="7343"/>
                    <a:pt x="2926" y="7266"/>
                    <a:pt x="2762" y="7190"/>
                  </a:cubicBezTo>
                  <a:cubicBezTo>
                    <a:pt x="2839" y="7021"/>
                    <a:pt x="2921" y="6857"/>
                    <a:pt x="2997" y="6693"/>
                  </a:cubicBezTo>
                  <a:close/>
                  <a:moveTo>
                    <a:pt x="1436" y="6737"/>
                  </a:moveTo>
                  <a:cubicBezTo>
                    <a:pt x="1600" y="6813"/>
                    <a:pt x="1769" y="6890"/>
                    <a:pt x="1938" y="6966"/>
                  </a:cubicBezTo>
                  <a:cubicBezTo>
                    <a:pt x="1856" y="7135"/>
                    <a:pt x="1774" y="7299"/>
                    <a:pt x="1692" y="7463"/>
                  </a:cubicBezTo>
                  <a:cubicBezTo>
                    <a:pt x="1529" y="7386"/>
                    <a:pt x="1359" y="7310"/>
                    <a:pt x="1190" y="7234"/>
                  </a:cubicBezTo>
                  <a:cubicBezTo>
                    <a:pt x="1272" y="7070"/>
                    <a:pt x="1354" y="6901"/>
                    <a:pt x="1436" y="6737"/>
                  </a:cubicBezTo>
                  <a:close/>
                  <a:moveTo>
                    <a:pt x="6720" y="6917"/>
                  </a:moveTo>
                  <a:cubicBezTo>
                    <a:pt x="6867" y="6993"/>
                    <a:pt x="7020" y="7064"/>
                    <a:pt x="7168" y="7141"/>
                  </a:cubicBezTo>
                  <a:cubicBezTo>
                    <a:pt x="7184" y="7152"/>
                    <a:pt x="7200" y="7157"/>
                    <a:pt x="7217" y="7168"/>
                  </a:cubicBezTo>
                  <a:cubicBezTo>
                    <a:pt x="7135" y="7332"/>
                    <a:pt x="7058" y="7501"/>
                    <a:pt x="6982" y="7670"/>
                  </a:cubicBezTo>
                  <a:cubicBezTo>
                    <a:pt x="6818" y="7588"/>
                    <a:pt x="6654" y="7501"/>
                    <a:pt x="6491" y="7419"/>
                  </a:cubicBezTo>
                  <a:cubicBezTo>
                    <a:pt x="6567" y="7255"/>
                    <a:pt x="6644" y="7086"/>
                    <a:pt x="6720" y="6917"/>
                  </a:cubicBezTo>
                  <a:close/>
                  <a:moveTo>
                    <a:pt x="5181" y="6944"/>
                  </a:moveTo>
                  <a:cubicBezTo>
                    <a:pt x="5344" y="7021"/>
                    <a:pt x="5514" y="7103"/>
                    <a:pt x="5677" y="7184"/>
                  </a:cubicBezTo>
                  <a:cubicBezTo>
                    <a:pt x="5601" y="7348"/>
                    <a:pt x="5519" y="7517"/>
                    <a:pt x="5443" y="7681"/>
                  </a:cubicBezTo>
                  <a:cubicBezTo>
                    <a:pt x="5279" y="7605"/>
                    <a:pt x="5115" y="7523"/>
                    <a:pt x="4946" y="7446"/>
                  </a:cubicBezTo>
                  <a:cubicBezTo>
                    <a:pt x="5022" y="7277"/>
                    <a:pt x="5104" y="7113"/>
                    <a:pt x="5181" y="6944"/>
                  </a:cubicBezTo>
                  <a:close/>
                  <a:moveTo>
                    <a:pt x="3630" y="6982"/>
                  </a:moveTo>
                  <a:cubicBezTo>
                    <a:pt x="3794" y="7059"/>
                    <a:pt x="3963" y="7141"/>
                    <a:pt x="4127" y="7217"/>
                  </a:cubicBezTo>
                  <a:cubicBezTo>
                    <a:pt x="4051" y="7381"/>
                    <a:pt x="3969" y="7550"/>
                    <a:pt x="3892" y="7714"/>
                  </a:cubicBezTo>
                  <a:cubicBezTo>
                    <a:pt x="3723" y="7638"/>
                    <a:pt x="3559" y="7561"/>
                    <a:pt x="3390" y="7479"/>
                  </a:cubicBezTo>
                  <a:cubicBezTo>
                    <a:pt x="3472" y="7315"/>
                    <a:pt x="3548" y="7152"/>
                    <a:pt x="3630" y="6982"/>
                  </a:cubicBezTo>
                  <a:close/>
                  <a:moveTo>
                    <a:pt x="2064" y="7026"/>
                  </a:moveTo>
                  <a:cubicBezTo>
                    <a:pt x="2233" y="7103"/>
                    <a:pt x="2402" y="7179"/>
                    <a:pt x="2566" y="7261"/>
                  </a:cubicBezTo>
                  <a:cubicBezTo>
                    <a:pt x="2489" y="7425"/>
                    <a:pt x="2408" y="7588"/>
                    <a:pt x="2326" y="7752"/>
                  </a:cubicBezTo>
                  <a:cubicBezTo>
                    <a:pt x="2162" y="7676"/>
                    <a:pt x="1993" y="7599"/>
                    <a:pt x="1823" y="7523"/>
                  </a:cubicBezTo>
                  <a:cubicBezTo>
                    <a:pt x="1905" y="7359"/>
                    <a:pt x="1987" y="7195"/>
                    <a:pt x="2064" y="7026"/>
                  </a:cubicBezTo>
                  <a:close/>
                  <a:moveTo>
                    <a:pt x="5803" y="7245"/>
                  </a:moveTo>
                  <a:cubicBezTo>
                    <a:pt x="5972" y="7326"/>
                    <a:pt x="6136" y="7408"/>
                    <a:pt x="6300" y="7490"/>
                  </a:cubicBezTo>
                  <a:cubicBezTo>
                    <a:pt x="6223" y="7654"/>
                    <a:pt x="6147" y="7823"/>
                    <a:pt x="6065" y="7992"/>
                  </a:cubicBezTo>
                  <a:cubicBezTo>
                    <a:pt x="5901" y="7910"/>
                    <a:pt x="5737" y="7829"/>
                    <a:pt x="5574" y="7747"/>
                  </a:cubicBezTo>
                  <a:cubicBezTo>
                    <a:pt x="5650" y="7577"/>
                    <a:pt x="5726" y="7414"/>
                    <a:pt x="5803" y="7245"/>
                  </a:cubicBezTo>
                  <a:close/>
                  <a:moveTo>
                    <a:pt x="4258" y="7277"/>
                  </a:moveTo>
                  <a:cubicBezTo>
                    <a:pt x="4422" y="7354"/>
                    <a:pt x="4591" y="7436"/>
                    <a:pt x="4755" y="7512"/>
                  </a:cubicBezTo>
                  <a:cubicBezTo>
                    <a:pt x="4678" y="7681"/>
                    <a:pt x="4596" y="7845"/>
                    <a:pt x="4520" y="8009"/>
                  </a:cubicBezTo>
                  <a:cubicBezTo>
                    <a:pt x="4356" y="7932"/>
                    <a:pt x="4193" y="7856"/>
                    <a:pt x="4029" y="7779"/>
                  </a:cubicBezTo>
                  <a:cubicBezTo>
                    <a:pt x="4023" y="7774"/>
                    <a:pt x="4023" y="7774"/>
                    <a:pt x="4023" y="7774"/>
                  </a:cubicBezTo>
                  <a:cubicBezTo>
                    <a:pt x="4100" y="7610"/>
                    <a:pt x="4182" y="7441"/>
                    <a:pt x="4258" y="7277"/>
                  </a:cubicBezTo>
                  <a:close/>
                  <a:moveTo>
                    <a:pt x="2697" y="7315"/>
                  </a:moveTo>
                  <a:cubicBezTo>
                    <a:pt x="2866" y="7397"/>
                    <a:pt x="3030" y="7474"/>
                    <a:pt x="3199" y="7550"/>
                  </a:cubicBezTo>
                  <a:cubicBezTo>
                    <a:pt x="3117" y="7714"/>
                    <a:pt x="3041" y="7883"/>
                    <a:pt x="2959" y="8047"/>
                  </a:cubicBezTo>
                  <a:cubicBezTo>
                    <a:pt x="2790" y="7971"/>
                    <a:pt x="2626" y="7889"/>
                    <a:pt x="2457" y="7812"/>
                  </a:cubicBezTo>
                  <a:cubicBezTo>
                    <a:pt x="2539" y="7648"/>
                    <a:pt x="2620" y="7485"/>
                    <a:pt x="2697" y="7315"/>
                  </a:cubicBezTo>
                  <a:close/>
                  <a:moveTo>
                    <a:pt x="1130" y="7359"/>
                  </a:moveTo>
                  <a:cubicBezTo>
                    <a:pt x="1294" y="7436"/>
                    <a:pt x="1463" y="7512"/>
                    <a:pt x="1632" y="7588"/>
                  </a:cubicBezTo>
                  <a:cubicBezTo>
                    <a:pt x="1550" y="7758"/>
                    <a:pt x="1469" y="7921"/>
                    <a:pt x="1387" y="8085"/>
                  </a:cubicBezTo>
                  <a:cubicBezTo>
                    <a:pt x="1218" y="8009"/>
                    <a:pt x="1048" y="7932"/>
                    <a:pt x="879" y="7856"/>
                  </a:cubicBezTo>
                  <a:cubicBezTo>
                    <a:pt x="961" y="7692"/>
                    <a:pt x="1048" y="7523"/>
                    <a:pt x="1130" y="7359"/>
                  </a:cubicBezTo>
                  <a:close/>
                  <a:moveTo>
                    <a:pt x="6431" y="7550"/>
                  </a:moveTo>
                  <a:cubicBezTo>
                    <a:pt x="6551" y="7610"/>
                    <a:pt x="6676" y="7676"/>
                    <a:pt x="6802" y="7736"/>
                  </a:cubicBezTo>
                  <a:cubicBezTo>
                    <a:pt x="6840" y="7758"/>
                    <a:pt x="6878" y="7779"/>
                    <a:pt x="6922" y="7801"/>
                  </a:cubicBezTo>
                  <a:cubicBezTo>
                    <a:pt x="6845" y="7965"/>
                    <a:pt x="6764" y="8134"/>
                    <a:pt x="6687" y="8303"/>
                  </a:cubicBezTo>
                  <a:cubicBezTo>
                    <a:pt x="6523" y="8216"/>
                    <a:pt x="6360" y="8134"/>
                    <a:pt x="6196" y="8052"/>
                  </a:cubicBezTo>
                  <a:cubicBezTo>
                    <a:pt x="6272" y="7889"/>
                    <a:pt x="6349" y="7719"/>
                    <a:pt x="6431" y="7550"/>
                  </a:cubicBezTo>
                  <a:close/>
                  <a:moveTo>
                    <a:pt x="4886" y="7572"/>
                  </a:moveTo>
                  <a:cubicBezTo>
                    <a:pt x="5050" y="7654"/>
                    <a:pt x="5219" y="7730"/>
                    <a:pt x="5383" y="7812"/>
                  </a:cubicBezTo>
                  <a:cubicBezTo>
                    <a:pt x="5306" y="7981"/>
                    <a:pt x="5224" y="8145"/>
                    <a:pt x="5148" y="8314"/>
                  </a:cubicBezTo>
                  <a:cubicBezTo>
                    <a:pt x="4979" y="8233"/>
                    <a:pt x="4815" y="8151"/>
                    <a:pt x="4651" y="8074"/>
                  </a:cubicBezTo>
                  <a:cubicBezTo>
                    <a:pt x="4727" y="7905"/>
                    <a:pt x="4809" y="7741"/>
                    <a:pt x="4886" y="7572"/>
                  </a:cubicBezTo>
                  <a:close/>
                  <a:moveTo>
                    <a:pt x="3330" y="7610"/>
                  </a:moveTo>
                  <a:cubicBezTo>
                    <a:pt x="3494" y="7687"/>
                    <a:pt x="3663" y="7763"/>
                    <a:pt x="3827" y="7845"/>
                  </a:cubicBezTo>
                  <a:cubicBezTo>
                    <a:pt x="3750" y="8009"/>
                    <a:pt x="3668" y="8172"/>
                    <a:pt x="3592" y="8342"/>
                  </a:cubicBezTo>
                  <a:cubicBezTo>
                    <a:pt x="3423" y="8260"/>
                    <a:pt x="3254" y="8183"/>
                    <a:pt x="3090" y="8107"/>
                  </a:cubicBezTo>
                  <a:cubicBezTo>
                    <a:pt x="3172" y="7943"/>
                    <a:pt x="3248" y="7774"/>
                    <a:pt x="3330" y="7610"/>
                  </a:cubicBezTo>
                  <a:close/>
                  <a:moveTo>
                    <a:pt x="1763" y="7648"/>
                  </a:moveTo>
                  <a:cubicBezTo>
                    <a:pt x="1927" y="7730"/>
                    <a:pt x="2096" y="7807"/>
                    <a:pt x="2266" y="7883"/>
                  </a:cubicBezTo>
                  <a:cubicBezTo>
                    <a:pt x="2184" y="8047"/>
                    <a:pt x="2102" y="8211"/>
                    <a:pt x="2020" y="8374"/>
                  </a:cubicBezTo>
                  <a:cubicBezTo>
                    <a:pt x="1851" y="8298"/>
                    <a:pt x="1682" y="8222"/>
                    <a:pt x="1512" y="8145"/>
                  </a:cubicBezTo>
                  <a:cubicBezTo>
                    <a:pt x="1600" y="7981"/>
                    <a:pt x="1682" y="7818"/>
                    <a:pt x="1763" y="7648"/>
                  </a:cubicBezTo>
                  <a:close/>
                  <a:moveTo>
                    <a:pt x="5514" y="7878"/>
                  </a:moveTo>
                  <a:cubicBezTo>
                    <a:pt x="5677" y="7954"/>
                    <a:pt x="5841" y="8036"/>
                    <a:pt x="6005" y="8118"/>
                  </a:cubicBezTo>
                  <a:cubicBezTo>
                    <a:pt x="5928" y="8287"/>
                    <a:pt x="5847" y="8451"/>
                    <a:pt x="5770" y="8620"/>
                  </a:cubicBezTo>
                  <a:cubicBezTo>
                    <a:pt x="5606" y="8538"/>
                    <a:pt x="5443" y="8456"/>
                    <a:pt x="5273" y="8374"/>
                  </a:cubicBezTo>
                  <a:cubicBezTo>
                    <a:pt x="5350" y="8222"/>
                    <a:pt x="5421" y="8069"/>
                    <a:pt x="5497" y="7910"/>
                  </a:cubicBezTo>
                  <a:cubicBezTo>
                    <a:pt x="5503" y="7900"/>
                    <a:pt x="5508" y="7889"/>
                    <a:pt x="5514" y="7878"/>
                  </a:cubicBezTo>
                  <a:close/>
                  <a:moveTo>
                    <a:pt x="3958" y="7905"/>
                  </a:moveTo>
                  <a:cubicBezTo>
                    <a:pt x="4127" y="7981"/>
                    <a:pt x="4291" y="8063"/>
                    <a:pt x="4460" y="8140"/>
                  </a:cubicBezTo>
                  <a:cubicBezTo>
                    <a:pt x="4378" y="8309"/>
                    <a:pt x="4296" y="8473"/>
                    <a:pt x="4220" y="8636"/>
                  </a:cubicBezTo>
                  <a:cubicBezTo>
                    <a:pt x="4051" y="8560"/>
                    <a:pt x="3887" y="8478"/>
                    <a:pt x="3718" y="8402"/>
                  </a:cubicBezTo>
                  <a:cubicBezTo>
                    <a:pt x="3800" y="8238"/>
                    <a:pt x="3881" y="8069"/>
                    <a:pt x="3958" y="7905"/>
                  </a:cubicBezTo>
                  <a:close/>
                  <a:moveTo>
                    <a:pt x="2391" y="7943"/>
                  </a:moveTo>
                  <a:cubicBezTo>
                    <a:pt x="2560" y="8020"/>
                    <a:pt x="2730" y="8096"/>
                    <a:pt x="2899" y="8172"/>
                  </a:cubicBezTo>
                  <a:cubicBezTo>
                    <a:pt x="2817" y="8342"/>
                    <a:pt x="2735" y="8505"/>
                    <a:pt x="2653" y="8669"/>
                  </a:cubicBezTo>
                  <a:cubicBezTo>
                    <a:pt x="2484" y="8593"/>
                    <a:pt x="2315" y="8511"/>
                    <a:pt x="2145" y="8435"/>
                  </a:cubicBezTo>
                  <a:cubicBezTo>
                    <a:pt x="2233" y="8271"/>
                    <a:pt x="2315" y="8107"/>
                    <a:pt x="2391" y="7943"/>
                  </a:cubicBezTo>
                  <a:close/>
                  <a:moveTo>
                    <a:pt x="4586" y="8205"/>
                  </a:moveTo>
                  <a:cubicBezTo>
                    <a:pt x="4755" y="8282"/>
                    <a:pt x="4919" y="8364"/>
                    <a:pt x="5082" y="8440"/>
                  </a:cubicBezTo>
                  <a:cubicBezTo>
                    <a:pt x="5006" y="8609"/>
                    <a:pt x="4924" y="8773"/>
                    <a:pt x="4848" y="8942"/>
                  </a:cubicBezTo>
                  <a:cubicBezTo>
                    <a:pt x="4678" y="8860"/>
                    <a:pt x="4515" y="8778"/>
                    <a:pt x="4345" y="8702"/>
                  </a:cubicBezTo>
                  <a:cubicBezTo>
                    <a:pt x="4427" y="8533"/>
                    <a:pt x="4509" y="8369"/>
                    <a:pt x="4586" y="8205"/>
                  </a:cubicBezTo>
                  <a:close/>
                  <a:moveTo>
                    <a:pt x="3024" y="8233"/>
                  </a:moveTo>
                  <a:cubicBezTo>
                    <a:pt x="3194" y="8314"/>
                    <a:pt x="3357" y="8391"/>
                    <a:pt x="3527" y="8467"/>
                  </a:cubicBezTo>
                  <a:cubicBezTo>
                    <a:pt x="3445" y="8636"/>
                    <a:pt x="3363" y="8800"/>
                    <a:pt x="3281" y="8964"/>
                  </a:cubicBezTo>
                  <a:cubicBezTo>
                    <a:pt x="3117" y="8882"/>
                    <a:pt x="2948" y="8806"/>
                    <a:pt x="2779" y="8729"/>
                  </a:cubicBezTo>
                  <a:cubicBezTo>
                    <a:pt x="2861" y="8566"/>
                    <a:pt x="2942" y="8402"/>
                    <a:pt x="3024" y="8233"/>
                  </a:cubicBezTo>
                  <a:close/>
                  <a:moveTo>
                    <a:pt x="3658" y="8527"/>
                  </a:moveTo>
                  <a:cubicBezTo>
                    <a:pt x="3821" y="8609"/>
                    <a:pt x="3991" y="8686"/>
                    <a:pt x="4154" y="8767"/>
                  </a:cubicBezTo>
                  <a:cubicBezTo>
                    <a:pt x="4072" y="8931"/>
                    <a:pt x="3996" y="9095"/>
                    <a:pt x="3914" y="9259"/>
                  </a:cubicBezTo>
                  <a:cubicBezTo>
                    <a:pt x="3745" y="9182"/>
                    <a:pt x="3581" y="9100"/>
                    <a:pt x="3412" y="9024"/>
                  </a:cubicBezTo>
                  <a:cubicBezTo>
                    <a:pt x="3494" y="8860"/>
                    <a:pt x="3576" y="8697"/>
                    <a:pt x="3658" y="8527"/>
                  </a:cubicBezTo>
                  <a:close/>
                  <a:moveTo>
                    <a:pt x="4575" y="1"/>
                  </a:moveTo>
                  <a:cubicBezTo>
                    <a:pt x="4531" y="1"/>
                    <a:pt x="4487" y="6"/>
                    <a:pt x="4444" y="6"/>
                  </a:cubicBezTo>
                  <a:cubicBezTo>
                    <a:pt x="4367" y="165"/>
                    <a:pt x="4291" y="317"/>
                    <a:pt x="4214" y="476"/>
                  </a:cubicBezTo>
                  <a:cubicBezTo>
                    <a:pt x="4149" y="612"/>
                    <a:pt x="4078" y="754"/>
                    <a:pt x="4012" y="896"/>
                  </a:cubicBezTo>
                  <a:cubicBezTo>
                    <a:pt x="3838" y="814"/>
                    <a:pt x="3668" y="732"/>
                    <a:pt x="3494" y="656"/>
                  </a:cubicBezTo>
                  <a:cubicBezTo>
                    <a:pt x="3521" y="596"/>
                    <a:pt x="3548" y="530"/>
                    <a:pt x="3581" y="470"/>
                  </a:cubicBezTo>
                  <a:cubicBezTo>
                    <a:pt x="3636" y="350"/>
                    <a:pt x="3696" y="225"/>
                    <a:pt x="3756" y="104"/>
                  </a:cubicBezTo>
                  <a:lnTo>
                    <a:pt x="3756" y="104"/>
                  </a:lnTo>
                  <a:cubicBezTo>
                    <a:pt x="3707" y="115"/>
                    <a:pt x="3652" y="126"/>
                    <a:pt x="3603" y="143"/>
                  </a:cubicBezTo>
                  <a:cubicBezTo>
                    <a:pt x="3527" y="296"/>
                    <a:pt x="3456" y="448"/>
                    <a:pt x="3385" y="601"/>
                  </a:cubicBezTo>
                  <a:cubicBezTo>
                    <a:pt x="3232" y="530"/>
                    <a:pt x="3079" y="459"/>
                    <a:pt x="2926" y="388"/>
                  </a:cubicBezTo>
                  <a:cubicBezTo>
                    <a:pt x="2833" y="437"/>
                    <a:pt x="2735" y="487"/>
                    <a:pt x="2642" y="536"/>
                  </a:cubicBezTo>
                  <a:cubicBezTo>
                    <a:pt x="2577" y="672"/>
                    <a:pt x="2517" y="803"/>
                    <a:pt x="2451" y="934"/>
                  </a:cubicBezTo>
                  <a:cubicBezTo>
                    <a:pt x="2369" y="896"/>
                    <a:pt x="2282" y="858"/>
                    <a:pt x="2200" y="820"/>
                  </a:cubicBezTo>
                  <a:cubicBezTo>
                    <a:pt x="2162" y="841"/>
                    <a:pt x="2124" y="874"/>
                    <a:pt x="2085" y="901"/>
                  </a:cubicBezTo>
                  <a:cubicBezTo>
                    <a:pt x="2189" y="951"/>
                    <a:pt x="2293" y="1000"/>
                    <a:pt x="2397" y="1049"/>
                  </a:cubicBezTo>
                  <a:cubicBezTo>
                    <a:pt x="2315" y="1218"/>
                    <a:pt x="2238" y="1393"/>
                    <a:pt x="2156" y="1562"/>
                  </a:cubicBezTo>
                  <a:cubicBezTo>
                    <a:pt x="2014" y="1496"/>
                    <a:pt x="1867" y="1431"/>
                    <a:pt x="1725" y="1360"/>
                  </a:cubicBezTo>
                  <a:cubicBezTo>
                    <a:pt x="1698" y="1349"/>
                    <a:pt x="1676" y="1338"/>
                    <a:pt x="1649" y="1327"/>
                  </a:cubicBezTo>
                  <a:cubicBezTo>
                    <a:pt x="1665" y="1294"/>
                    <a:pt x="1682" y="1262"/>
                    <a:pt x="1698" y="1229"/>
                  </a:cubicBezTo>
                  <a:lnTo>
                    <a:pt x="1698" y="1229"/>
                  </a:lnTo>
                  <a:cubicBezTo>
                    <a:pt x="1600" y="1322"/>
                    <a:pt x="1507" y="1415"/>
                    <a:pt x="1414" y="1518"/>
                  </a:cubicBezTo>
                  <a:cubicBezTo>
                    <a:pt x="1370" y="1606"/>
                    <a:pt x="1327" y="1698"/>
                    <a:pt x="1288" y="1786"/>
                  </a:cubicBezTo>
                  <a:cubicBezTo>
                    <a:pt x="1267" y="1824"/>
                    <a:pt x="1250" y="1862"/>
                    <a:pt x="1234" y="1900"/>
                  </a:cubicBezTo>
                  <a:cubicBezTo>
                    <a:pt x="1201" y="1884"/>
                    <a:pt x="1168" y="1868"/>
                    <a:pt x="1136" y="1851"/>
                  </a:cubicBezTo>
                  <a:cubicBezTo>
                    <a:pt x="1108" y="1884"/>
                    <a:pt x="1086" y="1917"/>
                    <a:pt x="1059" y="1950"/>
                  </a:cubicBezTo>
                  <a:cubicBezTo>
                    <a:pt x="1103" y="1966"/>
                    <a:pt x="1141" y="1988"/>
                    <a:pt x="1185" y="2010"/>
                  </a:cubicBezTo>
                  <a:cubicBezTo>
                    <a:pt x="1103" y="2184"/>
                    <a:pt x="1026" y="2353"/>
                    <a:pt x="945" y="2528"/>
                  </a:cubicBezTo>
                  <a:cubicBezTo>
                    <a:pt x="879" y="2501"/>
                    <a:pt x="814" y="2468"/>
                    <a:pt x="743" y="2435"/>
                  </a:cubicBezTo>
                  <a:cubicBezTo>
                    <a:pt x="726" y="2468"/>
                    <a:pt x="704" y="2506"/>
                    <a:pt x="683" y="2539"/>
                  </a:cubicBezTo>
                  <a:cubicBezTo>
                    <a:pt x="754" y="2572"/>
                    <a:pt x="824" y="2605"/>
                    <a:pt x="895" y="2637"/>
                  </a:cubicBezTo>
                  <a:cubicBezTo>
                    <a:pt x="814" y="2812"/>
                    <a:pt x="732" y="2987"/>
                    <a:pt x="655" y="3161"/>
                  </a:cubicBezTo>
                  <a:cubicBezTo>
                    <a:pt x="644" y="3156"/>
                    <a:pt x="633" y="3150"/>
                    <a:pt x="623" y="3145"/>
                  </a:cubicBezTo>
                  <a:cubicBezTo>
                    <a:pt x="557" y="3118"/>
                    <a:pt x="497" y="3085"/>
                    <a:pt x="437" y="3058"/>
                  </a:cubicBezTo>
                  <a:cubicBezTo>
                    <a:pt x="421" y="3096"/>
                    <a:pt x="404" y="3129"/>
                    <a:pt x="388" y="3167"/>
                  </a:cubicBezTo>
                  <a:cubicBezTo>
                    <a:pt x="459" y="3205"/>
                    <a:pt x="530" y="3238"/>
                    <a:pt x="601" y="3271"/>
                  </a:cubicBezTo>
                  <a:cubicBezTo>
                    <a:pt x="524" y="3445"/>
                    <a:pt x="442" y="3620"/>
                    <a:pt x="360" y="3789"/>
                  </a:cubicBezTo>
                  <a:cubicBezTo>
                    <a:pt x="328" y="3773"/>
                    <a:pt x="290" y="3756"/>
                    <a:pt x="257" y="3740"/>
                  </a:cubicBezTo>
                  <a:cubicBezTo>
                    <a:pt x="240" y="3735"/>
                    <a:pt x="224" y="3724"/>
                    <a:pt x="208" y="3718"/>
                  </a:cubicBezTo>
                  <a:cubicBezTo>
                    <a:pt x="197" y="3756"/>
                    <a:pt x="186" y="3795"/>
                    <a:pt x="175" y="3838"/>
                  </a:cubicBezTo>
                  <a:cubicBezTo>
                    <a:pt x="219" y="3860"/>
                    <a:pt x="262" y="3882"/>
                    <a:pt x="311" y="3904"/>
                  </a:cubicBezTo>
                  <a:cubicBezTo>
                    <a:pt x="229" y="4073"/>
                    <a:pt x="148" y="4248"/>
                    <a:pt x="66" y="4422"/>
                  </a:cubicBezTo>
                  <a:lnTo>
                    <a:pt x="60" y="4417"/>
                  </a:lnTo>
                  <a:cubicBezTo>
                    <a:pt x="33" y="4570"/>
                    <a:pt x="22" y="4723"/>
                    <a:pt x="11" y="4881"/>
                  </a:cubicBezTo>
                  <a:cubicBezTo>
                    <a:pt x="55" y="4788"/>
                    <a:pt x="98" y="4701"/>
                    <a:pt x="137" y="4608"/>
                  </a:cubicBezTo>
                  <a:cubicBezTo>
                    <a:pt x="142" y="4602"/>
                    <a:pt x="142" y="4597"/>
                    <a:pt x="148" y="4597"/>
                  </a:cubicBezTo>
                  <a:cubicBezTo>
                    <a:pt x="311" y="4673"/>
                    <a:pt x="475" y="4755"/>
                    <a:pt x="644" y="4832"/>
                  </a:cubicBezTo>
                  <a:cubicBezTo>
                    <a:pt x="562" y="5001"/>
                    <a:pt x="481" y="5170"/>
                    <a:pt x="404" y="5345"/>
                  </a:cubicBezTo>
                  <a:cubicBezTo>
                    <a:pt x="268" y="5279"/>
                    <a:pt x="137" y="5219"/>
                    <a:pt x="6" y="5159"/>
                  </a:cubicBezTo>
                  <a:cubicBezTo>
                    <a:pt x="6" y="5203"/>
                    <a:pt x="0" y="5252"/>
                    <a:pt x="6" y="5296"/>
                  </a:cubicBezTo>
                  <a:cubicBezTo>
                    <a:pt x="115" y="5350"/>
                    <a:pt x="229" y="5405"/>
                    <a:pt x="344" y="5459"/>
                  </a:cubicBezTo>
                  <a:cubicBezTo>
                    <a:pt x="262" y="5629"/>
                    <a:pt x="180" y="5798"/>
                    <a:pt x="104" y="5967"/>
                  </a:cubicBezTo>
                  <a:cubicBezTo>
                    <a:pt x="88" y="5962"/>
                    <a:pt x="77" y="5956"/>
                    <a:pt x="60" y="5951"/>
                  </a:cubicBezTo>
                  <a:lnTo>
                    <a:pt x="60" y="5951"/>
                  </a:lnTo>
                  <a:cubicBezTo>
                    <a:pt x="77" y="6054"/>
                    <a:pt x="98" y="6158"/>
                    <a:pt x="120" y="6262"/>
                  </a:cubicBezTo>
                  <a:cubicBezTo>
                    <a:pt x="137" y="6224"/>
                    <a:pt x="153" y="6186"/>
                    <a:pt x="175" y="6147"/>
                  </a:cubicBezTo>
                  <a:cubicBezTo>
                    <a:pt x="339" y="6224"/>
                    <a:pt x="508" y="6306"/>
                    <a:pt x="672" y="6382"/>
                  </a:cubicBezTo>
                  <a:cubicBezTo>
                    <a:pt x="595" y="6551"/>
                    <a:pt x="513" y="6715"/>
                    <a:pt x="426" y="6884"/>
                  </a:cubicBezTo>
                  <a:cubicBezTo>
                    <a:pt x="377" y="6862"/>
                    <a:pt x="322" y="6835"/>
                    <a:pt x="273" y="6813"/>
                  </a:cubicBezTo>
                  <a:lnTo>
                    <a:pt x="273" y="6813"/>
                  </a:lnTo>
                  <a:cubicBezTo>
                    <a:pt x="295" y="6873"/>
                    <a:pt x="317" y="6933"/>
                    <a:pt x="339" y="6993"/>
                  </a:cubicBezTo>
                  <a:cubicBezTo>
                    <a:pt x="350" y="6999"/>
                    <a:pt x="360" y="6999"/>
                    <a:pt x="366" y="7004"/>
                  </a:cubicBezTo>
                  <a:cubicBezTo>
                    <a:pt x="366" y="7015"/>
                    <a:pt x="360" y="7021"/>
                    <a:pt x="355" y="7032"/>
                  </a:cubicBezTo>
                  <a:cubicBezTo>
                    <a:pt x="377" y="7092"/>
                    <a:pt x="404" y="7146"/>
                    <a:pt x="426" y="7201"/>
                  </a:cubicBezTo>
                  <a:cubicBezTo>
                    <a:pt x="453" y="7157"/>
                    <a:pt x="475" y="7113"/>
                    <a:pt x="497" y="7064"/>
                  </a:cubicBezTo>
                  <a:cubicBezTo>
                    <a:pt x="612" y="7119"/>
                    <a:pt x="726" y="7174"/>
                    <a:pt x="841" y="7223"/>
                  </a:cubicBezTo>
                  <a:cubicBezTo>
                    <a:pt x="890" y="7250"/>
                    <a:pt x="945" y="7277"/>
                    <a:pt x="999" y="7299"/>
                  </a:cubicBezTo>
                  <a:cubicBezTo>
                    <a:pt x="923" y="7452"/>
                    <a:pt x="852" y="7599"/>
                    <a:pt x="775" y="7747"/>
                  </a:cubicBezTo>
                  <a:cubicBezTo>
                    <a:pt x="770" y="7763"/>
                    <a:pt x="759" y="7779"/>
                    <a:pt x="754" y="7796"/>
                  </a:cubicBezTo>
                  <a:cubicBezTo>
                    <a:pt x="803" y="7872"/>
                    <a:pt x="863" y="7949"/>
                    <a:pt x="917" y="8025"/>
                  </a:cubicBezTo>
                  <a:cubicBezTo>
                    <a:pt x="1054" y="8091"/>
                    <a:pt x="1185" y="8151"/>
                    <a:pt x="1321" y="8211"/>
                  </a:cubicBezTo>
                  <a:cubicBezTo>
                    <a:pt x="1288" y="8271"/>
                    <a:pt x="1261" y="8331"/>
                    <a:pt x="1228" y="8391"/>
                  </a:cubicBezTo>
                  <a:cubicBezTo>
                    <a:pt x="1261" y="8424"/>
                    <a:pt x="1299" y="8462"/>
                    <a:pt x="1332" y="8495"/>
                  </a:cubicBezTo>
                  <a:cubicBezTo>
                    <a:pt x="1370" y="8418"/>
                    <a:pt x="1414" y="8347"/>
                    <a:pt x="1452" y="8271"/>
                  </a:cubicBezTo>
                  <a:cubicBezTo>
                    <a:pt x="1616" y="8347"/>
                    <a:pt x="1785" y="8429"/>
                    <a:pt x="1954" y="8505"/>
                  </a:cubicBezTo>
                  <a:cubicBezTo>
                    <a:pt x="1894" y="8620"/>
                    <a:pt x="1834" y="8740"/>
                    <a:pt x="1774" y="8860"/>
                  </a:cubicBezTo>
                  <a:cubicBezTo>
                    <a:pt x="1813" y="8888"/>
                    <a:pt x="1851" y="8909"/>
                    <a:pt x="1889" y="8937"/>
                  </a:cubicBezTo>
                  <a:cubicBezTo>
                    <a:pt x="1954" y="8811"/>
                    <a:pt x="2020" y="8691"/>
                    <a:pt x="2085" y="8566"/>
                  </a:cubicBezTo>
                  <a:cubicBezTo>
                    <a:pt x="2249" y="8642"/>
                    <a:pt x="2418" y="8718"/>
                    <a:pt x="2588" y="8795"/>
                  </a:cubicBezTo>
                  <a:cubicBezTo>
                    <a:pt x="2577" y="8817"/>
                    <a:pt x="2571" y="8833"/>
                    <a:pt x="2560" y="8849"/>
                  </a:cubicBezTo>
                  <a:cubicBezTo>
                    <a:pt x="2500" y="8969"/>
                    <a:pt x="2440" y="9084"/>
                    <a:pt x="2380" y="9204"/>
                  </a:cubicBezTo>
                  <a:cubicBezTo>
                    <a:pt x="2424" y="9226"/>
                    <a:pt x="2462" y="9242"/>
                    <a:pt x="2506" y="9259"/>
                  </a:cubicBezTo>
                  <a:cubicBezTo>
                    <a:pt x="2577" y="9128"/>
                    <a:pt x="2648" y="8991"/>
                    <a:pt x="2713" y="8855"/>
                  </a:cubicBezTo>
                  <a:cubicBezTo>
                    <a:pt x="2882" y="8937"/>
                    <a:pt x="3052" y="9013"/>
                    <a:pt x="3215" y="9090"/>
                  </a:cubicBezTo>
                  <a:cubicBezTo>
                    <a:pt x="3199" y="9133"/>
                    <a:pt x="3177" y="9177"/>
                    <a:pt x="3155" y="9215"/>
                  </a:cubicBezTo>
                  <a:cubicBezTo>
                    <a:pt x="3117" y="9292"/>
                    <a:pt x="3079" y="9362"/>
                    <a:pt x="3046" y="9433"/>
                  </a:cubicBezTo>
                  <a:cubicBezTo>
                    <a:pt x="3090" y="9444"/>
                    <a:pt x="3139" y="9455"/>
                    <a:pt x="3188" y="9466"/>
                  </a:cubicBezTo>
                  <a:cubicBezTo>
                    <a:pt x="3243" y="9362"/>
                    <a:pt x="3292" y="9259"/>
                    <a:pt x="3346" y="9150"/>
                  </a:cubicBezTo>
                  <a:cubicBezTo>
                    <a:pt x="3516" y="9231"/>
                    <a:pt x="3679" y="9308"/>
                    <a:pt x="3849" y="9390"/>
                  </a:cubicBezTo>
                  <a:cubicBezTo>
                    <a:pt x="3821" y="9439"/>
                    <a:pt x="3800" y="9488"/>
                    <a:pt x="3778" y="9532"/>
                  </a:cubicBezTo>
                  <a:cubicBezTo>
                    <a:pt x="3827" y="9537"/>
                    <a:pt x="3881" y="9537"/>
                    <a:pt x="3931" y="9537"/>
                  </a:cubicBezTo>
                  <a:cubicBezTo>
                    <a:pt x="3947" y="9510"/>
                    <a:pt x="3963" y="9477"/>
                    <a:pt x="3974" y="9450"/>
                  </a:cubicBezTo>
                  <a:cubicBezTo>
                    <a:pt x="4029" y="9477"/>
                    <a:pt x="4083" y="9504"/>
                    <a:pt x="4138" y="9532"/>
                  </a:cubicBezTo>
                  <a:cubicBezTo>
                    <a:pt x="4231" y="9526"/>
                    <a:pt x="4318" y="9515"/>
                    <a:pt x="4411" y="9504"/>
                  </a:cubicBezTo>
                  <a:cubicBezTo>
                    <a:pt x="4285" y="9444"/>
                    <a:pt x="4165" y="9384"/>
                    <a:pt x="4040" y="9324"/>
                  </a:cubicBezTo>
                  <a:cubicBezTo>
                    <a:pt x="4122" y="9161"/>
                    <a:pt x="4203" y="8991"/>
                    <a:pt x="4285" y="8828"/>
                  </a:cubicBezTo>
                  <a:cubicBezTo>
                    <a:pt x="4449" y="8909"/>
                    <a:pt x="4618" y="8986"/>
                    <a:pt x="4782" y="9068"/>
                  </a:cubicBezTo>
                  <a:cubicBezTo>
                    <a:pt x="4717" y="9204"/>
                    <a:pt x="4651" y="9341"/>
                    <a:pt x="4580" y="9477"/>
                  </a:cubicBezTo>
                  <a:cubicBezTo>
                    <a:pt x="4640" y="9466"/>
                    <a:pt x="4700" y="9455"/>
                    <a:pt x="4760" y="9444"/>
                  </a:cubicBezTo>
                  <a:cubicBezTo>
                    <a:pt x="4809" y="9341"/>
                    <a:pt x="4859" y="9237"/>
                    <a:pt x="4913" y="9133"/>
                  </a:cubicBezTo>
                  <a:cubicBezTo>
                    <a:pt x="5022" y="9188"/>
                    <a:pt x="5137" y="9242"/>
                    <a:pt x="5252" y="9297"/>
                  </a:cubicBezTo>
                  <a:cubicBezTo>
                    <a:pt x="5312" y="9275"/>
                    <a:pt x="5372" y="9253"/>
                    <a:pt x="5432" y="9231"/>
                  </a:cubicBezTo>
                  <a:cubicBezTo>
                    <a:pt x="5279" y="9155"/>
                    <a:pt x="5126" y="9079"/>
                    <a:pt x="4973" y="9002"/>
                  </a:cubicBezTo>
                  <a:cubicBezTo>
                    <a:pt x="5055" y="8838"/>
                    <a:pt x="5137" y="8669"/>
                    <a:pt x="5213" y="8505"/>
                  </a:cubicBezTo>
                  <a:cubicBezTo>
                    <a:pt x="5377" y="8587"/>
                    <a:pt x="5546" y="8669"/>
                    <a:pt x="5710" y="8746"/>
                  </a:cubicBezTo>
                  <a:cubicBezTo>
                    <a:pt x="5634" y="8898"/>
                    <a:pt x="5563" y="9051"/>
                    <a:pt x="5492" y="9204"/>
                  </a:cubicBezTo>
                  <a:cubicBezTo>
                    <a:pt x="5557" y="9177"/>
                    <a:pt x="5628" y="9144"/>
                    <a:pt x="5694" y="9111"/>
                  </a:cubicBezTo>
                  <a:cubicBezTo>
                    <a:pt x="5743" y="9013"/>
                    <a:pt x="5786" y="8915"/>
                    <a:pt x="5836" y="8811"/>
                  </a:cubicBezTo>
                  <a:cubicBezTo>
                    <a:pt x="5907" y="8849"/>
                    <a:pt x="5978" y="8882"/>
                    <a:pt x="6049" y="8920"/>
                  </a:cubicBezTo>
                  <a:cubicBezTo>
                    <a:pt x="6098" y="8888"/>
                    <a:pt x="6141" y="8860"/>
                    <a:pt x="6190" y="8833"/>
                  </a:cubicBezTo>
                  <a:cubicBezTo>
                    <a:pt x="6092" y="8784"/>
                    <a:pt x="5994" y="8735"/>
                    <a:pt x="5896" y="8686"/>
                  </a:cubicBezTo>
                  <a:cubicBezTo>
                    <a:pt x="5961" y="8549"/>
                    <a:pt x="6027" y="8413"/>
                    <a:pt x="6092" y="8282"/>
                  </a:cubicBezTo>
                  <a:cubicBezTo>
                    <a:pt x="6103" y="8249"/>
                    <a:pt x="6119" y="8216"/>
                    <a:pt x="6136" y="8183"/>
                  </a:cubicBezTo>
                  <a:cubicBezTo>
                    <a:pt x="6234" y="8233"/>
                    <a:pt x="6332" y="8282"/>
                    <a:pt x="6431" y="8331"/>
                  </a:cubicBezTo>
                  <a:cubicBezTo>
                    <a:pt x="6496" y="8364"/>
                    <a:pt x="6562" y="8396"/>
                    <a:pt x="6627" y="8429"/>
                  </a:cubicBezTo>
                  <a:cubicBezTo>
                    <a:pt x="6605" y="8473"/>
                    <a:pt x="6589" y="8516"/>
                    <a:pt x="6567" y="8555"/>
                  </a:cubicBezTo>
                  <a:cubicBezTo>
                    <a:pt x="6660" y="8484"/>
                    <a:pt x="6747" y="8407"/>
                    <a:pt x="6835" y="8331"/>
                  </a:cubicBezTo>
                  <a:cubicBezTo>
                    <a:pt x="6906" y="8172"/>
                    <a:pt x="6977" y="8020"/>
                    <a:pt x="7047" y="7867"/>
                  </a:cubicBezTo>
                  <a:cubicBezTo>
                    <a:pt x="7102" y="7889"/>
                    <a:pt x="7151" y="7916"/>
                    <a:pt x="7206" y="7943"/>
                  </a:cubicBezTo>
                  <a:cubicBezTo>
                    <a:pt x="7239" y="7910"/>
                    <a:pt x="7271" y="7872"/>
                    <a:pt x="7299" y="7834"/>
                  </a:cubicBezTo>
                  <a:cubicBezTo>
                    <a:pt x="7239" y="7801"/>
                    <a:pt x="7173" y="7769"/>
                    <a:pt x="7108" y="7736"/>
                  </a:cubicBezTo>
                  <a:cubicBezTo>
                    <a:pt x="7184" y="7567"/>
                    <a:pt x="7266" y="7397"/>
                    <a:pt x="7342" y="7234"/>
                  </a:cubicBezTo>
                  <a:cubicBezTo>
                    <a:pt x="7440" y="7283"/>
                    <a:pt x="7539" y="7332"/>
                    <a:pt x="7637" y="7381"/>
                  </a:cubicBezTo>
                  <a:cubicBezTo>
                    <a:pt x="7659" y="7343"/>
                    <a:pt x="7686" y="7305"/>
                    <a:pt x="7713" y="7261"/>
                  </a:cubicBezTo>
                  <a:cubicBezTo>
                    <a:pt x="7610" y="7206"/>
                    <a:pt x="7506" y="7157"/>
                    <a:pt x="7402" y="7103"/>
                  </a:cubicBezTo>
                  <a:cubicBezTo>
                    <a:pt x="7479" y="6933"/>
                    <a:pt x="7555" y="6764"/>
                    <a:pt x="7632" y="6595"/>
                  </a:cubicBezTo>
                  <a:cubicBezTo>
                    <a:pt x="7752" y="6655"/>
                    <a:pt x="7866" y="6715"/>
                    <a:pt x="7981" y="6775"/>
                  </a:cubicBezTo>
                  <a:cubicBezTo>
                    <a:pt x="8003" y="6737"/>
                    <a:pt x="8025" y="6693"/>
                    <a:pt x="8041" y="6649"/>
                  </a:cubicBezTo>
                  <a:cubicBezTo>
                    <a:pt x="7926" y="6589"/>
                    <a:pt x="7806" y="6529"/>
                    <a:pt x="7692" y="6469"/>
                  </a:cubicBezTo>
                  <a:cubicBezTo>
                    <a:pt x="7768" y="6300"/>
                    <a:pt x="7844" y="6131"/>
                    <a:pt x="7921" y="5962"/>
                  </a:cubicBezTo>
                  <a:cubicBezTo>
                    <a:pt x="8030" y="6016"/>
                    <a:pt x="8139" y="6076"/>
                    <a:pt x="8248" y="6131"/>
                  </a:cubicBezTo>
                  <a:cubicBezTo>
                    <a:pt x="8265" y="6087"/>
                    <a:pt x="8281" y="6038"/>
                    <a:pt x="8292" y="5994"/>
                  </a:cubicBezTo>
                  <a:cubicBezTo>
                    <a:pt x="8188" y="5940"/>
                    <a:pt x="8085" y="5885"/>
                    <a:pt x="7981" y="5836"/>
                  </a:cubicBezTo>
                  <a:cubicBezTo>
                    <a:pt x="8057" y="5667"/>
                    <a:pt x="8134" y="5498"/>
                    <a:pt x="8210" y="5328"/>
                  </a:cubicBezTo>
                  <a:cubicBezTo>
                    <a:pt x="8232" y="5339"/>
                    <a:pt x="8248" y="5345"/>
                    <a:pt x="8265" y="5356"/>
                  </a:cubicBezTo>
                  <a:cubicBezTo>
                    <a:pt x="8325" y="5383"/>
                    <a:pt x="8379" y="5416"/>
                    <a:pt x="8439" y="5443"/>
                  </a:cubicBezTo>
                  <a:cubicBezTo>
                    <a:pt x="8450" y="5394"/>
                    <a:pt x="8456" y="5345"/>
                    <a:pt x="8467" y="5301"/>
                  </a:cubicBezTo>
                  <a:cubicBezTo>
                    <a:pt x="8401" y="5268"/>
                    <a:pt x="8336" y="5230"/>
                    <a:pt x="8270" y="5197"/>
                  </a:cubicBezTo>
                  <a:cubicBezTo>
                    <a:pt x="8347" y="5034"/>
                    <a:pt x="8429" y="4864"/>
                    <a:pt x="8505" y="4695"/>
                  </a:cubicBezTo>
                  <a:cubicBezTo>
                    <a:pt x="8516" y="4701"/>
                    <a:pt x="8527" y="4706"/>
                    <a:pt x="8538" y="4712"/>
                  </a:cubicBezTo>
                  <a:cubicBezTo>
                    <a:pt x="8549" y="4575"/>
                    <a:pt x="8549" y="4433"/>
                    <a:pt x="8549" y="4297"/>
                  </a:cubicBezTo>
                  <a:lnTo>
                    <a:pt x="8549" y="4297"/>
                  </a:lnTo>
                  <a:cubicBezTo>
                    <a:pt x="8516" y="4368"/>
                    <a:pt x="8483" y="4439"/>
                    <a:pt x="8450" y="4510"/>
                  </a:cubicBezTo>
                  <a:cubicBezTo>
                    <a:pt x="8281" y="4422"/>
                    <a:pt x="8112" y="4340"/>
                    <a:pt x="7943" y="4259"/>
                  </a:cubicBezTo>
                  <a:cubicBezTo>
                    <a:pt x="8019" y="4089"/>
                    <a:pt x="8101" y="3926"/>
                    <a:pt x="8177" y="3756"/>
                  </a:cubicBezTo>
                  <a:cubicBezTo>
                    <a:pt x="8298" y="3816"/>
                    <a:pt x="8412" y="3876"/>
                    <a:pt x="8532" y="3931"/>
                  </a:cubicBezTo>
                  <a:cubicBezTo>
                    <a:pt x="8527" y="3876"/>
                    <a:pt x="8521" y="3822"/>
                    <a:pt x="8516" y="3767"/>
                  </a:cubicBezTo>
                  <a:cubicBezTo>
                    <a:pt x="8423" y="3718"/>
                    <a:pt x="8330" y="3674"/>
                    <a:pt x="8237" y="3625"/>
                  </a:cubicBezTo>
                  <a:cubicBezTo>
                    <a:pt x="8270" y="3554"/>
                    <a:pt x="8308" y="3478"/>
                    <a:pt x="8341" y="3407"/>
                  </a:cubicBezTo>
                  <a:cubicBezTo>
                    <a:pt x="8368" y="3347"/>
                    <a:pt x="8396" y="3292"/>
                    <a:pt x="8423" y="3232"/>
                  </a:cubicBezTo>
                  <a:cubicBezTo>
                    <a:pt x="8401" y="3123"/>
                    <a:pt x="8368" y="3009"/>
                    <a:pt x="8336" y="2905"/>
                  </a:cubicBezTo>
                  <a:cubicBezTo>
                    <a:pt x="8194" y="2834"/>
                    <a:pt x="8052" y="2763"/>
                    <a:pt x="7910" y="2697"/>
                  </a:cubicBezTo>
                  <a:cubicBezTo>
                    <a:pt x="7975" y="2561"/>
                    <a:pt x="8041" y="2424"/>
                    <a:pt x="8106" y="2293"/>
                  </a:cubicBezTo>
                  <a:cubicBezTo>
                    <a:pt x="8085" y="2250"/>
                    <a:pt x="8063" y="2206"/>
                    <a:pt x="8041" y="2162"/>
                  </a:cubicBezTo>
                  <a:cubicBezTo>
                    <a:pt x="7959" y="2321"/>
                    <a:pt x="7877" y="2484"/>
                    <a:pt x="7801" y="2643"/>
                  </a:cubicBezTo>
                  <a:cubicBezTo>
                    <a:pt x="7642" y="2572"/>
                    <a:pt x="7490" y="2495"/>
                    <a:pt x="7331" y="2419"/>
                  </a:cubicBezTo>
                  <a:cubicBezTo>
                    <a:pt x="7315" y="2414"/>
                    <a:pt x="7299" y="2408"/>
                    <a:pt x="7282" y="2397"/>
                  </a:cubicBezTo>
                  <a:cubicBezTo>
                    <a:pt x="7413" y="2124"/>
                    <a:pt x="7544" y="1846"/>
                    <a:pt x="7681" y="1573"/>
                  </a:cubicBezTo>
                  <a:cubicBezTo>
                    <a:pt x="7659" y="1540"/>
                    <a:pt x="7632" y="1507"/>
                    <a:pt x="7604" y="1475"/>
                  </a:cubicBezTo>
                  <a:cubicBezTo>
                    <a:pt x="7468" y="1753"/>
                    <a:pt x="7326" y="2031"/>
                    <a:pt x="7189" y="2310"/>
                  </a:cubicBezTo>
                  <a:cubicBezTo>
                    <a:pt x="7184" y="2321"/>
                    <a:pt x="7178" y="2337"/>
                    <a:pt x="7173" y="2348"/>
                  </a:cubicBezTo>
                  <a:cubicBezTo>
                    <a:pt x="6998" y="2266"/>
                    <a:pt x="6824" y="2184"/>
                    <a:pt x="6649" y="2108"/>
                  </a:cubicBezTo>
                  <a:cubicBezTo>
                    <a:pt x="6824" y="1737"/>
                    <a:pt x="7004" y="1371"/>
                    <a:pt x="7184" y="1011"/>
                  </a:cubicBezTo>
                  <a:cubicBezTo>
                    <a:pt x="7157" y="983"/>
                    <a:pt x="7129" y="956"/>
                    <a:pt x="7097" y="929"/>
                  </a:cubicBezTo>
                  <a:cubicBezTo>
                    <a:pt x="6927" y="1267"/>
                    <a:pt x="6758" y="1606"/>
                    <a:pt x="6594" y="1944"/>
                  </a:cubicBezTo>
                  <a:cubicBezTo>
                    <a:pt x="6578" y="1982"/>
                    <a:pt x="6562" y="2015"/>
                    <a:pt x="6540" y="2053"/>
                  </a:cubicBezTo>
                  <a:cubicBezTo>
                    <a:pt x="6365" y="1977"/>
                    <a:pt x="6196" y="1895"/>
                    <a:pt x="6021" y="1813"/>
                  </a:cubicBezTo>
                  <a:cubicBezTo>
                    <a:pt x="6218" y="1398"/>
                    <a:pt x="6414" y="989"/>
                    <a:pt x="6622" y="579"/>
                  </a:cubicBezTo>
                  <a:cubicBezTo>
                    <a:pt x="6622" y="574"/>
                    <a:pt x="6622" y="574"/>
                    <a:pt x="6622" y="574"/>
                  </a:cubicBezTo>
                  <a:cubicBezTo>
                    <a:pt x="6589" y="552"/>
                    <a:pt x="6556" y="536"/>
                    <a:pt x="6529" y="514"/>
                  </a:cubicBezTo>
                  <a:cubicBezTo>
                    <a:pt x="6349" y="869"/>
                    <a:pt x="6174" y="1224"/>
                    <a:pt x="5999" y="1578"/>
                  </a:cubicBezTo>
                  <a:cubicBezTo>
                    <a:pt x="5967" y="1638"/>
                    <a:pt x="5939" y="1698"/>
                    <a:pt x="5912" y="1764"/>
                  </a:cubicBezTo>
                  <a:cubicBezTo>
                    <a:pt x="5737" y="1682"/>
                    <a:pt x="5563" y="1606"/>
                    <a:pt x="5388" y="1524"/>
                  </a:cubicBezTo>
                  <a:cubicBezTo>
                    <a:pt x="5590" y="1098"/>
                    <a:pt x="5792" y="678"/>
                    <a:pt x="5999" y="257"/>
                  </a:cubicBezTo>
                  <a:cubicBezTo>
                    <a:pt x="5967" y="246"/>
                    <a:pt x="5934" y="230"/>
                    <a:pt x="5896" y="219"/>
                  </a:cubicBezTo>
                  <a:cubicBezTo>
                    <a:pt x="5732" y="547"/>
                    <a:pt x="5568" y="880"/>
                    <a:pt x="5404" y="1207"/>
                  </a:cubicBezTo>
                  <a:cubicBezTo>
                    <a:pt x="5361" y="1294"/>
                    <a:pt x="5322" y="1387"/>
                    <a:pt x="5279" y="1475"/>
                  </a:cubicBezTo>
                  <a:cubicBezTo>
                    <a:pt x="5104" y="1393"/>
                    <a:pt x="4929" y="1316"/>
                    <a:pt x="4755" y="1234"/>
                  </a:cubicBezTo>
                  <a:cubicBezTo>
                    <a:pt x="4760" y="1224"/>
                    <a:pt x="4766" y="1213"/>
                    <a:pt x="4771" y="1202"/>
                  </a:cubicBezTo>
                  <a:cubicBezTo>
                    <a:pt x="4951" y="825"/>
                    <a:pt x="5137" y="443"/>
                    <a:pt x="5322" y="66"/>
                  </a:cubicBezTo>
                  <a:cubicBezTo>
                    <a:pt x="5284" y="55"/>
                    <a:pt x="5246" y="50"/>
                    <a:pt x="5202" y="44"/>
                  </a:cubicBezTo>
                  <a:cubicBezTo>
                    <a:pt x="5071" y="306"/>
                    <a:pt x="4940" y="574"/>
                    <a:pt x="4809" y="841"/>
                  </a:cubicBezTo>
                  <a:cubicBezTo>
                    <a:pt x="4755" y="956"/>
                    <a:pt x="4700" y="1071"/>
                    <a:pt x="4646" y="1185"/>
                  </a:cubicBezTo>
                  <a:cubicBezTo>
                    <a:pt x="4471" y="1103"/>
                    <a:pt x="4296" y="1027"/>
                    <a:pt x="4127" y="945"/>
                  </a:cubicBezTo>
                  <a:cubicBezTo>
                    <a:pt x="4143" y="907"/>
                    <a:pt x="4160" y="874"/>
                    <a:pt x="4176" y="836"/>
                  </a:cubicBezTo>
                  <a:cubicBezTo>
                    <a:pt x="4307" y="558"/>
                    <a:pt x="4444" y="279"/>
                    <a:pt x="45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1"/>
            <p:cNvSpPr/>
            <p:nvPr/>
          </p:nvSpPr>
          <p:spPr>
            <a:xfrm>
              <a:off x="-5661191" y="2801295"/>
              <a:ext cx="394184" cy="394257"/>
            </a:xfrm>
            <a:custGeom>
              <a:avLst/>
              <a:gdLst/>
              <a:ahLst/>
              <a:cxnLst/>
              <a:rect l="l" t="t" r="r" b="b"/>
              <a:pathLst>
                <a:path w="5383" h="5384" extrusionOk="0">
                  <a:moveTo>
                    <a:pt x="2691" y="1"/>
                  </a:moveTo>
                  <a:cubicBezTo>
                    <a:pt x="1207" y="1"/>
                    <a:pt x="0" y="1207"/>
                    <a:pt x="0" y="2692"/>
                  </a:cubicBezTo>
                  <a:cubicBezTo>
                    <a:pt x="0" y="4182"/>
                    <a:pt x="1207" y="5383"/>
                    <a:pt x="2691" y="5383"/>
                  </a:cubicBezTo>
                  <a:cubicBezTo>
                    <a:pt x="4182" y="5383"/>
                    <a:pt x="5383" y="4182"/>
                    <a:pt x="5383" y="2692"/>
                  </a:cubicBezTo>
                  <a:cubicBezTo>
                    <a:pt x="5383" y="1207"/>
                    <a:pt x="4182"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1"/>
            <p:cNvSpPr/>
            <p:nvPr/>
          </p:nvSpPr>
          <p:spPr>
            <a:xfrm>
              <a:off x="-5615204" y="2860096"/>
              <a:ext cx="327840" cy="277166"/>
            </a:xfrm>
            <a:custGeom>
              <a:avLst/>
              <a:gdLst/>
              <a:ahLst/>
              <a:cxnLst/>
              <a:rect l="l" t="t" r="r" b="b"/>
              <a:pathLst>
                <a:path w="4477" h="3785" extrusionOk="0">
                  <a:moveTo>
                    <a:pt x="1762" y="0"/>
                  </a:moveTo>
                  <a:cubicBezTo>
                    <a:pt x="1561" y="0"/>
                    <a:pt x="1350" y="27"/>
                    <a:pt x="1146" y="104"/>
                  </a:cubicBezTo>
                  <a:cubicBezTo>
                    <a:pt x="808" y="235"/>
                    <a:pt x="508" y="486"/>
                    <a:pt x="306" y="814"/>
                  </a:cubicBezTo>
                  <a:cubicBezTo>
                    <a:pt x="93" y="1152"/>
                    <a:pt x="0" y="1572"/>
                    <a:pt x="33" y="2004"/>
                  </a:cubicBezTo>
                  <a:cubicBezTo>
                    <a:pt x="49" y="2282"/>
                    <a:pt x="137" y="2812"/>
                    <a:pt x="480" y="3216"/>
                  </a:cubicBezTo>
                  <a:cubicBezTo>
                    <a:pt x="704" y="3478"/>
                    <a:pt x="1054" y="3669"/>
                    <a:pt x="1458" y="3745"/>
                  </a:cubicBezTo>
                  <a:cubicBezTo>
                    <a:pt x="1612" y="3773"/>
                    <a:pt x="1767" y="3785"/>
                    <a:pt x="1916" y="3785"/>
                  </a:cubicBezTo>
                  <a:cubicBezTo>
                    <a:pt x="2198" y="3785"/>
                    <a:pt x="2463" y="3744"/>
                    <a:pt x="2680" y="3701"/>
                  </a:cubicBezTo>
                  <a:cubicBezTo>
                    <a:pt x="2811" y="3674"/>
                    <a:pt x="2948" y="3647"/>
                    <a:pt x="3079" y="3614"/>
                  </a:cubicBezTo>
                  <a:cubicBezTo>
                    <a:pt x="3161" y="3598"/>
                    <a:pt x="3243" y="3581"/>
                    <a:pt x="3330" y="3559"/>
                  </a:cubicBezTo>
                  <a:cubicBezTo>
                    <a:pt x="3516" y="3523"/>
                    <a:pt x="3708" y="3477"/>
                    <a:pt x="3899" y="3477"/>
                  </a:cubicBezTo>
                  <a:cubicBezTo>
                    <a:pt x="3910" y="3477"/>
                    <a:pt x="3920" y="3477"/>
                    <a:pt x="3930" y="3478"/>
                  </a:cubicBezTo>
                  <a:cubicBezTo>
                    <a:pt x="4029" y="3478"/>
                    <a:pt x="4116" y="3494"/>
                    <a:pt x="4203" y="3521"/>
                  </a:cubicBezTo>
                  <a:cubicBezTo>
                    <a:pt x="4296" y="3401"/>
                    <a:pt x="4383" y="3270"/>
                    <a:pt x="4454" y="3134"/>
                  </a:cubicBezTo>
                  <a:cubicBezTo>
                    <a:pt x="4449" y="3128"/>
                    <a:pt x="4438" y="3123"/>
                    <a:pt x="4433" y="3123"/>
                  </a:cubicBezTo>
                  <a:cubicBezTo>
                    <a:pt x="4262" y="3049"/>
                    <a:pt x="4086" y="3022"/>
                    <a:pt x="3910" y="3022"/>
                  </a:cubicBezTo>
                  <a:cubicBezTo>
                    <a:pt x="3659" y="3022"/>
                    <a:pt x="3408" y="3077"/>
                    <a:pt x="3177" y="3128"/>
                  </a:cubicBezTo>
                  <a:lnTo>
                    <a:pt x="3002" y="3166"/>
                  </a:lnTo>
                  <a:cubicBezTo>
                    <a:pt x="2647" y="3246"/>
                    <a:pt x="2265" y="3331"/>
                    <a:pt x="1897" y="3331"/>
                  </a:cubicBezTo>
                  <a:cubicBezTo>
                    <a:pt x="1586" y="3331"/>
                    <a:pt x="1286" y="3270"/>
                    <a:pt x="1021" y="3095"/>
                  </a:cubicBezTo>
                  <a:cubicBezTo>
                    <a:pt x="775" y="2932"/>
                    <a:pt x="606" y="2642"/>
                    <a:pt x="519" y="2233"/>
                  </a:cubicBezTo>
                  <a:cubicBezTo>
                    <a:pt x="431" y="1856"/>
                    <a:pt x="470" y="1474"/>
                    <a:pt x="611" y="1169"/>
                  </a:cubicBezTo>
                  <a:cubicBezTo>
                    <a:pt x="748" y="885"/>
                    <a:pt x="972" y="661"/>
                    <a:pt x="1239" y="541"/>
                  </a:cubicBezTo>
                  <a:cubicBezTo>
                    <a:pt x="1407" y="465"/>
                    <a:pt x="1591" y="438"/>
                    <a:pt x="1770" y="438"/>
                  </a:cubicBezTo>
                  <a:cubicBezTo>
                    <a:pt x="1975" y="438"/>
                    <a:pt x="2173" y="473"/>
                    <a:pt x="2331" y="508"/>
                  </a:cubicBezTo>
                  <a:cubicBezTo>
                    <a:pt x="2478" y="535"/>
                    <a:pt x="2626" y="579"/>
                    <a:pt x="2768" y="617"/>
                  </a:cubicBezTo>
                  <a:cubicBezTo>
                    <a:pt x="3035" y="688"/>
                    <a:pt x="3319" y="759"/>
                    <a:pt x="3608" y="792"/>
                  </a:cubicBezTo>
                  <a:cubicBezTo>
                    <a:pt x="3688" y="801"/>
                    <a:pt x="3767" y="805"/>
                    <a:pt x="3843" y="805"/>
                  </a:cubicBezTo>
                  <a:cubicBezTo>
                    <a:pt x="4001" y="805"/>
                    <a:pt x="4151" y="787"/>
                    <a:pt x="4291" y="754"/>
                  </a:cubicBezTo>
                  <a:cubicBezTo>
                    <a:pt x="4356" y="737"/>
                    <a:pt x="4416" y="715"/>
                    <a:pt x="4476" y="688"/>
                  </a:cubicBezTo>
                  <a:cubicBezTo>
                    <a:pt x="4411" y="563"/>
                    <a:pt x="4340" y="443"/>
                    <a:pt x="4258" y="328"/>
                  </a:cubicBezTo>
                  <a:cubicBezTo>
                    <a:pt x="4152" y="363"/>
                    <a:pt x="4033" y="379"/>
                    <a:pt x="3889" y="379"/>
                  </a:cubicBezTo>
                  <a:cubicBezTo>
                    <a:pt x="3832" y="379"/>
                    <a:pt x="3772" y="376"/>
                    <a:pt x="3707" y="372"/>
                  </a:cubicBezTo>
                  <a:cubicBezTo>
                    <a:pt x="3434" y="344"/>
                    <a:pt x="3166" y="273"/>
                    <a:pt x="2888" y="197"/>
                  </a:cubicBezTo>
                  <a:cubicBezTo>
                    <a:pt x="2746" y="159"/>
                    <a:pt x="2598" y="120"/>
                    <a:pt x="2451" y="88"/>
                  </a:cubicBezTo>
                  <a:cubicBezTo>
                    <a:pt x="2261" y="45"/>
                    <a:pt x="2020" y="0"/>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41"/>
          <p:cNvGrpSpPr/>
          <p:nvPr/>
        </p:nvGrpSpPr>
        <p:grpSpPr>
          <a:xfrm>
            <a:off x="3863249" y="48781"/>
            <a:ext cx="753172" cy="1260929"/>
            <a:chOff x="-6500225" y="1932825"/>
            <a:chExt cx="658022" cy="1101633"/>
          </a:xfrm>
        </p:grpSpPr>
        <p:sp>
          <p:nvSpPr>
            <p:cNvPr id="545" name="Google Shape;545;p41"/>
            <p:cNvSpPr/>
            <p:nvPr/>
          </p:nvSpPr>
          <p:spPr>
            <a:xfrm>
              <a:off x="-6486532" y="1932825"/>
              <a:ext cx="644329" cy="530826"/>
            </a:xfrm>
            <a:custGeom>
              <a:avLst/>
              <a:gdLst/>
              <a:ahLst/>
              <a:cxnLst/>
              <a:rect l="l" t="t" r="r" b="b"/>
              <a:pathLst>
                <a:path w="8799" h="7249" extrusionOk="0">
                  <a:moveTo>
                    <a:pt x="8666" y="1"/>
                  </a:moveTo>
                  <a:cubicBezTo>
                    <a:pt x="8633" y="1"/>
                    <a:pt x="8601" y="16"/>
                    <a:pt x="8580" y="54"/>
                  </a:cubicBezTo>
                  <a:cubicBezTo>
                    <a:pt x="8269" y="649"/>
                    <a:pt x="7598" y="862"/>
                    <a:pt x="6970" y="916"/>
                  </a:cubicBezTo>
                  <a:cubicBezTo>
                    <a:pt x="6742" y="937"/>
                    <a:pt x="6513" y="942"/>
                    <a:pt x="6284" y="942"/>
                  </a:cubicBezTo>
                  <a:cubicBezTo>
                    <a:pt x="6144" y="942"/>
                    <a:pt x="6005" y="940"/>
                    <a:pt x="5867" y="938"/>
                  </a:cubicBezTo>
                  <a:cubicBezTo>
                    <a:pt x="5501" y="933"/>
                    <a:pt x="5136" y="922"/>
                    <a:pt x="4770" y="894"/>
                  </a:cubicBezTo>
                  <a:cubicBezTo>
                    <a:pt x="4226" y="851"/>
                    <a:pt x="3686" y="724"/>
                    <a:pt x="3141" y="724"/>
                  </a:cubicBezTo>
                  <a:cubicBezTo>
                    <a:pt x="3002" y="724"/>
                    <a:pt x="2863" y="732"/>
                    <a:pt x="2723" y="752"/>
                  </a:cubicBezTo>
                  <a:cubicBezTo>
                    <a:pt x="2122" y="834"/>
                    <a:pt x="1538" y="1096"/>
                    <a:pt x="1080" y="1489"/>
                  </a:cubicBezTo>
                  <a:cubicBezTo>
                    <a:pt x="758" y="1768"/>
                    <a:pt x="468" y="2139"/>
                    <a:pt x="348" y="2554"/>
                  </a:cubicBezTo>
                  <a:cubicBezTo>
                    <a:pt x="337" y="2499"/>
                    <a:pt x="326" y="2445"/>
                    <a:pt x="316" y="2390"/>
                  </a:cubicBezTo>
                  <a:cubicBezTo>
                    <a:pt x="297" y="2312"/>
                    <a:pt x="235" y="2277"/>
                    <a:pt x="173" y="2277"/>
                  </a:cubicBezTo>
                  <a:cubicBezTo>
                    <a:pt x="87" y="2277"/>
                    <a:pt x="1" y="2343"/>
                    <a:pt x="26" y="2450"/>
                  </a:cubicBezTo>
                  <a:cubicBezTo>
                    <a:pt x="397" y="4060"/>
                    <a:pt x="894" y="5643"/>
                    <a:pt x="1506" y="7183"/>
                  </a:cubicBezTo>
                  <a:cubicBezTo>
                    <a:pt x="1525" y="7227"/>
                    <a:pt x="1569" y="7248"/>
                    <a:pt x="1613" y="7248"/>
                  </a:cubicBezTo>
                  <a:cubicBezTo>
                    <a:pt x="1667" y="7248"/>
                    <a:pt x="1722" y="7218"/>
                    <a:pt x="1740" y="7161"/>
                  </a:cubicBezTo>
                  <a:cubicBezTo>
                    <a:pt x="2161" y="5693"/>
                    <a:pt x="3847" y="5289"/>
                    <a:pt x="5136" y="4950"/>
                  </a:cubicBezTo>
                  <a:cubicBezTo>
                    <a:pt x="5540" y="4841"/>
                    <a:pt x="5949" y="4726"/>
                    <a:pt x="6347" y="4601"/>
                  </a:cubicBezTo>
                  <a:cubicBezTo>
                    <a:pt x="6702" y="4492"/>
                    <a:pt x="7046" y="4372"/>
                    <a:pt x="7352" y="4164"/>
                  </a:cubicBezTo>
                  <a:cubicBezTo>
                    <a:pt x="7881" y="3798"/>
                    <a:pt x="8253" y="3242"/>
                    <a:pt x="8471" y="2647"/>
                  </a:cubicBezTo>
                  <a:cubicBezTo>
                    <a:pt x="8766" y="1844"/>
                    <a:pt x="8793" y="971"/>
                    <a:pt x="8798" y="130"/>
                  </a:cubicBezTo>
                  <a:cubicBezTo>
                    <a:pt x="8798" y="58"/>
                    <a:pt x="8730" y="1"/>
                    <a:pt x="8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1"/>
            <p:cNvSpPr/>
            <p:nvPr/>
          </p:nvSpPr>
          <p:spPr>
            <a:xfrm>
              <a:off x="-6347547" y="2014693"/>
              <a:ext cx="278264" cy="282219"/>
            </a:xfrm>
            <a:custGeom>
              <a:avLst/>
              <a:gdLst/>
              <a:ahLst/>
              <a:cxnLst/>
              <a:rect l="l" t="t" r="r" b="b"/>
              <a:pathLst>
                <a:path w="3800" h="3854" extrusionOk="0">
                  <a:moveTo>
                    <a:pt x="1616" y="0"/>
                  </a:moveTo>
                  <a:lnTo>
                    <a:pt x="1272" y="1310"/>
                  </a:lnTo>
                  <a:lnTo>
                    <a:pt x="1" y="1769"/>
                  </a:lnTo>
                  <a:lnTo>
                    <a:pt x="1141" y="2500"/>
                  </a:lnTo>
                  <a:lnTo>
                    <a:pt x="1185" y="3854"/>
                  </a:lnTo>
                  <a:lnTo>
                    <a:pt x="2233" y="2997"/>
                  </a:lnTo>
                  <a:lnTo>
                    <a:pt x="3538" y="3374"/>
                  </a:lnTo>
                  <a:lnTo>
                    <a:pt x="3041" y="2113"/>
                  </a:lnTo>
                  <a:lnTo>
                    <a:pt x="3800" y="988"/>
                  </a:lnTo>
                  <a:lnTo>
                    <a:pt x="3800" y="988"/>
                  </a:lnTo>
                  <a:lnTo>
                    <a:pt x="2452" y="1070"/>
                  </a:lnTo>
                  <a:lnTo>
                    <a:pt x="16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1"/>
            <p:cNvSpPr/>
            <p:nvPr/>
          </p:nvSpPr>
          <p:spPr>
            <a:xfrm>
              <a:off x="-6500225" y="2098684"/>
              <a:ext cx="323080" cy="935774"/>
            </a:xfrm>
            <a:custGeom>
              <a:avLst/>
              <a:gdLst/>
              <a:ahLst/>
              <a:cxnLst/>
              <a:rect l="l" t="t" r="r" b="b"/>
              <a:pathLst>
                <a:path w="4412" h="12779" extrusionOk="0">
                  <a:moveTo>
                    <a:pt x="237" y="0"/>
                  </a:moveTo>
                  <a:cubicBezTo>
                    <a:pt x="177" y="0"/>
                    <a:pt x="115" y="13"/>
                    <a:pt x="49" y="43"/>
                  </a:cubicBezTo>
                  <a:cubicBezTo>
                    <a:pt x="33" y="49"/>
                    <a:pt x="17" y="60"/>
                    <a:pt x="0" y="70"/>
                  </a:cubicBezTo>
                  <a:cubicBezTo>
                    <a:pt x="972" y="3002"/>
                    <a:pt x="3156" y="9689"/>
                    <a:pt x="4160" y="12767"/>
                  </a:cubicBezTo>
                  <a:cubicBezTo>
                    <a:pt x="4190" y="12774"/>
                    <a:pt x="4221" y="12779"/>
                    <a:pt x="4251" y="12779"/>
                  </a:cubicBezTo>
                  <a:cubicBezTo>
                    <a:pt x="4270" y="12779"/>
                    <a:pt x="4289" y="12777"/>
                    <a:pt x="4307" y="12773"/>
                  </a:cubicBezTo>
                  <a:cubicBezTo>
                    <a:pt x="4356" y="12767"/>
                    <a:pt x="4411" y="12713"/>
                    <a:pt x="4406" y="12664"/>
                  </a:cubicBezTo>
                  <a:cubicBezTo>
                    <a:pt x="4367" y="12063"/>
                    <a:pt x="4242" y="11457"/>
                    <a:pt x="3963" y="10922"/>
                  </a:cubicBezTo>
                  <a:cubicBezTo>
                    <a:pt x="3641" y="9574"/>
                    <a:pt x="3254" y="8237"/>
                    <a:pt x="2861" y="6910"/>
                  </a:cubicBezTo>
                  <a:cubicBezTo>
                    <a:pt x="2342" y="5136"/>
                    <a:pt x="1785" y="3368"/>
                    <a:pt x="1190" y="1615"/>
                  </a:cubicBezTo>
                  <a:cubicBezTo>
                    <a:pt x="1119" y="1397"/>
                    <a:pt x="1043" y="1184"/>
                    <a:pt x="972" y="966"/>
                  </a:cubicBezTo>
                  <a:cubicBezTo>
                    <a:pt x="907" y="786"/>
                    <a:pt x="857" y="600"/>
                    <a:pt x="770" y="425"/>
                  </a:cubicBezTo>
                  <a:cubicBezTo>
                    <a:pt x="665" y="207"/>
                    <a:pt x="474" y="0"/>
                    <a:pt x="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41"/>
          <p:cNvGrpSpPr/>
          <p:nvPr/>
        </p:nvGrpSpPr>
        <p:grpSpPr>
          <a:xfrm>
            <a:off x="1528910" y="846611"/>
            <a:ext cx="6182503" cy="3191490"/>
            <a:chOff x="1528910" y="846611"/>
            <a:chExt cx="6182503" cy="3191490"/>
          </a:xfrm>
        </p:grpSpPr>
        <p:sp>
          <p:nvSpPr>
            <p:cNvPr id="549" name="Google Shape;549;p41"/>
            <p:cNvSpPr/>
            <p:nvPr/>
          </p:nvSpPr>
          <p:spPr>
            <a:xfrm>
              <a:off x="1528910" y="3413440"/>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1"/>
            <p:cNvSpPr/>
            <p:nvPr/>
          </p:nvSpPr>
          <p:spPr>
            <a:xfrm flipH="1">
              <a:off x="6805663" y="846611"/>
              <a:ext cx="905751" cy="62467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1"/>
            <p:cNvSpPr/>
            <p:nvPr/>
          </p:nvSpPr>
          <p:spPr>
            <a:xfrm>
              <a:off x="2031148" y="1002261"/>
              <a:ext cx="5192451" cy="1374850"/>
            </a:xfrm>
            <a:custGeom>
              <a:avLst/>
              <a:gdLst/>
              <a:ahLst/>
              <a:cxnLst/>
              <a:rect l="l" t="t" r="r" b="b"/>
              <a:pathLst>
                <a:path w="186410" h="54994" extrusionOk="0">
                  <a:moveTo>
                    <a:pt x="32" y="24990"/>
                  </a:moveTo>
                  <a:lnTo>
                    <a:pt x="186410" y="54994"/>
                  </a:lnTo>
                  <a:lnTo>
                    <a:pt x="186410" y="30036"/>
                  </a:lnTo>
                  <a:lnTo>
                    <a:pt x="0" y="0"/>
                  </a:lnTo>
                  <a:close/>
                </a:path>
              </a:pathLst>
            </a:custGeom>
            <a:solidFill>
              <a:srgbClr val="D9D9D9"/>
            </a:solidFill>
            <a:ln>
              <a:noFill/>
            </a:ln>
          </p:spPr>
          <p:txBody>
            <a:bodyPr/>
            <a:lstStyle/>
            <a:p>
              <a:endParaRPr lang="fr-FR"/>
            </a:p>
          </p:txBody>
        </p:sp>
        <p:sp>
          <p:nvSpPr>
            <p:cNvPr id="552" name="Google Shape;552;p41"/>
            <p:cNvSpPr/>
            <p:nvPr/>
          </p:nvSpPr>
          <p:spPr>
            <a:xfrm>
              <a:off x="2031148" y="1754121"/>
              <a:ext cx="5192451" cy="1374850"/>
            </a:xfrm>
            <a:custGeom>
              <a:avLst/>
              <a:gdLst/>
              <a:ahLst/>
              <a:cxnLst/>
              <a:rect l="l" t="t" r="r" b="b"/>
              <a:pathLst>
                <a:path w="186410" h="54994" extrusionOk="0">
                  <a:moveTo>
                    <a:pt x="32" y="24990"/>
                  </a:moveTo>
                  <a:lnTo>
                    <a:pt x="186410" y="54994"/>
                  </a:lnTo>
                  <a:lnTo>
                    <a:pt x="186410" y="30036"/>
                  </a:lnTo>
                  <a:lnTo>
                    <a:pt x="0" y="0"/>
                  </a:lnTo>
                  <a:close/>
                </a:path>
              </a:pathLst>
            </a:custGeom>
            <a:solidFill>
              <a:srgbClr val="D9D9D9"/>
            </a:solidFill>
            <a:ln>
              <a:noFill/>
            </a:ln>
          </p:spPr>
          <p:txBody>
            <a:bodyPr/>
            <a:lstStyle/>
            <a:p>
              <a:endParaRPr lang="fr-FR"/>
            </a:p>
          </p:txBody>
        </p:sp>
        <p:sp>
          <p:nvSpPr>
            <p:cNvPr id="553" name="Google Shape;553;p41"/>
            <p:cNvSpPr/>
            <p:nvPr/>
          </p:nvSpPr>
          <p:spPr>
            <a:xfrm>
              <a:off x="2031148" y="2504768"/>
              <a:ext cx="5192451" cy="1374850"/>
            </a:xfrm>
            <a:custGeom>
              <a:avLst/>
              <a:gdLst/>
              <a:ahLst/>
              <a:cxnLst/>
              <a:rect l="l" t="t" r="r" b="b"/>
              <a:pathLst>
                <a:path w="186410" h="54994" extrusionOk="0">
                  <a:moveTo>
                    <a:pt x="32" y="24990"/>
                  </a:moveTo>
                  <a:lnTo>
                    <a:pt x="186410" y="54994"/>
                  </a:lnTo>
                  <a:lnTo>
                    <a:pt x="186410" y="30036"/>
                  </a:lnTo>
                  <a:lnTo>
                    <a:pt x="0" y="0"/>
                  </a:lnTo>
                  <a:close/>
                </a:path>
              </a:pathLst>
            </a:custGeom>
            <a:solidFill>
              <a:srgbClr val="D9D9D9"/>
            </a:solidFill>
            <a:ln>
              <a:noFill/>
            </a:ln>
          </p:spPr>
          <p:txBody>
            <a:bodyPr/>
            <a:lstStyle/>
            <a:p>
              <a:endParaRPr lang="fr-FR"/>
            </a:p>
          </p:txBody>
        </p:sp>
        <p:sp>
          <p:nvSpPr>
            <p:cNvPr id="554" name="Google Shape;554;p41"/>
            <p:cNvSpPr/>
            <p:nvPr/>
          </p:nvSpPr>
          <p:spPr>
            <a:xfrm>
              <a:off x="2030869" y="1753482"/>
              <a:ext cx="5192522" cy="624828"/>
            </a:xfrm>
            <a:custGeom>
              <a:avLst/>
              <a:gdLst/>
              <a:ahLst/>
              <a:cxnLst/>
              <a:rect l="l" t="t" r="r" b="b"/>
              <a:pathLst>
                <a:path w="29151" h="3970" extrusionOk="0">
                  <a:moveTo>
                    <a:pt x="0" y="1"/>
                  </a:moveTo>
                  <a:lnTo>
                    <a:pt x="0" y="3969"/>
                  </a:lnTo>
                  <a:lnTo>
                    <a:pt x="29150" y="3969"/>
                  </a:lnTo>
                  <a:lnTo>
                    <a:pt x="2915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1"/>
            <p:cNvSpPr/>
            <p:nvPr/>
          </p:nvSpPr>
          <p:spPr>
            <a:xfrm>
              <a:off x="2030869" y="1002186"/>
              <a:ext cx="5192522" cy="624828"/>
            </a:xfrm>
            <a:custGeom>
              <a:avLst/>
              <a:gdLst/>
              <a:ahLst/>
              <a:cxnLst/>
              <a:rect l="l" t="t" r="r" b="b"/>
              <a:pathLst>
                <a:path w="29151" h="3970" extrusionOk="0">
                  <a:moveTo>
                    <a:pt x="0" y="1"/>
                  </a:moveTo>
                  <a:lnTo>
                    <a:pt x="0" y="3969"/>
                  </a:lnTo>
                  <a:lnTo>
                    <a:pt x="29150" y="3969"/>
                  </a:lnTo>
                  <a:lnTo>
                    <a:pt x="2915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1"/>
            <p:cNvSpPr/>
            <p:nvPr/>
          </p:nvSpPr>
          <p:spPr>
            <a:xfrm>
              <a:off x="2030869" y="3256074"/>
              <a:ext cx="5192522" cy="624828"/>
            </a:xfrm>
            <a:custGeom>
              <a:avLst/>
              <a:gdLst/>
              <a:ahLst/>
              <a:cxnLst/>
              <a:rect l="l" t="t" r="r" b="b"/>
              <a:pathLst>
                <a:path w="29151" h="3970" extrusionOk="0">
                  <a:moveTo>
                    <a:pt x="0" y="1"/>
                  </a:moveTo>
                  <a:lnTo>
                    <a:pt x="0" y="3969"/>
                  </a:lnTo>
                  <a:lnTo>
                    <a:pt x="29150" y="3969"/>
                  </a:lnTo>
                  <a:lnTo>
                    <a:pt x="2915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1"/>
            <p:cNvSpPr/>
            <p:nvPr/>
          </p:nvSpPr>
          <p:spPr>
            <a:xfrm>
              <a:off x="2030869" y="2504778"/>
              <a:ext cx="5192522" cy="624828"/>
            </a:xfrm>
            <a:custGeom>
              <a:avLst/>
              <a:gdLst/>
              <a:ahLst/>
              <a:cxnLst/>
              <a:rect l="l" t="t" r="r" b="b"/>
              <a:pathLst>
                <a:path w="29151" h="3970" extrusionOk="0">
                  <a:moveTo>
                    <a:pt x="0" y="1"/>
                  </a:moveTo>
                  <a:lnTo>
                    <a:pt x="0" y="3969"/>
                  </a:lnTo>
                  <a:lnTo>
                    <a:pt x="29150" y="3969"/>
                  </a:lnTo>
                  <a:lnTo>
                    <a:pt x="2915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41"/>
          <p:cNvGrpSpPr/>
          <p:nvPr/>
        </p:nvGrpSpPr>
        <p:grpSpPr>
          <a:xfrm>
            <a:off x="1476824" y="794525"/>
            <a:ext cx="6182503" cy="3191490"/>
            <a:chOff x="1476824" y="794525"/>
            <a:chExt cx="6182503" cy="3191490"/>
          </a:xfrm>
        </p:grpSpPr>
        <p:sp>
          <p:nvSpPr>
            <p:cNvPr id="559" name="Google Shape;559;p41"/>
            <p:cNvSpPr/>
            <p:nvPr/>
          </p:nvSpPr>
          <p:spPr>
            <a:xfrm>
              <a:off x="1476824" y="3361354"/>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1"/>
            <p:cNvSpPr/>
            <p:nvPr/>
          </p:nvSpPr>
          <p:spPr>
            <a:xfrm>
              <a:off x="1974851" y="3829573"/>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1"/>
            <p:cNvSpPr/>
            <p:nvPr/>
          </p:nvSpPr>
          <p:spPr>
            <a:xfrm flipH="1">
              <a:off x="6753577" y="794525"/>
              <a:ext cx="905751" cy="62467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1"/>
            <p:cNvSpPr/>
            <p:nvPr/>
          </p:nvSpPr>
          <p:spPr>
            <a:xfrm rot="10800000" flipH="1">
              <a:off x="6753577" y="795311"/>
              <a:ext cx="408250" cy="153925"/>
            </a:xfrm>
            <a:custGeom>
              <a:avLst/>
              <a:gdLst/>
              <a:ahLst/>
              <a:cxnLst/>
              <a:rect l="l" t="t" r="r" b="b"/>
              <a:pathLst>
                <a:path w="2594" h="978" extrusionOk="0">
                  <a:moveTo>
                    <a:pt x="0" y="0"/>
                  </a:moveTo>
                  <a:lnTo>
                    <a:pt x="0" y="977"/>
                  </a:lnTo>
                  <a:lnTo>
                    <a:pt x="25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1"/>
            <p:cNvSpPr/>
            <p:nvPr/>
          </p:nvSpPr>
          <p:spPr>
            <a:xfrm>
              <a:off x="1973116" y="950175"/>
              <a:ext cx="5192451" cy="1374850"/>
            </a:xfrm>
            <a:custGeom>
              <a:avLst/>
              <a:gdLst/>
              <a:ahLst/>
              <a:cxnLst/>
              <a:rect l="l" t="t" r="r" b="b"/>
              <a:pathLst>
                <a:path w="186410" h="54994" extrusionOk="0">
                  <a:moveTo>
                    <a:pt x="32" y="24990"/>
                  </a:moveTo>
                  <a:lnTo>
                    <a:pt x="186410" y="54994"/>
                  </a:lnTo>
                  <a:lnTo>
                    <a:pt x="186410" y="30036"/>
                  </a:lnTo>
                  <a:lnTo>
                    <a:pt x="0" y="0"/>
                  </a:lnTo>
                  <a:close/>
                </a:path>
              </a:pathLst>
            </a:custGeom>
            <a:solidFill>
              <a:schemeClr val="dk1"/>
            </a:solidFill>
            <a:ln>
              <a:noFill/>
            </a:ln>
          </p:spPr>
          <p:txBody>
            <a:bodyPr/>
            <a:lstStyle/>
            <a:p>
              <a:endParaRPr lang="fr-FR"/>
            </a:p>
          </p:txBody>
        </p:sp>
        <p:sp>
          <p:nvSpPr>
            <p:cNvPr id="564" name="Google Shape;564;p41"/>
            <p:cNvSpPr/>
            <p:nvPr/>
          </p:nvSpPr>
          <p:spPr>
            <a:xfrm>
              <a:off x="1973116" y="1702035"/>
              <a:ext cx="5192451" cy="1374850"/>
            </a:xfrm>
            <a:custGeom>
              <a:avLst/>
              <a:gdLst/>
              <a:ahLst/>
              <a:cxnLst/>
              <a:rect l="l" t="t" r="r" b="b"/>
              <a:pathLst>
                <a:path w="186410" h="54994" extrusionOk="0">
                  <a:moveTo>
                    <a:pt x="32" y="24990"/>
                  </a:moveTo>
                  <a:lnTo>
                    <a:pt x="186410" y="54994"/>
                  </a:lnTo>
                  <a:lnTo>
                    <a:pt x="186410" y="30036"/>
                  </a:lnTo>
                  <a:lnTo>
                    <a:pt x="0" y="0"/>
                  </a:lnTo>
                  <a:close/>
                </a:path>
              </a:pathLst>
            </a:custGeom>
            <a:solidFill>
              <a:schemeClr val="dk1"/>
            </a:solidFill>
            <a:ln>
              <a:noFill/>
            </a:ln>
          </p:spPr>
          <p:txBody>
            <a:bodyPr/>
            <a:lstStyle/>
            <a:p>
              <a:endParaRPr lang="fr-FR"/>
            </a:p>
          </p:txBody>
        </p:sp>
        <p:sp>
          <p:nvSpPr>
            <p:cNvPr id="565" name="Google Shape;565;p41"/>
            <p:cNvSpPr/>
            <p:nvPr/>
          </p:nvSpPr>
          <p:spPr>
            <a:xfrm>
              <a:off x="1973116" y="2452682"/>
              <a:ext cx="5192451" cy="1374850"/>
            </a:xfrm>
            <a:custGeom>
              <a:avLst/>
              <a:gdLst/>
              <a:ahLst/>
              <a:cxnLst/>
              <a:rect l="l" t="t" r="r" b="b"/>
              <a:pathLst>
                <a:path w="186410" h="54994" extrusionOk="0">
                  <a:moveTo>
                    <a:pt x="32" y="24990"/>
                  </a:moveTo>
                  <a:lnTo>
                    <a:pt x="186410" y="54994"/>
                  </a:lnTo>
                  <a:lnTo>
                    <a:pt x="186410" y="30036"/>
                  </a:lnTo>
                  <a:lnTo>
                    <a:pt x="0" y="0"/>
                  </a:lnTo>
                  <a:close/>
                </a:path>
              </a:pathLst>
            </a:custGeom>
            <a:solidFill>
              <a:schemeClr val="dk1"/>
            </a:solidFill>
            <a:ln>
              <a:noFill/>
            </a:ln>
          </p:spPr>
          <p:txBody>
            <a:bodyPr/>
            <a:lstStyle/>
            <a:p>
              <a:endParaRPr lang="fr-FR"/>
            </a:p>
          </p:txBody>
        </p:sp>
        <p:sp>
          <p:nvSpPr>
            <p:cNvPr id="566" name="Google Shape;566;p41"/>
            <p:cNvSpPr/>
            <p:nvPr/>
          </p:nvSpPr>
          <p:spPr>
            <a:xfrm>
              <a:off x="1972837" y="1701396"/>
              <a:ext cx="5192522"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1"/>
            <p:cNvSpPr/>
            <p:nvPr/>
          </p:nvSpPr>
          <p:spPr>
            <a:xfrm>
              <a:off x="1972837" y="950100"/>
              <a:ext cx="5192522"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1"/>
            <p:cNvSpPr/>
            <p:nvPr/>
          </p:nvSpPr>
          <p:spPr>
            <a:xfrm>
              <a:off x="1972837" y="3203988"/>
              <a:ext cx="5192522"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1"/>
            <p:cNvSpPr/>
            <p:nvPr/>
          </p:nvSpPr>
          <p:spPr>
            <a:xfrm>
              <a:off x="1972837" y="2452692"/>
              <a:ext cx="5192522"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41"/>
          <p:cNvGrpSpPr/>
          <p:nvPr/>
        </p:nvGrpSpPr>
        <p:grpSpPr>
          <a:xfrm>
            <a:off x="7390575" y="2450098"/>
            <a:ext cx="921074" cy="921248"/>
            <a:chOff x="-4277250" y="1402148"/>
            <a:chExt cx="921074" cy="921248"/>
          </a:xfrm>
        </p:grpSpPr>
        <p:sp>
          <p:nvSpPr>
            <p:cNvPr id="571" name="Google Shape;571;p41"/>
            <p:cNvSpPr/>
            <p:nvPr/>
          </p:nvSpPr>
          <p:spPr>
            <a:xfrm>
              <a:off x="-4277250" y="1404989"/>
              <a:ext cx="918323" cy="918407"/>
            </a:xfrm>
            <a:custGeom>
              <a:avLst/>
              <a:gdLst/>
              <a:ahLst/>
              <a:cxnLst/>
              <a:rect l="l" t="t" r="r" b="b"/>
              <a:pathLst>
                <a:path w="10989" h="10990" extrusionOk="0">
                  <a:moveTo>
                    <a:pt x="5492" y="1"/>
                  </a:moveTo>
                  <a:cubicBezTo>
                    <a:pt x="2462" y="1"/>
                    <a:pt x="0" y="2457"/>
                    <a:pt x="0" y="5492"/>
                  </a:cubicBezTo>
                  <a:cubicBezTo>
                    <a:pt x="0" y="8527"/>
                    <a:pt x="2462" y="10989"/>
                    <a:pt x="5492" y="10989"/>
                  </a:cubicBezTo>
                  <a:cubicBezTo>
                    <a:pt x="8527" y="10989"/>
                    <a:pt x="10989" y="8527"/>
                    <a:pt x="10989" y="5492"/>
                  </a:cubicBezTo>
                  <a:cubicBezTo>
                    <a:pt x="10989" y="2457"/>
                    <a:pt x="8527" y="1"/>
                    <a:pt x="54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2" name="Google Shape;572;p41"/>
            <p:cNvGrpSpPr/>
            <p:nvPr/>
          </p:nvGrpSpPr>
          <p:grpSpPr>
            <a:xfrm>
              <a:off x="-4276832" y="1402148"/>
              <a:ext cx="920657" cy="918904"/>
              <a:chOff x="-4276832" y="1402148"/>
              <a:chExt cx="920657" cy="918904"/>
            </a:xfrm>
          </p:grpSpPr>
          <p:sp>
            <p:nvSpPr>
              <p:cNvPr id="573" name="Google Shape;573;p41"/>
              <p:cNvSpPr/>
              <p:nvPr/>
            </p:nvSpPr>
            <p:spPr>
              <a:xfrm>
                <a:off x="-3734902" y="2223863"/>
                <a:ext cx="53901" cy="80810"/>
              </a:xfrm>
              <a:custGeom>
                <a:avLst/>
                <a:gdLst/>
                <a:ahLst/>
                <a:cxnLst/>
                <a:rect l="l" t="t" r="r" b="b"/>
                <a:pathLst>
                  <a:path w="645" h="967" extrusionOk="0">
                    <a:moveTo>
                      <a:pt x="1" y="0"/>
                    </a:moveTo>
                    <a:lnTo>
                      <a:pt x="563" y="966"/>
                    </a:lnTo>
                    <a:lnTo>
                      <a:pt x="645" y="945"/>
                    </a:ln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1"/>
              <p:cNvSpPr/>
              <p:nvPr/>
            </p:nvSpPr>
            <p:spPr>
              <a:xfrm>
                <a:off x="-4154992" y="1526830"/>
                <a:ext cx="77634" cy="671548"/>
              </a:xfrm>
              <a:custGeom>
                <a:avLst/>
                <a:gdLst/>
                <a:ahLst/>
                <a:cxnLst/>
                <a:rect l="l" t="t" r="r" b="b"/>
                <a:pathLst>
                  <a:path w="929" h="8036" extrusionOk="0">
                    <a:moveTo>
                      <a:pt x="284" y="0"/>
                    </a:moveTo>
                    <a:lnTo>
                      <a:pt x="224" y="60"/>
                    </a:lnTo>
                    <a:lnTo>
                      <a:pt x="835" y="1119"/>
                    </a:lnTo>
                    <a:lnTo>
                      <a:pt x="0" y="2571"/>
                    </a:lnTo>
                    <a:lnTo>
                      <a:pt x="835" y="4018"/>
                    </a:lnTo>
                    <a:lnTo>
                      <a:pt x="0" y="5464"/>
                    </a:lnTo>
                    <a:lnTo>
                      <a:pt x="835" y="6916"/>
                    </a:lnTo>
                    <a:lnTo>
                      <a:pt x="224" y="7975"/>
                    </a:lnTo>
                    <a:lnTo>
                      <a:pt x="284" y="8036"/>
                    </a:lnTo>
                    <a:lnTo>
                      <a:pt x="928" y="6916"/>
                    </a:lnTo>
                    <a:lnTo>
                      <a:pt x="93" y="5464"/>
                    </a:lnTo>
                    <a:lnTo>
                      <a:pt x="928" y="4018"/>
                    </a:lnTo>
                    <a:lnTo>
                      <a:pt x="93" y="2571"/>
                    </a:lnTo>
                    <a:lnTo>
                      <a:pt x="928" y="1119"/>
                    </a:lnTo>
                    <a:lnTo>
                      <a:pt x="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1"/>
              <p:cNvSpPr/>
              <p:nvPr/>
            </p:nvSpPr>
            <p:spPr>
              <a:xfrm>
                <a:off x="-3513199" y="1555995"/>
                <a:ext cx="138806" cy="185771"/>
              </a:xfrm>
              <a:custGeom>
                <a:avLst/>
                <a:gdLst/>
                <a:ahLst/>
                <a:cxnLst/>
                <a:rect l="l" t="t" r="r" b="b"/>
                <a:pathLst>
                  <a:path w="1661" h="2223" extrusionOk="0">
                    <a:moveTo>
                      <a:pt x="448" y="1"/>
                    </a:moveTo>
                    <a:lnTo>
                      <a:pt x="1" y="770"/>
                    </a:lnTo>
                    <a:lnTo>
                      <a:pt x="836" y="2222"/>
                    </a:lnTo>
                    <a:lnTo>
                      <a:pt x="1660" y="2222"/>
                    </a:lnTo>
                    <a:cubicBezTo>
                      <a:pt x="1431" y="1382"/>
                      <a:pt x="1011" y="623"/>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1"/>
              <p:cNvSpPr/>
              <p:nvPr/>
            </p:nvSpPr>
            <p:spPr>
              <a:xfrm>
                <a:off x="-3521388" y="1860764"/>
                <a:ext cx="78971" cy="315300"/>
              </a:xfrm>
              <a:custGeom>
                <a:avLst/>
                <a:gdLst/>
                <a:ahLst/>
                <a:cxnLst/>
                <a:rect l="l" t="t" r="r" b="b"/>
                <a:pathLst>
                  <a:path w="945" h="3773" extrusionOk="0">
                    <a:moveTo>
                      <a:pt x="1" y="0"/>
                    </a:moveTo>
                    <a:lnTo>
                      <a:pt x="852" y="1468"/>
                    </a:lnTo>
                    <a:lnTo>
                      <a:pt x="11" y="2920"/>
                    </a:lnTo>
                    <a:lnTo>
                      <a:pt x="503" y="3772"/>
                    </a:lnTo>
                    <a:lnTo>
                      <a:pt x="563" y="3707"/>
                    </a:lnTo>
                    <a:lnTo>
                      <a:pt x="110" y="2920"/>
                    </a:lnTo>
                    <a:lnTo>
                      <a:pt x="945" y="1468"/>
                    </a:lnTo>
                    <a:lnTo>
                      <a:pt x="104" y="11"/>
                    </a:ln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1"/>
              <p:cNvSpPr/>
              <p:nvPr/>
            </p:nvSpPr>
            <p:spPr>
              <a:xfrm>
                <a:off x="-3941980" y="1402148"/>
                <a:ext cx="292486" cy="825396"/>
              </a:xfrm>
              <a:custGeom>
                <a:avLst/>
                <a:gdLst/>
                <a:ahLst/>
                <a:cxnLst/>
                <a:rect l="l" t="t" r="r" b="b"/>
                <a:pathLst>
                  <a:path w="3500" h="9877" extrusionOk="0">
                    <a:moveTo>
                      <a:pt x="1504" y="47"/>
                    </a:moveTo>
                    <a:cubicBezTo>
                      <a:pt x="2046" y="47"/>
                      <a:pt x="2586" y="128"/>
                      <a:pt x="3101" y="286"/>
                    </a:cubicBezTo>
                    <a:lnTo>
                      <a:pt x="2604" y="1154"/>
                    </a:lnTo>
                    <a:lnTo>
                      <a:pt x="2593" y="1137"/>
                    </a:lnTo>
                    <a:lnTo>
                      <a:pt x="896" y="1137"/>
                    </a:lnTo>
                    <a:lnTo>
                      <a:pt x="885" y="1154"/>
                    </a:lnTo>
                    <a:lnTo>
                      <a:pt x="323" y="177"/>
                    </a:lnTo>
                    <a:cubicBezTo>
                      <a:pt x="713" y="89"/>
                      <a:pt x="1109" y="47"/>
                      <a:pt x="1504" y="47"/>
                    </a:cubicBezTo>
                    <a:close/>
                    <a:moveTo>
                      <a:pt x="1509" y="0"/>
                    </a:moveTo>
                    <a:cubicBezTo>
                      <a:pt x="1099" y="0"/>
                      <a:pt x="686" y="46"/>
                      <a:pt x="279" y="138"/>
                    </a:cubicBezTo>
                    <a:lnTo>
                      <a:pt x="252" y="144"/>
                    </a:lnTo>
                    <a:lnTo>
                      <a:pt x="841" y="1165"/>
                    </a:lnTo>
                    <a:lnTo>
                      <a:pt x="1" y="2611"/>
                    </a:lnTo>
                    <a:lnTo>
                      <a:pt x="841" y="4063"/>
                    </a:lnTo>
                    <a:lnTo>
                      <a:pt x="1" y="5510"/>
                    </a:lnTo>
                    <a:lnTo>
                      <a:pt x="841" y="6956"/>
                    </a:lnTo>
                    <a:lnTo>
                      <a:pt x="1" y="8408"/>
                    </a:lnTo>
                    <a:lnTo>
                      <a:pt x="847" y="9866"/>
                    </a:lnTo>
                    <a:lnTo>
                      <a:pt x="852" y="9877"/>
                    </a:lnTo>
                    <a:lnTo>
                      <a:pt x="945" y="9877"/>
                    </a:lnTo>
                    <a:lnTo>
                      <a:pt x="99" y="8408"/>
                    </a:lnTo>
                    <a:lnTo>
                      <a:pt x="934" y="6956"/>
                    </a:lnTo>
                    <a:lnTo>
                      <a:pt x="99" y="5510"/>
                    </a:lnTo>
                    <a:lnTo>
                      <a:pt x="934" y="4063"/>
                    </a:lnTo>
                    <a:lnTo>
                      <a:pt x="99" y="2611"/>
                    </a:lnTo>
                    <a:lnTo>
                      <a:pt x="923" y="1187"/>
                    </a:lnTo>
                    <a:lnTo>
                      <a:pt x="2566" y="1187"/>
                    </a:lnTo>
                    <a:lnTo>
                      <a:pt x="3390" y="2611"/>
                    </a:lnTo>
                    <a:lnTo>
                      <a:pt x="2555" y="4063"/>
                    </a:lnTo>
                    <a:lnTo>
                      <a:pt x="3396" y="5521"/>
                    </a:lnTo>
                    <a:lnTo>
                      <a:pt x="3401" y="5532"/>
                    </a:lnTo>
                    <a:lnTo>
                      <a:pt x="3500" y="5532"/>
                    </a:lnTo>
                    <a:lnTo>
                      <a:pt x="2648" y="4063"/>
                    </a:lnTo>
                    <a:lnTo>
                      <a:pt x="3489" y="2611"/>
                    </a:lnTo>
                    <a:lnTo>
                      <a:pt x="2648" y="1165"/>
                    </a:lnTo>
                    <a:lnTo>
                      <a:pt x="3172" y="259"/>
                    </a:lnTo>
                    <a:lnTo>
                      <a:pt x="3145" y="248"/>
                    </a:lnTo>
                    <a:cubicBezTo>
                      <a:pt x="2617" y="84"/>
                      <a:pt x="2065" y="0"/>
                      <a:pt x="1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1"/>
              <p:cNvSpPr/>
              <p:nvPr/>
            </p:nvSpPr>
            <p:spPr>
              <a:xfrm>
                <a:off x="-3938303" y="1739425"/>
                <a:ext cx="285132" cy="246357"/>
              </a:xfrm>
              <a:custGeom>
                <a:avLst/>
                <a:gdLst/>
                <a:ahLst/>
                <a:cxnLst/>
                <a:rect l="l" t="t" r="r" b="b"/>
                <a:pathLst>
                  <a:path w="3412" h="2948" extrusionOk="0">
                    <a:moveTo>
                      <a:pt x="2522" y="49"/>
                    </a:moveTo>
                    <a:lnTo>
                      <a:pt x="3341" y="1458"/>
                    </a:lnTo>
                    <a:lnTo>
                      <a:pt x="2506" y="2899"/>
                    </a:lnTo>
                    <a:lnTo>
                      <a:pt x="879" y="2899"/>
                    </a:lnTo>
                    <a:lnTo>
                      <a:pt x="55" y="1474"/>
                    </a:lnTo>
                    <a:lnTo>
                      <a:pt x="879" y="49"/>
                    </a:lnTo>
                    <a:close/>
                    <a:moveTo>
                      <a:pt x="852" y="0"/>
                    </a:moveTo>
                    <a:lnTo>
                      <a:pt x="0" y="1474"/>
                    </a:lnTo>
                    <a:lnTo>
                      <a:pt x="846" y="2931"/>
                    </a:lnTo>
                    <a:lnTo>
                      <a:pt x="852" y="2948"/>
                    </a:lnTo>
                    <a:lnTo>
                      <a:pt x="2533" y="2948"/>
                    </a:lnTo>
                    <a:lnTo>
                      <a:pt x="3368" y="1496"/>
                    </a:lnTo>
                    <a:lnTo>
                      <a:pt x="3412" y="1496"/>
                    </a:lnTo>
                    <a:lnTo>
                      <a:pt x="2555" y="11"/>
                    </a:lnTo>
                    <a:lnTo>
                      <a:pt x="2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1"/>
              <p:cNvSpPr/>
              <p:nvPr/>
            </p:nvSpPr>
            <p:spPr>
              <a:xfrm>
                <a:off x="-4151816" y="1618503"/>
                <a:ext cx="284297" cy="245939"/>
              </a:xfrm>
              <a:custGeom>
                <a:avLst/>
                <a:gdLst/>
                <a:ahLst/>
                <a:cxnLst/>
                <a:rect l="l" t="t" r="r" b="b"/>
                <a:pathLst>
                  <a:path w="3402" h="2943" extrusionOk="0">
                    <a:moveTo>
                      <a:pt x="2528" y="44"/>
                    </a:moveTo>
                    <a:lnTo>
                      <a:pt x="3347" y="1474"/>
                    </a:lnTo>
                    <a:lnTo>
                      <a:pt x="2528" y="2899"/>
                    </a:lnTo>
                    <a:lnTo>
                      <a:pt x="879" y="2899"/>
                    </a:lnTo>
                    <a:lnTo>
                      <a:pt x="55" y="1474"/>
                    </a:lnTo>
                    <a:lnTo>
                      <a:pt x="879" y="44"/>
                    </a:lnTo>
                    <a:close/>
                    <a:moveTo>
                      <a:pt x="852" y="0"/>
                    </a:moveTo>
                    <a:lnTo>
                      <a:pt x="0" y="1474"/>
                    </a:lnTo>
                    <a:lnTo>
                      <a:pt x="847" y="2932"/>
                    </a:lnTo>
                    <a:lnTo>
                      <a:pt x="852" y="2943"/>
                    </a:lnTo>
                    <a:lnTo>
                      <a:pt x="2550" y="2943"/>
                    </a:lnTo>
                    <a:lnTo>
                      <a:pt x="3401" y="1474"/>
                    </a:lnTo>
                    <a:lnTo>
                      <a:pt x="2561" y="11"/>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1"/>
              <p:cNvSpPr/>
              <p:nvPr/>
            </p:nvSpPr>
            <p:spPr>
              <a:xfrm>
                <a:off x="-3724874" y="1618503"/>
                <a:ext cx="285216" cy="245939"/>
              </a:xfrm>
              <a:custGeom>
                <a:avLst/>
                <a:gdLst/>
                <a:ahLst/>
                <a:cxnLst/>
                <a:rect l="l" t="t" r="r" b="b"/>
                <a:pathLst>
                  <a:path w="3413" h="2943" extrusionOk="0">
                    <a:moveTo>
                      <a:pt x="2523" y="44"/>
                    </a:moveTo>
                    <a:lnTo>
                      <a:pt x="3336" y="1458"/>
                    </a:lnTo>
                    <a:lnTo>
                      <a:pt x="2506" y="2899"/>
                    </a:lnTo>
                    <a:lnTo>
                      <a:pt x="874" y="2899"/>
                    </a:lnTo>
                    <a:lnTo>
                      <a:pt x="50" y="1474"/>
                    </a:lnTo>
                    <a:lnTo>
                      <a:pt x="874" y="44"/>
                    </a:lnTo>
                    <a:close/>
                    <a:moveTo>
                      <a:pt x="847" y="0"/>
                    </a:moveTo>
                    <a:lnTo>
                      <a:pt x="1" y="1474"/>
                    </a:lnTo>
                    <a:lnTo>
                      <a:pt x="842" y="2932"/>
                    </a:lnTo>
                    <a:lnTo>
                      <a:pt x="847" y="2943"/>
                    </a:lnTo>
                    <a:lnTo>
                      <a:pt x="2534" y="2943"/>
                    </a:lnTo>
                    <a:lnTo>
                      <a:pt x="3369" y="1496"/>
                    </a:lnTo>
                    <a:lnTo>
                      <a:pt x="3413" y="1496"/>
                    </a:lnTo>
                    <a:lnTo>
                      <a:pt x="2556" y="11"/>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1"/>
              <p:cNvSpPr/>
              <p:nvPr/>
            </p:nvSpPr>
            <p:spPr>
              <a:xfrm>
                <a:off x="-3936047" y="1499420"/>
                <a:ext cx="279700" cy="242346"/>
              </a:xfrm>
              <a:custGeom>
                <a:avLst/>
                <a:gdLst/>
                <a:ahLst/>
                <a:cxnLst/>
                <a:rect l="l" t="t" r="r" b="b"/>
                <a:pathLst>
                  <a:path w="3347" h="2900" extrusionOk="0">
                    <a:moveTo>
                      <a:pt x="836" y="1"/>
                    </a:moveTo>
                    <a:lnTo>
                      <a:pt x="0" y="1447"/>
                    </a:lnTo>
                    <a:lnTo>
                      <a:pt x="836" y="2899"/>
                    </a:lnTo>
                    <a:lnTo>
                      <a:pt x="2512" y="2899"/>
                    </a:lnTo>
                    <a:lnTo>
                      <a:pt x="3347" y="1447"/>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1"/>
              <p:cNvSpPr/>
              <p:nvPr/>
            </p:nvSpPr>
            <p:spPr>
              <a:xfrm>
                <a:off x="-4134017" y="2102941"/>
                <a:ext cx="267834" cy="208584"/>
              </a:xfrm>
              <a:custGeom>
                <a:avLst/>
                <a:gdLst/>
                <a:ahLst/>
                <a:cxnLst/>
                <a:rect l="l" t="t" r="r" b="b"/>
                <a:pathLst>
                  <a:path w="3205" h="2496" extrusionOk="0">
                    <a:moveTo>
                      <a:pt x="2315" y="44"/>
                    </a:moveTo>
                    <a:lnTo>
                      <a:pt x="3128" y="1458"/>
                    </a:lnTo>
                    <a:lnTo>
                      <a:pt x="2555" y="2441"/>
                    </a:lnTo>
                    <a:cubicBezTo>
                      <a:pt x="1622" y="2228"/>
                      <a:pt x="759" y="1764"/>
                      <a:pt x="55" y="1103"/>
                    </a:cubicBezTo>
                    <a:lnTo>
                      <a:pt x="666" y="44"/>
                    </a:lnTo>
                    <a:close/>
                    <a:moveTo>
                      <a:pt x="639" y="1"/>
                    </a:moveTo>
                    <a:lnTo>
                      <a:pt x="0" y="1109"/>
                    </a:lnTo>
                    <a:lnTo>
                      <a:pt x="11" y="1120"/>
                    </a:lnTo>
                    <a:cubicBezTo>
                      <a:pt x="726" y="1797"/>
                      <a:pt x="1611" y="2271"/>
                      <a:pt x="2566" y="2490"/>
                    </a:cubicBezTo>
                    <a:lnTo>
                      <a:pt x="2582" y="2495"/>
                    </a:lnTo>
                    <a:lnTo>
                      <a:pt x="3161" y="1491"/>
                    </a:lnTo>
                    <a:lnTo>
                      <a:pt x="3205" y="1491"/>
                    </a:lnTo>
                    <a:lnTo>
                      <a:pt x="2348" y="12"/>
                    </a:lnTo>
                    <a:lnTo>
                      <a:pt x="23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1"/>
              <p:cNvSpPr/>
              <p:nvPr/>
            </p:nvSpPr>
            <p:spPr>
              <a:xfrm>
                <a:off x="-4261289" y="1981602"/>
                <a:ext cx="180757" cy="214518"/>
              </a:xfrm>
              <a:custGeom>
                <a:avLst/>
                <a:gdLst/>
                <a:ahLst/>
                <a:cxnLst/>
                <a:rect l="l" t="t" r="r" b="b"/>
                <a:pathLst>
                  <a:path w="2163" h="2567" extrusionOk="0">
                    <a:moveTo>
                      <a:pt x="1283" y="50"/>
                    </a:moveTo>
                    <a:lnTo>
                      <a:pt x="2107" y="1474"/>
                    </a:lnTo>
                    <a:lnTo>
                      <a:pt x="1518" y="2495"/>
                    </a:lnTo>
                    <a:cubicBezTo>
                      <a:pt x="825" y="1818"/>
                      <a:pt x="322" y="972"/>
                      <a:pt x="60" y="50"/>
                    </a:cubicBezTo>
                    <a:close/>
                    <a:moveTo>
                      <a:pt x="0" y="1"/>
                    </a:moveTo>
                    <a:lnTo>
                      <a:pt x="11" y="28"/>
                    </a:lnTo>
                    <a:cubicBezTo>
                      <a:pt x="273" y="989"/>
                      <a:pt x="786" y="1857"/>
                      <a:pt x="1507" y="2544"/>
                    </a:cubicBezTo>
                    <a:lnTo>
                      <a:pt x="1529" y="2566"/>
                    </a:lnTo>
                    <a:lnTo>
                      <a:pt x="2162" y="1474"/>
                    </a:lnTo>
                    <a:lnTo>
                      <a:pt x="1316" y="12"/>
                    </a:lnTo>
                    <a:lnTo>
                      <a:pt x="1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1"/>
              <p:cNvSpPr/>
              <p:nvPr/>
            </p:nvSpPr>
            <p:spPr>
              <a:xfrm>
                <a:off x="-3938303" y="1981602"/>
                <a:ext cx="282876" cy="245939"/>
              </a:xfrm>
              <a:custGeom>
                <a:avLst/>
                <a:gdLst/>
                <a:ahLst/>
                <a:cxnLst/>
                <a:rect l="l" t="t" r="r" b="b"/>
                <a:pathLst>
                  <a:path w="3385" h="2943" extrusionOk="0">
                    <a:moveTo>
                      <a:pt x="2506" y="50"/>
                    </a:moveTo>
                    <a:lnTo>
                      <a:pt x="3330" y="1474"/>
                    </a:lnTo>
                    <a:lnTo>
                      <a:pt x="2506" y="2899"/>
                    </a:lnTo>
                    <a:lnTo>
                      <a:pt x="879" y="2899"/>
                    </a:lnTo>
                    <a:lnTo>
                      <a:pt x="55" y="1474"/>
                    </a:lnTo>
                    <a:lnTo>
                      <a:pt x="879" y="50"/>
                    </a:lnTo>
                    <a:close/>
                    <a:moveTo>
                      <a:pt x="852" y="1"/>
                    </a:moveTo>
                    <a:lnTo>
                      <a:pt x="0" y="1474"/>
                    </a:lnTo>
                    <a:lnTo>
                      <a:pt x="846" y="2932"/>
                    </a:lnTo>
                    <a:lnTo>
                      <a:pt x="852" y="2943"/>
                    </a:lnTo>
                    <a:lnTo>
                      <a:pt x="2533" y="2943"/>
                    </a:lnTo>
                    <a:lnTo>
                      <a:pt x="3385" y="1474"/>
                    </a:lnTo>
                    <a:lnTo>
                      <a:pt x="2539" y="12"/>
                    </a:lnTo>
                    <a:lnTo>
                      <a:pt x="2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1"/>
              <p:cNvSpPr/>
              <p:nvPr/>
            </p:nvSpPr>
            <p:spPr>
              <a:xfrm>
                <a:off x="-4149560" y="1862519"/>
                <a:ext cx="279700" cy="242346"/>
              </a:xfrm>
              <a:custGeom>
                <a:avLst/>
                <a:gdLst/>
                <a:ahLst/>
                <a:cxnLst/>
                <a:rect l="l" t="t" r="r" b="b"/>
                <a:pathLst>
                  <a:path w="3347" h="2900" extrusionOk="0">
                    <a:moveTo>
                      <a:pt x="841" y="1"/>
                    </a:moveTo>
                    <a:lnTo>
                      <a:pt x="1" y="1447"/>
                    </a:lnTo>
                    <a:lnTo>
                      <a:pt x="841" y="2899"/>
                    </a:lnTo>
                    <a:lnTo>
                      <a:pt x="2512" y="2899"/>
                    </a:lnTo>
                    <a:lnTo>
                      <a:pt x="3347" y="1447"/>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1"/>
              <p:cNvSpPr/>
              <p:nvPr/>
            </p:nvSpPr>
            <p:spPr>
              <a:xfrm>
                <a:off x="-3516792" y="1981602"/>
                <a:ext cx="145073" cy="191704"/>
              </a:xfrm>
              <a:custGeom>
                <a:avLst/>
                <a:gdLst/>
                <a:ahLst/>
                <a:cxnLst/>
                <a:rect l="l" t="t" r="r" b="b"/>
                <a:pathLst>
                  <a:path w="1736" h="2294" extrusionOk="0">
                    <a:moveTo>
                      <a:pt x="1676" y="50"/>
                    </a:moveTo>
                    <a:cubicBezTo>
                      <a:pt x="1452" y="847"/>
                      <a:pt x="1043" y="1600"/>
                      <a:pt x="486" y="2217"/>
                    </a:cubicBezTo>
                    <a:lnTo>
                      <a:pt x="55" y="1474"/>
                    </a:lnTo>
                    <a:lnTo>
                      <a:pt x="879" y="50"/>
                    </a:lnTo>
                    <a:close/>
                    <a:moveTo>
                      <a:pt x="852" y="1"/>
                    </a:moveTo>
                    <a:lnTo>
                      <a:pt x="0" y="1474"/>
                    </a:lnTo>
                    <a:lnTo>
                      <a:pt x="475" y="2293"/>
                    </a:lnTo>
                    <a:lnTo>
                      <a:pt x="497" y="2271"/>
                    </a:lnTo>
                    <a:cubicBezTo>
                      <a:pt x="1075" y="1633"/>
                      <a:pt x="1501" y="858"/>
                      <a:pt x="1725" y="28"/>
                    </a:cubicBezTo>
                    <a:lnTo>
                      <a:pt x="17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1"/>
              <p:cNvSpPr/>
              <p:nvPr/>
            </p:nvSpPr>
            <p:spPr>
              <a:xfrm>
                <a:off x="-3726211" y="1862519"/>
                <a:ext cx="278363" cy="242346"/>
              </a:xfrm>
              <a:custGeom>
                <a:avLst/>
                <a:gdLst/>
                <a:ahLst/>
                <a:cxnLst/>
                <a:rect l="l" t="t" r="r" b="b"/>
                <a:pathLst>
                  <a:path w="3331" h="2900" extrusionOk="0">
                    <a:moveTo>
                      <a:pt x="836" y="1"/>
                    </a:moveTo>
                    <a:lnTo>
                      <a:pt x="1" y="1447"/>
                    </a:lnTo>
                    <a:lnTo>
                      <a:pt x="836" y="2899"/>
                    </a:lnTo>
                    <a:lnTo>
                      <a:pt x="2490" y="2899"/>
                    </a:lnTo>
                    <a:lnTo>
                      <a:pt x="3330" y="1447"/>
                    </a:lnTo>
                    <a:lnTo>
                      <a:pt x="2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1"/>
              <p:cNvSpPr/>
              <p:nvPr/>
            </p:nvSpPr>
            <p:spPr>
              <a:xfrm>
                <a:off x="-3731225" y="1860764"/>
                <a:ext cx="78052" cy="125017"/>
              </a:xfrm>
              <a:custGeom>
                <a:avLst/>
                <a:gdLst/>
                <a:ahLst/>
                <a:cxnLst/>
                <a:rect l="l" t="t" r="r" b="b"/>
                <a:pathLst>
                  <a:path w="934" h="1496" extrusionOk="0">
                    <a:moveTo>
                      <a:pt x="863" y="0"/>
                    </a:moveTo>
                    <a:lnTo>
                      <a:pt x="0" y="1496"/>
                    </a:lnTo>
                    <a:lnTo>
                      <a:pt x="71" y="1496"/>
                    </a:lnTo>
                    <a:lnTo>
                      <a:pt x="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1"/>
              <p:cNvSpPr/>
              <p:nvPr/>
            </p:nvSpPr>
            <p:spPr>
              <a:xfrm>
                <a:off x="-3731225" y="1981602"/>
                <a:ext cx="78052" cy="125101"/>
              </a:xfrm>
              <a:custGeom>
                <a:avLst/>
                <a:gdLst/>
                <a:ahLst/>
                <a:cxnLst/>
                <a:rect l="l" t="t" r="r" b="b"/>
                <a:pathLst>
                  <a:path w="934" h="1497" extrusionOk="0">
                    <a:moveTo>
                      <a:pt x="0" y="1"/>
                    </a:moveTo>
                    <a:lnTo>
                      <a:pt x="857" y="1485"/>
                    </a:lnTo>
                    <a:lnTo>
                      <a:pt x="863" y="1496"/>
                    </a:lnTo>
                    <a:lnTo>
                      <a:pt x="934" y="1496"/>
                    </a:lnTo>
                    <a:lnTo>
                      <a:pt x="77" y="12"/>
                    </a:lnTo>
                    <a:lnTo>
                      <a:pt x="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1"/>
              <p:cNvSpPr/>
              <p:nvPr/>
            </p:nvSpPr>
            <p:spPr>
              <a:xfrm>
                <a:off x="-4134017" y="1413262"/>
                <a:ext cx="266497" cy="209002"/>
              </a:xfrm>
              <a:custGeom>
                <a:avLst/>
                <a:gdLst/>
                <a:ahLst/>
                <a:cxnLst/>
                <a:rect l="l" t="t" r="r" b="b"/>
                <a:pathLst>
                  <a:path w="3189" h="2501" extrusionOk="0">
                    <a:moveTo>
                      <a:pt x="2571" y="55"/>
                    </a:moveTo>
                    <a:lnTo>
                      <a:pt x="3134" y="1032"/>
                    </a:lnTo>
                    <a:lnTo>
                      <a:pt x="2315" y="2456"/>
                    </a:lnTo>
                    <a:lnTo>
                      <a:pt x="666" y="2456"/>
                    </a:lnTo>
                    <a:lnTo>
                      <a:pt x="55" y="1397"/>
                    </a:lnTo>
                    <a:cubicBezTo>
                      <a:pt x="765" y="737"/>
                      <a:pt x="1633" y="268"/>
                      <a:pt x="2571" y="55"/>
                    </a:cubicBezTo>
                    <a:close/>
                    <a:moveTo>
                      <a:pt x="2593" y="0"/>
                    </a:moveTo>
                    <a:lnTo>
                      <a:pt x="2577" y="5"/>
                    </a:lnTo>
                    <a:cubicBezTo>
                      <a:pt x="1616" y="224"/>
                      <a:pt x="732" y="699"/>
                      <a:pt x="11" y="1381"/>
                    </a:cubicBezTo>
                    <a:lnTo>
                      <a:pt x="0" y="1392"/>
                    </a:lnTo>
                    <a:lnTo>
                      <a:pt x="634" y="2489"/>
                    </a:lnTo>
                    <a:lnTo>
                      <a:pt x="639" y="2500"/>
                    </a:lnTo>
                    <a:lnTo>
                      <a:pt x="2337" y="2500"/>
                    </a:lnTo>
                    <a:lnTo>
                      <a:pt x="3188" y="1032"/>
                    </a:lnTo>
                    <a:lnTo>
                      <a:pt x="25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1"/>
              <p:cNvSpPr/>
              <p:nvPr/>
            </p:nvSpPr>
            <p:spPr>
              <a:xfrm>
                <a:off x="-3724874" y="1422371"/>
                <a:ext cx="251455" cy="199893"/>
              </a:xfrm>
              <a:custGeom>
                <a:avLst/>
                <a:gdLst/>
                <a:ahLst/>
                <a:cxnLst/>
                <a:rect l="l" t="t" r="r" b="b"/>
                <a:pathLst>
                  <a:path w="3009" h="2392" extrusionOk="0">
                    <a:moveTo>
                      <a:pt x="552" y="55"/>
                    </a:moveTo>
                    <a:cubicBezTo>
                      <a:pt x="1469" y="350"/>
                      <a:pt x="2299" y="879"/>
                      <a:pt x="2954" y="1600"/>
                    </a:cubicBezTo>
                    <a:lnTo>
                      <a:pt x="2523" y="2347"/>
                    </a:lnTo>
                    <a:lnTo>
                      <a:pt x="874" y="2347"/>
                    </a:lnTo>
                    <a:lnTo>
                      <a:pt x="50" y="923"/>
                    </a:lnTo>
                    <a:lnTo>
                      <a:pt x="552" y="55"/>
                    </a:lnTo>
                    <a:close/>
                    <a:moveTo>
                      <a:pt x="530" y="0"/>
                    </a:moveTo>
                    <a:lnTo>
                      <a:pt x="1" y="923"/>
                    </a:lnTo>
                    <a:lnTo>
                      <a:pt x="842" y="2380"/>
                    </a:lnTo>
                    <a:lnTo>
                      <a:pt x="847" y="2391"/>
                    </a:lnTo>
                    <a:lnTo>
                      <a:pt x="2550" y="2391"/>
                    </a:lnTo>
                    <a:lnTo>
                      <a:pt x="3009" y="1594"/>
                    </a:lnTo>
                    <a:lnTo>
                      <a:pt x="2998" y="1583"/>
                    </a:lnTo>
                    <a:cubicBezTo>
                      <a:pt x="2332" y="846"/>
                      <a:pt x="1486" y="300"/>
                      <a:pt x="547" y="6"/>
                    </a:cubicBezTo>
                    <a:lnTo>
                      <a:pt x="5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1"/>
              <p:cNvSpPr/>
              <p:nvPr/>
            </p:nvSpPr>
            <p:spPr>
              <a:xfrm>
                <a:off x="-3517711" y="1739425"/>
                <a:ext cx="161536" cy="246357"/>
              </a:xfrm>
              <a:custGeom>
                <a:avLst/>
                <a:gdLst/>
                <a:ahLst/>
                <a:cxnLst/>
                <a:rect l="l" t="t" r="r" b="b"/>
                <a:pathLst>
                  <a:path w="1933" h="2948" extrusionOk="0">
                    <a:moveTo>
                      <a:pt x="1698" y="49"/>
                    </a:moveTo>
                    <a:cubicBezTo>
                      <a:pt x="1823" y="513"/>
                      <a:pt x="1889" y="994"/>
                      <a:pt x="1889" y="1474"/>
                    </a:cubicBezTo>
                    <a:cubicBezTo>
                      <a:pt x="1889" y="1954"/>
                      <a:pt x="1823" y="2435"/>
                      <a:pt x="1698" y="2899"/>
                    </a:cubicBezTo>
                    <a:lnTo>
                      <a:pt x="890" y="2899"/>
                    </a:lnTo>
                    <a:lnTo>
                      <a:pt x="71" y="1490"/>
                    </a:lnTo>
                    <a:lnTo>
                      <a:pt x="906" y="49"/>
                    </a:lnTo>
                    <a:close/>
                    <a:moveTo>
                      <a:pt x="879" y="0"/>
                    </a:moveTo>
                    <a:lnTo>
                      <a:pt x="44" y="1452"/>
                    </a:lnTo>
                    <a:lnTo>
                      <a:pt x="0" y="1452"/>
                    </a:lnTo>
                    <a:lnTo>
                      <a:pt x="857" y="2931"/>
                    </a:lnTo>
                    <a:lnTo>
                      <a:pt x="863" y="2948"/>
                    </a:lnTo>
                    <a:lnTo>
                      <a:pt x="1731" y="2948"/>
                    </a:lnTo>
                    <a:lnTo>
                      <a:pt x="1736" y="2926"/>
                    </a:lnTo>
                    <a:cubicBezTo>
                      <a:pt x="1867" y="2451"/>
                      <a:pt x="1933" y="1965"/>
                      <a:pt x="1933" y="1474"/>
                    </a:cubicBezTo>
                    <a:cubicBezTo>
                      <a:pt x="1933" y="983"/>
                      <a:pt x="1867" y="491"/>
                      <a:pt x="1736" y="16"/>
                    </a:cubicBezTo>
                    <a:lnTo>
                      <a:pt x="17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1"/>
              <p:cNvSpPr/>
              <p:nvPr/>
            </p:nvSpPr>
            <p:spPr>
              <a:xfrm>
                <a:off x="-3517711" y="1739425"/>
                <a:ext cx="78052" cy="125017"/>
              </a:xfrm>
              <a:custGeom>
                <a:avLst/>
                <a:gdLst/>
                <a:ahLst/>
                <a:cxnLst/>
                <a:rect l="l" t="t" r="r" b="b"/>
                <a:pathLst>
                  <a:path w="934" h="1496" extrusionOk="0">
                    <a:moveTo>
                      <a:pt x="863" y="0"/>
                    </a:moveTo>
                    <a:lnTo>
                      <a:pt x="0" y="1496"/>
                    </a:lnTo>
                    <a:lnTo>
                      <a:pt x="71" y="1496"/>
                    </a:lnTo>
                    <a:lnTo>
                      <a:pt x="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1"/>
              <p:cNvSpPr/>
              <p:nvPr/>
            </p:nvSpPr>
            <p:spPr>
              <a:xfrm>
                <a:off x="-4276832" y="1739425"/>
                <a:ext cx="196300" cy="246357"/>
              </a:xfrm>
              <a:custGeom>
                <a:avLst/>
                <a:gdLst/>
                <a:ahLst/>
                <a:cxnLst/>
                <a:rect l="l" t="t" r="r" b="b"/>
                <a:pathLst>
                  <a:path w="2349" h="2948" extrusionOk="0">
                    <a:moveTo>
                      <a:pt x="1469" y="49"/>
                    </a:moveTo>
                    <a:lnTo>
                      <a:pt x="2293" y="1474"/>
                    </a:lnTo>
                    <a:lnTo>
                      <a:pt x="1469" y="2899"/>
                    </a:lnTo>
                    <a:lnTo>
                      <a:pt x="236" y="2899"/>
                    </a:lnTo>
                    <a:cubicBezTo>
                      <a:pt x="110" y="2435"/>
                      <a:pt x="44" y="1954"/>
                      <a:pt x="44" y="1474"/>
                    </a:cubicBezTo>
                    <a:cubicBezTo>
                      <a:pt x="44" y="994"/>
                      <a:pt x="110" y="513"/>
                      <a:pt x="236" y="49"/>
                    </a:cubicBezTo>
                    <a:close/>
                    <a:moveTo>
                      <a:pt x="203" y="0"/>
                    </a:moveTo>
                    <a:lnTo>
                      <a:pt x="197" y="16"/>
                    </a:lnTo>
                    <a:cubicBezTo>
                      <a:pt x="66" y="491"/>
                      <a:pt x="1" y="983"/>
                      <a:pt x="1" y="1474"/>
                    </a:cubicBezTo>
                    <a:cubicBezTo>
                      <a:pt x="1" y="1965"/>
                      <a:pt x="66" y="2451"/>
                      <a:pt x="197" y="2926"/>
                    </a:cubicBezTo>
                    <a:lnTo>
                      <a:pt x="203" y="2948"/>
                    </a:lnTo>
                    <a:lnTo>
                      <a:pt x="1496" y="2948"/>
                    </a:lnTo>
                    <a:lnTo>
                      <a:pt x="2348" y="1474"/>
                    </a:lnTo>
                    <a:lnTo>
                      <a:pt x="1502" y="11"/>
                    </a:lnTo>
                    <a:lnTo>
                      <a:pt x="14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1"/>
              <p:cNvSpPr/>
              <p:nvPr/>
            </p:nvSpPr>
            <p:spPr>
              <a:xfrm>
                <a:off x="-3918247" y="2225701"/>
                <a:ext cx="231315" cy="95351"/>
              </a:xfrm>
              <a:custGeom>
                <a:avLst/>
                <a:gdLst/>
                <a:ahLst/>
                <a:cxnLst/>
                <a:rect l="l" t="t" r="r" b="b"/>
                <a:pathLst>
                  <a:path w="2768" h="1141" extrusionOk="0">
                    <a:moveTo>
                      <a:pt x="579" y="0"/>
                    </a:moveTo>
                    <a:lnTo>
                      <a:pt x="0" y="1004"/>
                    </a:lnTo>
                    <a:cubicBezTo>
                      <a:pt x="393" y="1092"/>
                      <a:pt x="797" y="1141"/>
                      <a:pt x="1218" y="1141"/>
                    </a:cubicBezTo>
                    <a:cubicBezTo>
                      <a:pt x="1758" y="1141"/>
                      <a:pt x="2277" y="1065"/>
                      <a:pt x="2768" y="917"/>
                    </a:cubicBezTo>
                    <a:lnTo>
                      <a:pt x="22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1"/>
              <p:cNvSpPr/>
              <p:nvPr/>
            </p:nvSpPr>
            <p:spPr>
              <a:xfrm>
                <a:off x="-3922342" y="2223863"/>
                <a:ext cx="56157" cy="88080"/>
              </a:xfrm>
              <a:custGeom>
                <a:avLst/>
                <a:gdLst/>
                <a:ahLst/>
                <a:cxnLst/>
                <a:rect l="l" t="t" r="r" b="b"/>
                <a:pathLst>
                  <a:path w="672" h="1054" extrusionOk="0">
                    <a:moveTo>
                      <a:pt x="601" y="0"/>
                    </a:moveTo>
                    <a:lnTo>
                      <a:pt x="0" y="1037"/>
                    </a:lnTo>
                    <a:lnTo>
                      <a:pt x="60" y="1054"/>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1"/>
              <p:cNvSpPr/>
              <p:nvPr/>
            </p:nvSpPr>
            <p:spPr>
              <a:xfrm>
                <a:off x="-4258531" y="1531844"/>
                <a:ext cx="175659" cy="209922"/>
              </a:xfrm>
              <a:custGeom>
                <a:avLst/>
                <a:gdLst/>
                <a:ahLst/>
                <a:cxnLst/>
                <a:rect l="l" t="t" r="r" b="b"/>
                <a:pathLst>
                  <a:path w="2102" h="2512" extrusionOk="0">
                    <a:moveTo>
                      <a:pt x="1490" y="0"/>
                    </a:moveTo>
                    <a:cubicBezTo>
                      <a:pt x="786" y="677"/>
                      <a:pt x="262" y="1540"/>
                      <a:pt x="0" y="2511"/>
                    </a:cubicBezTo>
                    <a:lnTo>
                      <a:pt x="1261" y="2511"/>
                    </a:lnTo>
                    <a:lnTo>
                      <a:pt x="2102" y="1059"/>
                    </a:lnTo>
                    <a:lnTo>
                      <a:pt x="1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1"/>
              <p:cNvSpPr/>
              <p:nvPr/>
            </p:nvSpPr>
            <p:spPr>
              <a:xfrm>
                <a:off x="-3731225" y="2102941"/>
                <a:ext cx="254630" cy="200813"/>
              </a:xfrm>
              <a:custGeom>
                <a:avLst/>
                <a:gdLst/>
                <a:ahLst/>
                <a:cxnLst/>
                <a:rect l="l" t="t" r="r" b="b"/>
                <a:pathLst>
                  <a:path w="3047" h="2403" extrusionOk="0">
                    <a:moveTo>
                      <a:pt x="2539" y="44"/>
                    </a:moveTo>
                    <a:lnTo>
                      <a:pt x="2992" y="830"/>
                    </a:lnTo>
                    <a:cubicBezTo>
                      <a:pt x="2331" y="1545"/>
                      <a:pt x="1496" y="2070"/>
                      <a:pt x="574" y="2348"/>
                    </a:cubicBezTo>
                    <a:lnTo>
                      <a:pt x="77" y="1485"/>
                    </a:lnTo>
                    <a:lnTo>
                      <a:pt x="907" y="44"/>
                    </a:lnTo>
                    <a:close/>
                    <a:moveTo>
                      <a:pt x="879" y="1"/>
                    </a:moveTo>
                    <a:lnTo>
                      <a:pt x="44" y="1447"/>
                    </a:lnTo>
                    <a:lnTo>
                      <a:pt x="0" y="1447"/>
                    </a:lnTo>
                    <a:lnTo>
                      <a:pt x="552" y="2402"/>
                    </a:lnTo>
                    <a:lnTo>
                      <a:pt x="574" y="2397"/>
                    </a:lnTo>
                    <a:cubicBezTo>
                      <a:pt x="1513" y="2113"/>
                      <a:pt x="2370" y="1578"/>
                      <a:pt x="3036" y="847"/>
                    </a:cubicBezTo>
                    <a:lnTo>
                      <a:pt x="3046" y="836"/>
                    </a:lnTo>
                    <a:lnTo>
                      <a:pt x="2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1"/>
              <p:cNvSpPr/>
              <p:nvPr/>
            </p:nvSpPr>
            <p:spPr>
              <a:xfrm>
                <a:off x="-3731225" y="2102941"/>
                <a:ext cx="78052" cy="124599"/>
              </a:xfrm>
              <a:custGeom>
                <a:avLst/>
                <a:gdLst/>
                <a:ahLst/>
                <a:cxnLst/>
                <a:rect l="l" t="t" r="r" b="b"/>
                <a:pathLst>
                  <a:path w="934" h="1491" extrusionOk="0">
                    <a:moveTo>
                      <a:pt x="863" y="1"/>
                    </a:moveTo>
                    <a:lnTo>
                      <a:pt x="0" y="1491"/>
                    </a:lnTo>
                    <a:lnTo>
                      <a:pt x="71" y="1491"/>
                    </a:lnTo>
                    <a:lnTo>
                      <a:pt x="9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0" name="Google Shape;600;p41"/>
          <p:cNvSpPr txBox="1">
            <a:spLocks noGrp="1"/>
          </p:cNvSpPr>
          <p:nvPr>
            <p:ph type="subTitle" idx="1"/>
          </p:nvPr>
        </p:nvSpPr>
        <p:spPr>
          <a:xfrm>
            <a:off x="2300985" y="4045286"/>
            <a:ext cx="4528800" cy="4758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2400" b="1" u="sng" dirty="0">
                <a:cs typeface="+mj-cs"/>
              </a:rPr>
              <a:t>من اعداد </a:t>
            </a:r>
            <a:r>
              <a:rPr lang="ar-DZ" sz="2400" dirty="0">
                <a:cs typeface="+mj-cs"/>
              </a:rPr>
              <a:t>: مرابط خيرالدين</a:t>
            </a:r>
          </a:p>
          <a:p>
            <a:pPr marL="0" lvl="0" indent="0" algn="ctr" rtl="1">
              <a:spcBef>
                <a:spcPts val="0"/>
              </a:spcBef>
              <a:spcAft>
                <a:spcPts val="0"/>
              </a:spcAft>
              <a:buNone/>
            </a:pPr>
            <a:r>
              <a:rPr lang="ar-DZ" sz="2400" dirty="0">
                <a:cs typeface="+mj-cs"/>
              </a:rPr>
              <a:t>           جندي كريم</a:t>
            </a:r>
            <a:endParaRPr sz="2400" dirty="0">
              <a:cs typeface="+mj-cs"/>
            </a:endParaRPr>
          </a:p>
        </p:txBody>
      </p:sp>
      <p:sp>
        <p:nvSpPr>
          <p:cNvPr id="601" name="Google Shape;601;p41"/>
          <p:cNvSpPr/>
          <p:nvPr/>
        </p:nvSpPr>
        <p:spPr>
          <a:xfrm>
            <a:off x="169570" y="337134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1"/>
          <p:cNvSpPr/>
          <p:nvPr/>
        </p:nvSpPr>
        <p:spPr>
          <a:xfrm>
            <a:off x="5379345" y="2081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1"/>
          <p:cNvSpPr/>
          <p:nvPr/>
        </p:nvSpPr>
        <p:spPr>
          <a:xfrm>
            <a:off x="6093120" y="46942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4" name="Google Shape;604;p41"/>
          <p:cNvGrpSpPr/>
          <p:nvPr/>
        </p:nvGrpSpPr>
        <p:grpSpPr>
          <a:xfrm>
            <a:off x="7577800" y="3371347"/>
            <a:ext cx="994210" cy="1049570"/>
            <a:chOff x="-2984600" y="2761972"/>
            <a:chExt cx="994210" cy="1049570"/>
          </a:xfrm>
        </p:grpSpPr>
        <p:sp>
          <p:nvSpPr>
            <p:cNvPr id="605" name="Google Shape;605;p41"/>
            <p:cNvSpPr/>
            <p:nvPr/>
          </p:nvSpPr>
          <p:spPr>
            <a:xfrm>
              <a:off x="-2984600" y="2761972"/>
              <a:ext cx="994210" cy="1049570"/>
            </a:xfrm>
            <a:custGeom>
              <a:avLst/>
              <a:gdLst/>
              <a:ahLst/>
              <a:cxnLst/>
              <a:rect l="l" t="t" r="r" b="b"/>
              <a:pathLst>
                <a:path w="13577" h="14333" extrusionOk="0">
                  <a:moveTo>
                    <a:pt x="12759" y="0"/>
                  </a:moveTo>
                  <a:cubicBezTo>
                    <a:pt x="12563" y="0"/>
                    <a:pt x="12322" y="66"/>
                    <a:pt x="12026" y="232"/>
                  </a:cubicBezTo>
                  <a:cubicBezTo>
                    <a:pt x="11949" y="276"/>
                    <a:pt x="5923" y="11870"/>
                    <a:pt x="5923" y="11870"/>
                  </a:cubicBezTo>
                  <a:lnTo>
                    <a:pt x="0" y="11870"/>
                  </a:lnTo>
                  <a:cubicBezTo>
                    <a:pt x="0" y="11870"/>
                    <a:pt x="835" y="13994"/>
                    <a:pt x="2249" y="14332"/>
                  </a:cubicBezTo>
                  <a:lnTo>
                    <a:pt x="5235" y="14332"/>
                  </a:lnTo>
                  <a:cubicBezTo>
                    <a:pt x="5857" y="14332"/>
                    <a:pt x="6431" y="13994"/>
                    <a:pt x="6731" y="13448"/>
                  </a:cubicBezTo>
                  <a:lnTo>
                    <a:pt x="13401" y="1275"/>
                  </a:lnTo>
                  <a:cubicBezTo>
                    <a:pt x="13576" y="958"/>
                    <a:pt x="13565" y="554"/>
                    <a:pt x="13336" y="276"/>
                  </a:cubicBezTo>
                  <a:cubicBezTo>
                    <a:pt x="13210" y="122"/>
                    <a:pt x="13026" y="0"/>
                    <a:pt x="12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1"/>
            <p:cNvSpPr/>
            <p:nvPr/>
          </p:nvSpPr>
          <p:spPr>
            <a:xfrm>
              <a:off x="-2178005" y="2761972"/>
              <a:ext cx="187609" cy="209724"/>
            </a:xfrm>
            <a:custGeom>
              <a:avLst/>
              <a:gdLst/>
              <a:ahLst/>
              <a:cxnLst/>
              <a:rect l="l" t="t" r="r" b="b"/>
              <a:pathLst>
                <a:path w="2562" h="2864" extrusionOk="0">
                  <a:moveTo>
                    <a:pt x="1744" y="0"/>
                  </a:moveTo>
                  <a:cubicBezTo>
                    <a:pt x="1548" y="0"/>
                    <a:pt x="1307" y="66"/>
                    <a:pt x="1011" y="232"/>
                  </a:cubicBezTo>
                  <a:cubicBezTo>
                    <a:pt x="994" y="243"/>
                    <a:pt x="591" y="996"/>
                    <a:pt x="1" y="2116"/>
                  </a:cubicBezTo>
                  <a:lnTo>
                    <a:pt x="1513" y="2863"/>
                  </a:lnTo>
                  <a:lnTo>
                    <a:pt x="2386" y="1275"/>
                  </a:lnTo>
                  <a:cubicBezTo>
                    <a:pt x="2561" y="958"/>
                    <a:pt x="2550" y="554"/>
                    <a:pt x="2321" y="276"/>
                  </a:cubicBezTo>
                  <a:cubicBezTo>
                    <a:pt x="2195" y="122"/>
                    <a:pt x="2011" y="0"/>
                    <a:pt x="174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1"/>
            <p:cNvSpPr/>
            <p:nvPr/>
          </p:nvSpPr>
          <p:spPr>
            <a:xfrm>
              <a:off x="-2982623" y="3631174"/>
              <a:ext cx="325057" cy="180359"/>
            </a:xfrm>
            <a:custGeom>
              <a:avLst/>
              <a:gdLst/>
              <a:ahLst/>
              <a:cxnLst/>
              <a:rect l="l" t="t" r="r" b="b"/>
              <a:pathLst>
                <a:path w="4439" h="2463" extrusionOk="0">
                  <a:moveTo>
                    <a:pt x="0" y="0"/>
                  </a:moveTo>
                  <a:cubicBezTo>
                    <a:pt x="0" y="0"/>
                    <a:pt x="841" y="2124"/>
                    <a:pt x="2249" y="2462"/>
                  </a:cubicBezTo>
                  <a:lnTo>
                    <a:pt x="4438" y="2462"/>
                  </a:lnTo>
                  <a:cubicBezTo>
                    <a:pt x="2888" y="1894"/>
                    <a:pt x="2768" y="868"/>
                    <a:pt x="29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41"/>
          <p:cNvGrpSpPr/>
          <p:nvPr/>
        </p:nvGrpSpPr>
        <p:grpSpPr>
          <a:xfrm>
            <a:off x="214689" y="2450108"/>
            <a:ext cx="903969" cy="822752"/>
            <a:chOff x="-3915599" y="3390420"/>
            <a:chExt cx="903969" cy="822752"/>
          </a:xfrm>
        </p:grpSpPr>
        <p:sp>
          <p:nvSpPr>
            <p:cNvPr id="609" name="Google Shape;609;p41"/>
            <p:cNvSpPr/>
            <p:nvPr/>
          </p:nvSpPr>
          <p:spPr>
            <a:xfrm>
              <a:off x="-3915599" y="3392318"/>
              <a:ext cx="903969" cy="818573"/>
            </a:xfrm>
            <a:custGeom>
              <a:avLst/>
              <a:gdLst/>
              <a:ahLst/>
              <a:cxnLst/>
              <a:rect l="l" t="t" r="r" b="b"/>
              <a:pathLst>
                <a:path w="9527" h="8627" extrusionOk="0">
                  <a:moveTo>
                    <a:pt x="4766" y="1"/>
                  </a:moveTo>
                  <a:cubicBezTo>
                    <a:pt x="3693" y="1"/>
                    <a:pt x="2618" y="399"/>
                    <a:pt x="1780" y="1199"/>
                  </a:cubicBezTo>
                  <a:cubicBezTo>
                    <a:pt x="61" y="2848"/>
                    <a:pt x="0" y="5577"/>
                    <a:pt x="1649" y="7297"/>
                  </a:cubicBezTo>
                  <a:cubicBezTo>
                    <a:pt x="2497" y="8181"/>
                    <a:pt x="3630" y="8626"/>
                    <a:pt x="4765" y="8626"/>
                  </a:cubicBezTo>
                  <a:cubicBezTo>
                    <a:pt x="5837" y="8626"/>
                    <a:pt x="6911" y="8229"/>
                    <a:pt x="7746" y="7428"/>
                  </a:cubicBezTo>
                  <a:cubicBezTo>
                    <a:pt x="9471" y="5785"/>
                    <a:pt x="9526" y="3050"/>
                    <a:pt x="7883" y="1330"/>
                  </a:cubicBezTo>
                  <a:cubicBezTo>
                    <a:pt x="7035" y="446"/>
                    <a:pt x="5902" y="1"/>
                    <a:pt x="4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1"/>
            <p:cNvSpPr/>
            <p:nvPr/>
          </p:nvSpPr>
          <p:spPr>
            <a:xfrm>
              <a:off x="-3909906" y="3598033"/>
              <a:ext cx="471958" cy="615139"/>
            </a:xfrm>
            <a:custGeom>
              <a:avLst/>
              <a:gdLst/>
              <a:ahLst/>
              <a:cxnLst/>
              <a:rect l="l" t="t" r="r" b="b"/>
              <a:pathLst>
                <a:path w="4974" h="6483" extrusionOk="0">
                  <a:moveTo>
                    <a:pt x="1890" y="46"/>
                  </a:moveTo>
                  <a:cubicBezTo>
                    <a:pt x="2815" y="46"/>
                    <a:pt x="3478" y="425"/>
                    <a:pt x="3909" y="795"/>
                  </a:cubicBezTo>
                  <a:cubicBezTo>
                    <a:pt x="4488" y="1297"/>
                    <a:pt x="4766" y="1881"/>
                    <a:pt x="4804" y="1963"/>
                  </a:cubicBezTo>
                  <a:cubicBezTo>
                    <a:pt x="3702" y="3928"/>
                    <a:pt x="4237" y="5473"/>
                    <a:pt x="4892" y="6434"/>
                  </a:cubicBezTo>
                  <a:cubicBezTo>
                    <a:pt x="4833" y="6436"/>
                    <a:pt x="4775" y="6437"/>
                    <a:pt x="4718" y="6437"/>
                  </a:cubicBezTo>
                  <a:cubicBezTo>
                    <a:pt x="3546" y="6437"/>
                    <a:pt x="2422" y="5966"/>
                    <a:pt x="1605" y="5113"/>
                  </a:cubicBezTo>
                  <a:cubicBezTo>
                    <a:pt x="339" y="3792"/>
                    <a:pt x="55" y="1810"/>
                    <a:pt x="890" y="183"/>
                  </a:cubicBezTo>
                  <a:cubicBezTo>
                    <a:pt x="1253" y="87"/>
                    <a:pt x="1586" y="46"/>
                    <a:pt x="1890" y="46"/>
                  </a:cubicBezTo>
                  <a:close/>
                  <a:moveTo>
                    <a:pt x="1885" y="0"/>
                  </a:moveTo>
                  <a:cubicBezTo>
                    <a:pt x="1575" y="0"/>
                    <a:pt x="1237" y="42"/>
                    <a:pt x="868" y="140"/>
                  </a:cubicBezTo>
                  <a:lnTo>
                    <a:pt x="863" y="145"/>
                  </a:lnTo>
                  <a:lnTo>
                    <a:pt x="858" y="151"/>
                  </a:lnTo>
                  <a:cubicBezTo>
                    <a:pt x="1" y="1799"/>
                    <a:pt x="290" y="3808"/>
                    <a:pt x="1573" y="5145"/>
                  </a:cubicBezTo>
                  <a:cubicBezTo>
                    <a:pt x="2391" y="6002"/>
                    <a:pt x="3527" y="6483"/>
                    <a:pt x="4706" y="6483"/>
                  </a:cubicBezTo>
                  <a:cubicBezTo>
                    <a:pt x="4782" y="6483"/>
                    <a:pt x="4859" y="6477"/>
                    <a:pt x="4935" y="6477"/>
                  </a:cubicBezTo>
                  <a:lnTo>
                    <a:pt x="4973" y="6472"/>
                  </a:lnTo>
                  <a:lnTo>
                    <a:pt x="4952" y="6439"/>
                  </a:lnTo>
                  <a:cubicBezTo>
                    <a:pt x="4291" y="5489"/>
                    <a:pt x="3734" y="3950"/>
                    <a:pt x="4853" y="1979"/>
                  </a:cubicBezTo>
                  <a:lnTo>
                    <a:pt x="4859" y="1968"/>
                  </a:lnTo>
                  <a:lnTo>
                    <a:pt x="4853" y="1957"/>
                  </a:lnTo>
                  <a:cubicBezTo>
                    <a:pt x="4848" y="1952"/>
                    <a:pt x="4570" y="1302"/>
                    <a:pt x="3942" y="762"/>
                  </a:cubicBezTo>
                  <a:cubicBezTo>
                    <a:pt x="3503" y="384"/>
                    <a:pt x="2826" y="0"/>
                    <a:pt x="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1"/>
            <p:cNvSpPr/>
            <p:nvPr/>
          </p:nvSpPr>
          <p:spPr>
            <a:xfrm>
              <a:off x="-3558730" y="3606098"/>
              <a:ext cx="544450" cy="607074"/>
            </a:xfrm>
            <a:custGeom>
              <a:avLst/>
              <a:gdLst/>
              <a:ahLst/>
              <a:cxnLst/>
              <a:rect l="l" t="t" r="r" b="b"/>
              <a:pathLst>
                <a:path w="5738" h="6398" extrusionOk="0">
                  <a:moveTo>
                    <a:pt x="4815" y="87"/>
                  </a:moveTo>
                  <a:lnTo>
                    <a:pt x="4815" y="87"/>
                  </a:lnTo>
                  <a:cubicBezTo>
                    <a:pt x="5683" y="1769"/>
                    <a:pt x="5345" y="3848"/>
                    <a:pt x="3975" y="5159"/>
                  </a:cubicBezTo>
                  <a:cubicBezTo>
                    <a:pt x="3232" y="5868"/>
                    <a:pt x="2266" y="6288"/>
                    <a:pt x="1245" y="6343"/>
                  </a:cubicBezTo>
                  <a:cubicBezTo>
                    <a:pt x="585" y="5399"/>
                    <a:pt x="39" y="3859"/>
                    <a:pt x="1147" y="1900"/>
                  </a:cubicBezTo>
                  <a:lnTo>
                    <a:pt x="1207" y="1900"/>
                  </a:lnTo>
                  <a:cubicBezTo>
                    <a:pt x="3172" y="1900"/>
                    <a:pt x="4247" y="928"/>
                    <a:pt x="4815" y="87"/>
                  </a:cubicBezTo>
                  <a:close/>
                  <a:moveTo>
                    <a:pt x="4821" y="0"/>
                  </a:moveTo>
                  <a:lnTo>
                    <a:pt x="4799" y="33"/>
                  </a:lnTo>
                  <a:cubicBezTo>
                    <a:pt x="4244" y="868"/>
                    <a:pt x="3174" y="1857"/>
                    <a:pt x="1211" y="1857"/>
                  </a:cubicBezTo>
                  <a:cubicBezTo>
                    <a:pt x="1184" y="1857"/>
                    <a:pt x="1157" y="1856"/>
                    <a:pt x="1131" y="1856"/>
                  </a:cubicBezTo>
                  <a:lnTo>
                    <a:pt x="1098" y="1856"/>
                  </a:lnTo>
                  <a:lnTo>
                    <a:pt x="1103" y="1878"/>
                  </a:lnTo>
                  <a:cubicBezTo>
                    <a:pt x="1" y="3843"/>
                    <a:pt x="530" y="5388"/>
                    <a:pt x="1191" y="6349"/>
                  </a:cubicBezTo>
                  <a:lnTo>
                    <a:pt x="1169" y="6349"/>
                  </a:lnTo>
                  <a:lnTo>
                    <a:pt x="1087" y="6354"/>
                  </a:lnTo>
                  <a:lnTo>
                    <a:pt x="1125" y="6398"/>
                  </a:lnTo>
                  <a:lnTo>
                    <a:pt x="1136" y="6398"/>
                  </a:lnTo>
                  <a:cubicBezTo>
                    <a:pt x="2211" y="6365"/>
                    <a:pt x="3227" y="5934"/>
                    <a:pt x="4002" y="5191"/>
                  </a:cubicBezTo>
                  <a:cubicBezTo>
                    <a:pt x="5399" y="3859"/>
                    <a:pt x="5738" y="1736"/>
                    <a:pt x="4837" y="33"/>
                  </a:cubicBezTo>
                  <a:lnTo>
                    <a:pt x="4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1"/>
            <p:cNvSpPr/>
            <p:nvPr/>
          </p:nvSpPr>
          <p:spPr>
            <a:xfrm>
              <a:off x="-3103462" y="3609135"/>
              <a:ext cx="51428" cy="180376"/>
            </a:xfrm>
            <a:custGeom>
              <a:avLst/>
              <a:gdLst/>
              <a:ahLst/>
              <a:cxnLst/>
              <a:rect l="l" t="t" r="r" b="b"/>
              <a:pathLst>
                <a:path w="542" h="1901" extrusionOk="0">
                  <a:moveTo>
                    <a:pt x="39" y="1"/>
                  </a:moveTo>
                  <a:lnTo>
                    <a:pt x="1" y="23"/>
                  </a:lnTo>
                  <a:cubicBezTo>
                    <a:pt x="296" y="585"/>
                    <a:pt x="470" y="1229"/>
                    <a:pt x="492" y="1873"/>
                  </a:cubicBezTo>
                  <a:lnTo>
                    <a:pt x="492" y="1900"/>
                  </a:lnTo>
                  <a:lnTo>
                    <a:pt x="541" y="1884"/>
                  </a:lnTo>
                  <a:lnTo>
                    <a:pt x="541" y="1868"/>
                  </a:lnTo>
                  <a:cubicBezTo>
                    <a:pt x="514" y="1218"/>
                    <a:pt x="339" y="574"/>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1"/>
            <p:cNvSpPr/>
            <p:nvPr/>
          </p:nvSpPr>
          <p:spPr>
            <a:xfrm>
              <a:off x="-3846711" y="3612266"/>
              <a:ext cx="21824" cy="41560"/>
            </a:xfrm>
            <a:custGeom>
              <a:avLst/>
              <a:gdLst/>
              <a:ahLst/>
              <a:cxnLst/>
              <a:rect l="l" t="t" r="r" b="b"/>
              <a:pathLst>
                <a:path w="230" h="438" extrusionOk="0">
                  <a:moveTo>
                    <a:pt x="192" y="1"/>
                  </a:moveTo>
                  <a:cubicBezTo>
                    <a:pt x="192" y="1"/>
                    <a:pt x="186" y="6"/>
                    <a:pt x="186" y="6"/>
                  </a:cubicBezTo>
                  <a:cubicBezTo>
                    <a:pt x="121" y="132"/>
                    <a:pt x="61" y="263"/>
                    <a:pt x="11" y="399"/>
                  </a:cubicBezTo>
                  <a:lnTo>
                    <a:pt x="0" y="415"/>
                  </a:lnTo>
                  <a:lnTo>
                    <a:pt x="44" y="437"/>
                  </a:lnTo>
                  <a:lnTo>
                    <a:pt x="55" y="415"/>
                  </a:lnTo>
                  <a:cubicBezTo>
                    <a:pt x="110" y="279"/>
                    <a:pt x="164" y="148"/>
                    <a:pt x="230" y="22"/>
                  </a:cubicBezTo>
                  <a:lnTo>
                    <a:pt x="1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3831150" y="3390420"/>
              <a:ext cx="731943" cy="395955"/>
            </a:xfrm>
            <a:custGeom>
              <a:avLst/>
              <a:gdLst/>
              <a:ahLst/>
              <a:cxnLst/>
              <a:rect l="l" t="t" r="r" b="b"/>
              <a:pathLst>
                <a:path w="7714" h="4173" extrusionOk="0">
                  <a:moveTo>
                    <a:pt x="3874" y="46"/>
                  </a:moveTo>
                  <a:cubicBezTo>
                    <a:pt x="5005" y="46"/>
                    <a:pt x="6134" y="488"/>
                    <a:pt x="6977" y="1367"/>
                  </a:cubicBezTo>
                  <a:cubicBezTo>
                    <a:pt x="7244" y="1651"/>
                    <a:pt x="7473" y="1967"/>
                    <a:pt x="7659" y="2317"/>
                  </a:cubicBezTo>
                  <a:cubicBezTo>
                    <a:pt x="7108" y="3148"/>
                    <a:pt x="6039" y="4129"/>
                    <a:pt x="4082" y="4129"/>
                  </a:cubicBezTo>
                  <a:cubicBezTo>
                    <a:pt x="4061" y="4129"/>
                    <a:pt x="4040" y="4129"/>
                    <a:pt x="4018" y="4129"/>
                  </a:cubicBezTo>
                  <a:cubicBezTo>
                    <a:pt x="3969" y="4025"/>
                    <a:pt x="3685" y="3447"/>
                    <a:pt x="3112" y="2950"/>
                  </a:cubicBezTo>
                  <a:cubicBezTo>
                    <a:pt x="2672" y="2573"/>
                    <a:pt x="1997" y="2189"/>
                    <a:pt x="1058" y="2189"/>
                  </a:cubicBezTo>
                  <a:cubicBezTo>
                    <a:pt x="761" y="2189"/>
                    <a:pt x="438" y="2227"/>
                    <a:pt x="88" y="2317"/>
                  </a:cubicBezTo>
                  <a:cubicBezTo>
                    <a:pt x="306" y="1913"/>
                    <a:pt x="579" y="1552"/>
                    <a:pt x="906" y="1236"/>
                  </a:cubicBezTo>
                  <a:cubicBezTo>
                    <a:pt x="1736" y="440"/>
                    <a:pt x="2806" y="46"/>
                    <a:pt x="3874" y="46"/>
                  </a:cubicBezTo>
                  <a:close/>
                  <a:moveTo>
                    <a:pt x="3877" y="0"/>
                  </a:moveTo>
                  <a:cubicBezTo>
                    <a:pt x="2798" y="0"/>
                    <a:pt x="1717" y="399"/>
                    <a:pt x="879" y="1203"/>
                  </a:cubicBezTo>
                  <a:cubicBezTo>
                    <a:pt x="530" y="1531"/>
                    <a:pt x="246" y="1918"/>
                    <a:pt x="28" y="2339"/>
                  </a:cubicBezTo>
                  <a:lnTo>
                    <a:pt x="0" y="2388"/>
                  </a:lnTo>
                  <a:lnTo>
                    <a:pt x="49" y="2371"/>
                  </a:lnTo>
                  <a:cubicBezTo>
                    <a:pt x="413" y="2275"/>
                    <a:pt x="747" y="2234"/>
                    <a:pt x="1053" y="2234"/>
                  </a:cubicBezTo>
                  <a:cubicBezTo>
                    <a:pt x="1982" y="2234"/>
                    <a:pt x="2648" y="2613"/>
                    <a:pt x="3079" y="2983"/>
                  </a:cubicBezTo>
                  <a:cubicBezTo>
                    <a:pt x="3685" y="3507"/>
                    <a:pt x="3963" y="4124"/>
                    <a:pt x="3980" y="4162"/>
                  </a:cubicBezTo>
                  <a:lnTo>
                    <a:pt x="4002" y="4156"/>
                  </a:lnTo>
                  <a:lnTo>
                    <a:pt x="4002" y="4173"/>
                  </a:lnTo>
                  <a:lnTo>
                    <a:pt x="4078" y="4173"/>
                  </a:lnTo>
                  <a:cubicBezTo>
                    <a:pt x="6065" y="4173"/>
                    <a:pt x="7146" y="3174"/>
                    <a:pt x="7708" y="2328"/>
                  </a:cubicBezTo>
                  <a:lnTo>
                    <a:pt x="7713" y="2317"/>
                  </a:lnTo>
                  <a:lnTo>
                    <a:pt x="7708" y="2306"/>
                  </a:lnTo>
                  <a:cubicBezTo>
                    <a:pt x="7517" y="1951"/>
                    <a:pt x="7282" y="1623"/>
                    <a:pt x="7009" y="1334"/>
                  </a:cubicBezTo>
                  <a:cubicBezTo>
                    <a:pt x="6159" y="447"/>
                    <a:pt x="5019"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a:off x="-3743664" y="3657337"/>
              <a:ext cx="193281" cy="530502"/>
            </a:xfrm>
            <a:custGeom>
              <a:avLst/>
              <a:gdLst/>
              <a:ahLst/>
              <a:cxnLst/>
              <a:rect l="l" t="t" r="r" b="b"/>
              <a:pathLst>
                <a:path w="2037" h="5591" extrusionOk="0">
                  <a:moveTo>
                    <a:pt x="2015" y="0"/>
                  </a:moveTo>
                  <a:lnTo>
                    <a:pt x="1999" y="17"/>
                  </a:lnTo>
                  <a:lnTo>
                    <a:pt x="1982" y="11"/>
                  </a:lnTo>
                  <a:cubicBezTo>
                    <a:pt x="1977" y="17"/>
                    <a:pt x="1955" y="44"/>
                    <a:pt x="1933" y="82"/>
                  </a:cubicBezTo>
                  <a:cubicBezTo>
                    <a:pt x="1131" y="1185"/>
                    <a:pt x="1" y="3374"/>
                    <a:pt x="1464" y="5590"/>
                  </a:cubicBezTo>
                  <a:lnTo>
                    <a:pt x="1502" y="5563"/>
                  </a:lnTo>
                  <a:cubicBezTo>
                    <a:pt x="55" y="3368"/>
                    <a:pt x="1174" y="1201"/>
                    <a:pt x="1971" y="110"/>
                  </a:cubicBezTo>
                  <a:cubicBezTo>
                    <a:pt x="2031" y="17"/>
                    <a:pt x="2037" y="17"/>
                    <a:pt x="2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1"/>
            <p:cNvSpPr/>
            <p:nvPr/>
          </p:nvSpPr>
          <p:spPr>
            <a:xfrm>
              <a:off x="-3892826" y="3595661"/>
              <a:ext cx="177245" cy="484957"/>
            </a:xfrm>
            <a:custGeom>
              <a:avLst/>
              <a:gdLst/>
              <a:ahLst/>
              <a:cxnLst/>
              <a:rect l="l" t="t" r="r" b="b"/>
              <a:pathLst>
                <a:path w="1868" h="5111" extrusionOk="0">
                  <a:moveTo>
                    <a:pt x="1846" y="1"/>
                  </a:moveTo>
                  <a:lnTo>
                    <a:pt x="1829" y="17"/>
                  </a:lnTo>
                  <a:lnTo>
                    <a:pt x="1813" y="12"/>
                  </a:lnTo>
                  <a:cubicBezTo>
                    <a:pt x="1808" y="17"/>
                    <a:pt x="1791" y="45"/>
                    <a:pt x="1769" y="72"/>
                  </a:cubicBezTo>
                  <a:cubicBezTo>
                    <a:pt x="1032" y="1087"/>
                    <a:pt x="1" y="3085"/>
                    <a:pt x="1338" y="5110"/>
                  </a:cubicBezTo>
                  <a:lnTo>
                    <a:pt x="1376" y="5088"/>
                  </a:lnTo>
                  <a:cubicBezTo>
                    <a:pt x="55" y="3085"/>
                    <a:pt x="1076" y="1104"/>
                    <a:pt x="1802" y="99"/>
                  </a:cubicBezTo>
                  <a:cubicBezTo>
                    <a:pt x="1862" y="23"/>
                    <a:pt x="1868" y="17"/>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1"/>
            <p:cNvSpPr/>
            <p:nvPr/>
          </p:nvSpPr>
          <p:spPr>
            <a:xfrm>
              <a:off x="-3507491" y="3728787"/>
              <a:ext cx="447098" cy="212448"/>
            </a:xfrm>
            <a:custGeom>
              <a:avLst/>
              <a:gdLst/>
              <a:ahLst/>
              <a:cxnLst/>
              <a:rect l="l" t="t" r="r" b="b"/>
              <a:pathLst>
                <a:path w="4712" h="2239" extrusionOk="0">
                  <a:moveTo>
                    <a:pt x="4668" y="1"/>
                  </a:moveTo>
                  <a:cubicBezTo>
                    <a:pt x="3805" y="1830"/>
                    <a:pt x="1999" y="2192"/>
                    <a:pt x="701" y="2192"/>
                  </a:cubicBezTo>
                  <a:cubicBezTo>
                    <a:pt x="488" y="2192"/>
                    <a:pt x="289" y="2182"/>
                    <a:pt x="110" y="2168"/>
                  </a:cubicBezTo>
                  <a:cubicBezTo>
                    <a:pt x="68" y="2166"/>
                    <a:pt x="42" y="2163"/>
                    <a:pt x="26" y="2163"/>
                  </a:cubicBezTo>
                  <a:cubicBezTo>
                    <a:pt x="3" y="2163"/>
                    <a:pt x="1" y="2168"/>
                    <a:pt x="1" y="2184"/>
                  </a:cubicBezTo>
                  <a:lnTo>
                    <a:pt x="23" y="2184"/>
                  </a:lnTo>
                  <a:lnTo>
                    <a:pt x="28" y="2206"/>
                  </a:lnTo>
                  <a:cubicBezTo>
                    <a:pt x="34" y="2206"/>
                    <a:pt x="66" y="2212"/>
                    <a:pt x="105" y="2212"/>
                  </a:cubicBezTo>
                  <a:cubicBezTo>
                    <a:pt x="285" y="2228"/>
                    <a:pt x="487" y="2239"/>
                    <a:pt x="700" y="2239"/>
                  </a:cubicBezTo>
                  <a:cubicBezTo>
                    <a:pt x="2010" y="2239"/>
                    <a:pt x="3833" y="1873"/>
                    <a:pt x="4712" y="23"/>
                  </a:cubicBezTo>
                  <a:lnTo>
                    <a:pt x="4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1"/>
            <p:cNvSpPr/>
            <p:nvPr/>
          </p:nvSpPr>
          <p:spPr>
            <a:xfrm>
              <a:off x="-3500184" y="3902335"/>
              <a:ext cx="436186" cy="197456"/>
            </a:xfrm>
            <a:custGeom>
              <a:avLst/>
              <a:gdLst/>
              <a:ahLst/>
              <a:cxnLst/>
              <a:rect l="l" t="t" r="r" b="b"/>
              <a:pathLst>
                <a:path w="4597" h="2081" extrusionOk="0">
                  <a:moveTo>
                    <a:pt x="4558" y="0"/>
                  </a:moveTo>
                  <a:cubicBezTo>
                    <a:pt x="3742" y="1694"/>
                    <a:pt x="2017" y="2038"/>
                    <a:pt x="751" y="2038"/>
                  </a:cubicBezTo>
                  <a:cubicBezTo>
                    <a:pt x="519" y="2038"/>
                    <a:pt x="302" y="2026"/>
                    <a:pt x="110" y="2009"/>
                  </a:cubicBezTo>
                  <a:cubicBezTo>
                    <a:pt x="66" y="2004"/>
                    <a:pt x="43" y="2001"/>
                    <a:pt x="29" y="2001"/>
                  </a:cubicBezTo>
                  <a:cubicBezTo>
                    <a:pt x="15" y="2001"/>
                    <a:pt x="11" y="2004"/>
                    <a:pt x="6" y="2009"/>
                  </a:cubicBezTo>
                  <a:lnTo>
                    <a:pt x="0" y="2026"/>
                  </a:lnTo>
                  <a:lnTo>
                    <a:pt x="28" y="2026"/>
                  </a:lnTo>
                  <a:lnTo>
                    <a:pt x="28" y="2047"/>
                  </a:lnTo>
                  <a:cubicBezTo>
                    <a:pt x="33" y="2047"/>
                    <a:pt x="66" y="2047"/>
                    <a:pt x="104" y="2053"/>
                  </a:cubicBezTo>
                  <a:cubicBezTo>
                    <a:pt x="301" y="2069"/>
                    <a:pt x="519" y="2080"/>
                    <a:pt x="754" y="2080"/>
                  </a:cubicBezTo>
                  <a:cubicBezTo>
                    <a:pt x="2031" y="2080"/>
                    <a:pt x="3772" y="1731"/>
                    <a:pt x="4597" y="17"/>
                  </a:cubicBezTo>
                  <a:lnTo>
                    <a:pt x="4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1"/>
            <p:cNvSpPr/>
            <p:nvPr/>
          </p:nvSpPr>
          <p:spPr>
            <a:xfrm>
              <a:off x="-3719278" y="3474585"/>
              <a:ext cx="438748" cy="277634"/>
            </a:xfrm>
            <a:custGeom>
              <a:avLst/>
              <a:gdLst/>
              <a:ahLst/>
              <a:cxnLst/>
              <a:rect l="l" t="t" r="r" b="b"/>
              <a:pathLst>
                <a:path w="4624" h="2926" extrusionOk="0">
                  <a:moveTo>
                    <a:pt x="532" y="1"/>
                  </a:moveTo>
                  <a:cubicBezTo>
                    <a:pt x="361" y="1"/>
                    <a:pt x="184" y="11"/>
                    <a:pt x="0" y="32"/>
                  </a:cubicBezTo>
                  <a:lnTo>
                    <a:pt x="6" y="81"/>
                  </a:lnTo>
                  <a:cubicBezTo>
                    <a:pt x="189" y="60"/>
                    <a:pt x="366" y="50"/>
                    <a:pt x="537" y="50"/>
                  </a:cubicBezTo>
                  <a:cubicBezTo>
                    <a:pt x="2750" y="50"/>
                    <a:pt x="3985" y="1758"/>
                    <a:pt x="4542" y="2833"/>
                  </a:cubicBezTo>
                  <a:cubicBezTo>
                    <a:pt x="4580" y="2909"/>
                    <a:pt x="4591" y="2925"/>
                    <a:pt x="4602" y="2925"/>
                  </a:cubicBezTo>
                  <a:lnTo>
                    <a:pt x="4618" y="2925"/>
                  </a:lnTo>
                  <a:lnTo>
                    <a:pt x="4602" y="2898"/>
                  </a:lnTo>
                  <a:lnTo>
                    <a:pt x="4624" y="2887"/>
                  </a:lnTo>
                  <a:cubicBezTo>
                    <a:pt x="4618" y="2882"/>
                    <a:pt x="4602" y="2849"/>
                    <a:pt x="4580" y="2816"/>
                  </a:cubicBezTo>
                  <a:cubicBezTo>
                    <a:pt x="4022" y="1731"/>
                    <a:pt x="2772" y="1"/>
                    <a:pt x="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1"/>
            <p:cNvSpPr/>
            <p:nvPr/>
          </p:nvSpPr>
          <p:spPr>
            <a:xfrm>
              <a:off x="-3585108" y="3405318"/>
              <a:ext cx="419581" cy="279531"/>
            </a:xfrm>
            <a:custGeom>
              <a:avLst/>
              <a:gdLst/>
              <a:ahLst/>
              <a:cxnLst/>
              <a:rect l="l" t="t" r="r" b="b"/>
              <a:pathLst>
                <a:path w="4422" h="2946" extrusionOk="0">
                  <a:moveTo>
                    <a:pt x="450" y="1"/>
                  </a:moveTo>
                  <a:cubicBezTo>
                    <a:pt x="304" y="1"/>
                    <a:pt x="155" y="9"/>
                    <a:pt x="0" y="25"/>
                  </a:cubicBezTo>
                  <a:lnTo>
                    <a:pt x="6" y="74"/>
                  </a:lnTo>
                  <a:cubicBezTo>
                    <a:pt x="160" y="58"/>
                    <a:pt x="310" y="50"/>
                    <a:pt x="455" y="50"/>
                  </a:cubicBezTo>
                  <a:cubicBezTo>
                    <a:pt x="2596" y="50"/>
                    <a:pt x="3798" y="1774"/>
                    <a:pt x="4345" y="2853"/>
                  </a:cubicBezTo>
                  <a:cubicBezTo>
                    <a:pt x="4378" y="2924"/>
                    <a:pt x="4389" y="2946"/>
                    <a:pt x="4405" y="2946"/>
                  </a:cubicBezTo>
                  <a:cubicBezTo>
                    <a:pt x="4405" y="2946"/>
                    <a:pt x="4411" y="2940"/>
                    <a:pt x="4416" y="2940"/>
                  </a:cubicBezTo>
                  <a:lnTo>
                    <a:pt x="4405" y="2918"/>
                  </a:lnTo>
                  <a:lnTo>
                    <a:pt x="4422" y="2902"/>
                  </a:lnTo>
                  <a:cubicBezTo>
                    <a:pt x="4416" y="2897"/>
                    <a:pt x="4400" y="2869"/>
                    <a:pt x="4384" y="2831"/>
                  </a:cubicBezTo>
                  <a:cubicBezTo>
                    <a:pt x="3836" y="1747"/>
                    <a:pt x="2618"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41"/>
          <p:cNvGrpSpPr/>
          <p:nvPr/>
        </p:nvGrpSpPr>
        <p:grpSpPr>
          <a:xfrm>
            <a:off x="7635495" y="969975"/>
            <a:ext cx="753197" cy="1084645"/>
            <a:chOff x="-2451305" y="2321425"/>
            <a:chExt cx="753197" cy="1084645"/>
          </a:xfrm>
        </p:grpSpPr>
        <p:sp>
          <p:nvSpPr>
            <p:cNvPr id="622" name="Google Shape;622;p41"/>
            <p:cNvSpPr/>
            <p:nvPr/>
          </p:nvSpPr>
          <p:spPr>
            <a:xfrm>
              <a:off x="-2432707" y="2321425"/>
              <a:ext cx="734600" cy="662202"/>
            </a:xfrm>
            <a:custGeom>
              <a:avLst/>
              <a:gdLst/>
              <a:ahLst/>
              <a:cxnLst/>
              <a:rect l="l" t="t" r="r" b="b"/>
              <a:pathLst>
                <a:path w="7742" h="6979" extrusionOk="0">
                  <a:moveTo>
                    <a:pt x="3866" y="0"/>
                  </a:moveTo>
                  <a:cubicBezTo>
                    <a:pt x="2329" y="0"/>
                    <a:pt x="923" y="1025"/>
                    <a:pt x="503" y="2578"/>
                  </a:cubicBezTo>
                  <a:cubicBezTo>
                    <a:pt x="1" y="4439"/>
                    <a:pt x="1104" y="6355"/>
                    <a:pt x="2960" y="6858"/>
                  </a:cubicBezTo>
                  <a:cubicBezTo>
                    <a:pt x="3264" y="6940"/>
                    <a:pt x="3570" y="6979"/>
                    <a:pt x="3871" y="6979"/>
                  </a:cubicBezTo>
                  <a:cubicBezTo>
                    <a:pt x="5410" y="6979"/>
                    <a:pt x="6819" y="5953"/>
                    <a:pt x="7239" y="4396"/>
                  </a:cubicBezTo>
                  <a:cubicBezTo>
                    <a:pt x="7741" y="2534"/>
                    <a:pt x="6639" y="624"/>
                    <a:pt x="4777" y="121"/>
                  </a:cubicBezTo>
                  <a:cubicBezTo>
                    <a:pt x="4473" y="39"/>
                    <a:pt x="4167" y="0"/>
                    <a:pt x="3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1"/>
            <p:cNvSpPr/>
            <p:nvPr/>
          </p:nvSpPr>
          <p:spPr>
            <a:xfrm>
              <a:off x="-2145675" y="2881922"/>
              <a:ext cx="318624" cy="186069"/>
            </a:xfrm>
            <a:custGeom>
              <a:avLst/>
              <a:gdLst/>
              <a:ahLst/>
              <a:cxnLst/>
              <a:rect l="l" t="t" r="r" b="b"/>
              <a:pathLst>
                <a:path w="3358" h="1961" extrusionOk="0">
                  <a:moveTo>
                    <a:pt x="3357" y="1"/>
                  </a:moveTo>
                  <a:cubicBezTo>
                    <a:pt x="2708" y="671"/>
                    <a:pt x="1805" y="1068"/>
                    <a:pt x="851" y="1068"/>
                  </a:cubicBezTo>
                  <a:cubicBezTo>
                    <a:pt x="570" y="1068"/>
                    <a:pt x="285" y="1033"/>
                    <a:pt x="0" y="961"/>
                  </a:cubicBezTo>
                  <a:lnTo>
                    <a:pt x="0" y="961"/>
                  </a:lnTo>
                  <a:lnTo>
                    <a:pt x="1834" y="1960"/>
                  </a:lnTo>
                  <a:lnTo>
                    <a:pt x="2708" y="1698"/>
                  </a:lnTo>
                  <a:lnTo>
                    <a:pt x="33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1"/>
            <p:cNvSpPr/>
            <p:nvPr/>
          </p:nvSpPr>
          <p:spPr>
            <a:xfrm>
              <a:off x="-1971652" y="3043040"/>
              <a:ext cx="222790" cy="363030"/>
            </a:xfrm>
            <a:custGeom>
              <a:avLst/>
              <a:gdLst/>
              <a:ahLst/>
              <a:cxnLst/>
              <a:rect l="l" t="t" r="r" b="b"/>
              <a:pathLst>
                <a:path w="2348" h="3826" extrusionOk="0">
                  <a:moveTo>
                    <a:pt x="874" y="0"/>
                  </a:moveTo>
                  <a:lnTo>
                    <a:pt x="0" y="262"/>
                  </a:lnTo>
                  <a:lnTo>
                    <a:pt x="513" y="3701"/>
                  </a:lnTo>
                  <a:cubicBezTo>
                    <a:pt x="513" y="3701"/>
                    <a:pt x="750" y="3826"/>
                    <a:pt x="1078" y="3826"/>
                  </a:cubicBezTo>
                  <a:cubicBezTo>
                    <a:pt x="1454" y="3826"/>
                    <a:pt x="1951" y="3662"/>
                    <a:pt x="2347" y="2959"/>
                  </a:cubicBezTo>
                  <a:lnTo>
                    <a:pt x="8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1"/>
            <p:cNvSpPr/>
            <p:nvPr/>
          </p:nvSpPr>
          <p:spPr>
            <a:xfrm>
              <a:off x="-2451305" y="2744336"/>
              <a:ext cx="255430" cy="230286"/>
            </a:xfrm>
            <a:custGeom>
              <a:avLst/>
              <a:gdLst/>
              <a:ahLst/>
              <a:cxnLst/>
              <a:rect l="l" t="t" r="r" b="b"/>
              <a:pathLst>
                <a:path w="2692" h="2427" extrusionOk="0">
                  <a:moveTo>
                    <a:pt x="1344" y="0"/>
                  </a:moveTo>
                  <a:cubicBezTo>
                    <a:pt x="811" y="0"/>
                    <a:pt x="321" y="356"/>
                    <a:pt x="175" y="899"/>
                  </a:cubicBezTo>
                  <a:cubicBezTo>
                    <a:pt x="0" y="1549"/>
                    <a:pt x="383" y="2209"/>
                    <a:pt x="1032" y="2384"/>
                  </a:cubicBezTo>
                  <a:cubicBezTo>
                    <a:pt x="1138" y="2413"/>
                    <a:pt x="1244" y="2426"/>
                    <a:pt x="1348" y="2426"/>
                  </a:cubicBezTo>
                  <a:cubicBezTo>
                    <a:pt x="1881" y="2426"/>
                    <a:pt x="2371" y="2071"/>
                    <a:pt x="2517" y="1533"/>
                  </a:cubicBezTo>
                  <a:cubicBezTo>
                    <a:pt x="2692" y="883"/>
                    <a:pt x="2309" y="217"/>
                    <a:pt x="1660" y="42"/>
                  </a:cubicBezTo>
                  <a:cubicBezTo>
                    <a:pt x="1554" y="14"/>
                    <a:pt x="1448" y="0"/>
                    <a:pt x="13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6" name="Google Shape;626;p41"/>
          <p:cNvSpPr/>
          <p:nvPr/>
        </p:nvSpPr>
        <p:spPr>
          <a:xfrm>
            <a:off x="8703573" y="2334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1"/>
          <p:cNvSpPr/>
          <p:nvPr/>
        </p:nvSpPr>
        <p:spPr>
          <a:xfrm>
            <a:off x="1931848" y="2081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1"/>
          <p:cNvSpPr/>
          <p:nvPr/>
        </p:nvSpPr>
        <p:spPr>
          <a:xfrm>
            <a:off x="7577798" y="3261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1"/>
          <p:cNvSpPr/>
          <p:nvPr/>
        </p:nvSpPr>
        <p:spPr>
          <a:xfrm>
            <a:off x="794723" y="47448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1"/>
          <p:cNvSpPr/>
          <p:nvPr/>
        </p:nvSpPr>
        <p:spPr>
          <a:xfrm>
            <a:off x="3299798" y="48023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1"/>
          <p:cNvSpPr txBox="1">
            <a:spLocks noGrp="1"/>
          </p:cNvSpPr>
          <p:nvPr>
            <p:ph type="ctrTitle"/>
          </p:nvPr>
        </p:nvSpPr>
        <p:spPr>
          <a:xfrm>
            <a:off x="2157961" y="790985"/>
            <a:ext cx="4853100" cy="31620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u="sng" dirty="0">
                <a:solidFill>
                  <a:schemeClr val="lt1"/>
                </a:solidFill>
                <a:cs typeface="+mj-cs"/>
              </a:rPr>
              <a:t>بحث</a:t>
            </a:r>
            <a:r>
              <a:rPr lang="ar-DZ" dirty="0">
                <a:solidFill>
                  <a:schemeClr val="lt1"/>
                </a:solidFill>
                <a:cs typeface="+mj-cs"/>
              </a:rPr>
              <a:t> </a:t>
            </a:r>
            <a:br>
              <a:rPr lang="fr-FR" dirty="0">
                <a:solidFill>
                  <a:schemeClr val="lt1"/>
                </a:solidFill>
                <a:cs typeface="+mj-cs"/>
              </a:rPr>
            </a:br>
            <a:r>
              <a:rPr lang="ar-DZ" u="sng" dirty="0">
                <a:solidFill>
                  <a:schemeClr val="lt1"/>
                </a:solidFill>
                <a:cs typeface="+mj-cs"/>
              </a:rPr>
              <a:t>حول</a:t>
            </a:r>
            <a:r>
              <a:rPr lang="fr-FR" dirty="0">
                <a:solidFill>
                  <a:schemeClr val="lt1"/>
                </a:solidFill>
                <a:cs typeface="+mj-cs"/>
              </a:rPr>
              <a:t>:</a:t>
            </a:r>
            <a:br>
              <a:rPr lang="fr-FR" dirty="0">
                <a:solidFill>
                  <a:schemeClr val="lt1"/>
                </a:solidFill>
                <a:cs typeface="+mj-cs"/>
              </a:rPr>
            </a:br>
            <a:r>
              <a:rPr lang="ar-DZ" dirty="0">
                <a:solidFill>
                  <a:schemeClr val="lt1"/>
                </a:solidFill>
                <a:cs typeface="+mj-cs"/>
              </a:rPr>
              <a:t>التسويق</a:t>
            </a:r>
            <a:br>
              <a:rPr lang="fr-FR" dirty="0">
                <a:solidFill>
                  <a:schemeClr val="lt1"/>
                </a:solidFill>
                <a:cs typeface="+mj-cs"/>
              </a:rPr>
            </a:br>
            <a:r>
              <a:rPr lang="ar-DZ" dirty="0">
                <a:solidFill>
                  <a:schemeClr val="lt1"/>
                </a:solidFill>
                <a:cs typeface="+mj-cs"/>
              </a:rPr>
              <a:t> الرياضي</a:t>
            </a:r>
            <a:endParaRPr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39" name="Google Shape;1139;p50"/>
          <p:cNvGrpSpPr/>
          <p:nvPr/>
        </p:nvGrpSpPr>
        <p:grpSpPr>
          <a:xfrm>
            <a:off x="220330" y="558900"/>
            <a:ext cx="8702146" cy="782246"/>
            <a:chOff x="220330" y="558900"/>
            <a:chExt cx="8702146" cy="782246"/>
          </a:xfrm>
        </p:grpSpPr>
        <p:grpSp>
          <p:nvGrpSpPr>
            <p:cNvPr id="1140" name="Google Shape;1140;p50"/>
            <p:cNvGrpSpPr/>
            <p:nvPr/>
          </p:nvGrpSpPr>
          <p:grpSpPr>
            <a:xfrm flipH="1">
              <a:off x="8016726" y="716485"/>
              <a:ext cx="905751" cy="624661"/>
              <a:chOff x="-5563818" y="3542829"/>
              <a:chExt cx="905751" cy="624661"/>
            </a:xfrm>
          </p:grpSpPr>
          <p:sp>
            <p:nvSpPr>
              <p:cNvPr id="1141" name="Google Shape;1141;p50"/>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0"/>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50"/>
            <p:cNvGrpSpPr/>
            <p:nvPr/>
          </p:nvGrpSpPr>
          <p:grpSpPr>
            <a:xfrm>
              <a:off x="220330" y="716484"/>
              <a:ext cx="905751" cy="624661"/>
              <a:chOff x="-5563818" y="3542829"/>
              <a:chExt cx="905751" cy="624661"/>
            </a:xfrm>
          </p:grpSpPr>
          <p:sp>
            <p:nvSpPr>
              <p:cNvPr id="1144" name="Google Shape;1144;p50"/>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0"/>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50"/>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7" name="Google Shape;1147;p50"/>
          <p:cNvSpPr txBox="1">
            <a:spLocks noGrp="1"/>
          </p:cNvSpPr>
          <p:nvPr>
            <p:ph type="subTitle" idx="6"/>
          </p:nvPr>
        </p:nvSpPr>
        <p:spPr>
          <a:xfrm>
            <a:off x="219144" y="3529925"/>
            <a:ext cx="3597667"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dirty="0">
                <a:cs typeface="+mj-cs"/>
              </a:rPr>
              <a:t>أ - إيصال قيمة المنتوجات والخدمات للزبون الرياضي </a:t>
            </a:r>
          </a:p>
          <a:p>
            <a:pPr marL="0" lvl="0" indent="0" algn="r" rtl="1">
              <a:spcBef>
                <a:spcPts val="0"/>
              </a:spcBef>
              <a:spcAft>
                <a:spcPts val="0"/>
              </a:spcAft>
              <a:buNone/>
            </a:pPr>
            <a:r>
              <a:rPr lang="ar-DZ" sz="1600" dirty="0">
                <a:cs typeface="+mj-cs"/>
              </a:rPr>
              <a:t>ب - إقناع الجمهور الرياضي على الشراء .</a:t>
            </a:r>
          </a:p>
        </p:txBody>
      </p:sp>
      <p:sp>
        <p:nvSpPr>
          <p:cNvPr id="1148" name="Google Shape;1148;p50"/>
          <p:cNvSpPr txBox="1">
            <a:spLocks noGrp="1"/>
          </p:cNvSpPr>
          <p:nvPr>
            <p:ph type="title" idx="2"/>
          </p:nvPr>
        </p:nvSpPr>
        <p:spPr>
          <a:xfrm>
            <a:off x="1303041" y="1640633"/>
            <a:ext cx="2426100" cy="4662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dirty="0">
                <a:cs typeface="+mj-cs"/>
              </a:rPr>
              <a:t>التوزيع </a:t>
            </a:r>
            <a:r>
              <a:rPr lang="fr-FR" dirty="0">
                <a:cs typeface="+mj-cs"/>
              </a:rPr>
              <a:t>:</a:t>
            </a:r>
            <a:endParaRPr dirty="0">
              <a:cs typeface="+mj-cs"/>
            </a:endParaRPr>
          </a:p>
        </p:txBody>
      </p:sp>
      <p:sp>
        <p:nvSpPr>
          <p:cNvPr id="1149" name="Google Shape;1149;p50"/>
          <p:cNvSpPr txBox="1">
            <a:spLocks noGrp="1"/>
          </p:cNvSpPr>
          <p:nvPr>
            <p:ph type="subTitle" idx="1"/>
          </p:nvPr>
        </p:nvSpPr>
        <p:spPr>
          <a:xfrm>
            <a:off x="312614" y="2055736"/>
            <a:ext cx="3504197"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dirty="0">
                <a:cs typeface="+mj-cs"/>
              </a:rPr>
              <a:t>هو النشاطات المختلفة التي تقوم بها المؤسسة لجعل المنتوج أو الخدمة متاحا للزبائن الرياضيين (الجمهور الرياضي، النوادي الرياضية اللاعبين ) بسهولة ويشمل ذلك التوسع وأماكن تواجد الخدمات.</a:t>
            </a:r>
            <a:endParaRPr sz="1600" dirty="0">
              <a:cs typeface="+mj-cs"/>
            </a:endParaRPr>
          </a:p>
        </p:txBody>
      </p:sp>
      <p:sp>
        <p:nvSpPr>
          <p:cNvPr id="1150" name="Google Shape;1150;p50"/>
          <p:cNvSpPr txBox="1">
            <a:spLocks noGrp="1"/>
          </p:cNvSpPr>
          <p:nvPr>
            <p:ph type="title" idx="3"/>
          </p:nvPr>
        </p:nvSpPr>
        <p:spPr>
          <a:xfrm>
            <a:off x="5458411" y="1650225"/>
            <a:ext cx="2426100" cy="466200"/>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DZ" dirty="0">
                <a:cs typeface="+mj-cs"/>
              </a:rPr>
              <a:t>المنتوج ( الخدمة ) :</a:t>
            </a:r>
            <a:endParaRPr dirty="0">
              <a:cs typeface="+mj-cs"/>
            </a:endParaRPr>
          </a:p>
        </p:txBody>
      </p:sp>
      <p:sp>
        <p:nvSpPr>
          <p:cNvPr id="1151" name="Google Shape;1151;p50"/>
          <p:cNvSpPr txBox="1">
            <a:spLocks noGrp="1"/>
          </p:cNvSpPr>
          <p:nvPr>
            <p:ph type="subTitle" idx="4"/>
          </p:nvPr>
        </p:nvSpPr>
        <p:spPr>
          <a:xfrm>
            <a:off x="5090613" y="2040225"/>
            <a:ext cx="2793895"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sz="1600" dirty="0">
                <a:cs typeface="+mj-cs"/>
              </a:rPr>
              <a:t>يشمل المنتوج أو الخدمة الذي تستخدمه المؤسسة للسوق الرياضي ( النوادي الرياضية الإدارة الرياضية، الجمهور الرياضي ) لإرضاء حاجاتهم ورغباتهم</a:t>
            </a:r>
            <a:endParaRPr sz="1600" dirty="0">
              <a:cs typeface="+mj-cs"/>
            </a:endParaRPr>
          </a:p>
        </p:txBody>
      </p:sp>
      <p:sp>
        <p:nvSpPr>
          <p:cNvPr id="1152" name="Google Shape;1152;p50"/>
          <p:cNvSpPr txBox="1">
            <a:spLocks noGrp="1"/>
          </p:cNvSpPr>
          <p:nvPr>
            <p:ph type="title" idx="5"/>
          </p:nvPr>
        </p:nvSpPr>
        <p:spPr>
          <a:xfrm>
            <a:off x="530486" y="3139925"/>
            <a:ext cx="3286325" cy="4662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DZ" dirty="0">
                <a:cs typeface="+mj-cs"/>
              </a:rPr>
              <a:t>الترويج </a:t>
            </a:r>
            <a:r>
              <a:rPr lang="fr-FR" dirty="0">
                <a:cs typeface="+mj-cs"/>
              </a:rPr>
              <a:t>:</a:t>
            </a:r>
            <a:endParaRPr dirty="0">
              <a:cs typeface="+mj-cs"/>
            </a:endParaRPr>
          </a:p>
        </p:txBody>
      </p:sp>
      <p:sp>
        <p:nvSpPr>
          <p:cNvPr id="1153" name="Google Shape;1153;p50"/>
          <p:cNvSpPr txBox="1">
            <a:spLocks noGrp="1"/>
          </p:cNvSpPr>
          <p:nvPr>
            <p:ph type="title" idx="7"/>
          </p:nvPr>
        </p:nvSpPr>
        <p:spPr>
          <a:xfrm>
            <a:off x="5458411" y="3134225"/>
            <a:ext cx="2426100" cy="466200"/>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DZ" dirty="0">
                <a:cs typeface="+mj-cs"/>
              </a:rPr>
              <a:t>السعر</a:t>
            </a:r>
            <a:r>
              <a:rPr lang="fr-FR" dirty="0">
                <a:cs typeface="+mj-cs"/>
              </a:rPr>
              <a:t>:</a:t>
            </a:r>
            <a:r>
              <a:rPr lang="ar-DZ" dirty="0">
                <a:cs typeface="+mj-cs"/>
              </a:rPr>
              <a:t> </a:t>
            </a:r>
            <a:endParaRPr dirty="0">
              <a:cs typeface="+mj-cs"/>
            </a:endParaRPr>
          </a:p>
        </p:txBody>
      </p:sp>
      <p:sp>
        <p:nvSpPr>
          <p:cNvPr id="1154" name="Google Shape;1154;p50"/>
          <p:cNvSpPr txBox="1">
            <a:spLocks noGrp="1"/>
          </p:cNvSpPr>
          <p:nvPr>
            <p:ph type="subTitle" idx="8"/>
          </p:nvPr>
        </p:nvSpPr>
        <p:spPr>
          <a:xfrm>
            <a:off x="4837839" y="3524225"/>
            <a:ext cx="3046669"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sz="1600" dirty="0">
                <a:cs typeface="+mj-cs"/>
              </a:rPr>
              <a:t>هو مبلغ النقود الذي يستطيع الزبون الرياضي دفعه مقابل المنتوجات الرياضية والخدمات ويبنى السعر على أساس الكلفة الحقيقية لإنتاج المنتوج أو الخدمة بما في ذلك الوقت، وأجور العاملين وكلفة المواد الداخلة في المنتوج .</a:t>
            </a:r>
            <a:endParaRPr sz="1600" dirty="0">
              <a:cs typeface="+mj-cs"/>
            </a:endParaRPr>
          </a:p>
        </p:txBody>
      </p:sp>
      <p:sp>
        <p:nvSpPr>
          <p:cNvPr id="1155" name="Google Shape;1155;p50"/>
          <p:cNvSpPr/>
          <p:nvPr/>
        </p:nvSpPr>
        <p:spPr>
          <a:xfrm>
            <a:off x="-2475" y="793594"/>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0"/>
          <p:cNvSpPr/>
          <p:nvPr/>
        </p:nvSpPr>
        <p:spPr>
          <a:xfrm>
            <a:off x="5158045" y="1128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0"/>
          <p:cNvSpPr/>
          <p:nvPr/>
        </p:nvSpPr>
        <p:spPr>
          <a:xfrm>
            <a:off x="4851150" y="256502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58" name="Google Shape;1158;p50"/>
          <p:cNvSpPr/>
          <p:nvPr/>
        </p:nvSpPr>
        <p:spPr>
          <a:xfrm>
            <a:off x="8749236" y="2789850"/>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0"/>
          <p:cNvSpPr/>
          <p:nvPr/>
        </p:nvSpPr>
        <p:spPr>
          <a:xfrm>
            <a:off x="1590173" y="2504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0"/>
          <p:cNvSpPr/>
          <p:nvPr/>
        </p:nvSpPr>
        <p:spPr>
          <a:xfrm>
            <a:off x="8470373" y="3586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0"/>
          <p:cNvSpPr/>
          <p:nvPr/>
        </p:nvSpPr>
        <p:spPr>
          <a:xfrm>
            <a:off x="220320" y="4828422"/>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0"/>
          <p:cNvSpPr/>
          <p:nvPr/>
        </p:nvSpPr>
        <p:spPr>
          <a:xfrm>
            <a:off x="7884494" y="44412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63" name="Google Shape;1163;p50"/>
          <p:cNvSpPr/>
          <p:nvPr/>
        </p:nvSpPr>
        <p:spPr>
          <a:xfrm>
            <a:off x="3742548" y="13937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50"/>
          <p:cNvGrpSpPr/>
          <p:nvPr/>
        </p:nvGrpSpPr>
        <p:grpSpPr>
          <a:xfrm>
            <a:off x="3863671" y="1744101"/>
            <a:ext cx="782243" cy="782243"/>
            <a:chOff x="3400597" y="1712981"/>
            <a:chExt cx="500411" cy="500411"/>
          </a:xfrm>
        </p:grpSpPr>
        <p:sp>
          <p:nvSpPr>
            <p:cNvPr id="1165" name="Google Shape;1165;p50"/>
            <p:cNvSpPr/>
            <p:nvPr/>
          </p:nvSpPr>
          <p:spPr>
            <a:xfrm>
              <a:off x="3400597" y="1712981"/>
              <a:ext cx="500411" cy="500411"/>
            </a:xfrm>
            <a:custGeom>
              <a:avLst/>
              <a:gdLst/>
              <a:ahLst/>
              <a:cxnLst/>
              <a:rect l="l" t="t" r="r" b="b"/>
              <a:pathLst>
                <a:path w="16017" h="16017" extrusionOk="0">
                  <a:moveTo>
                    <a:pt x="8009" y="1"/>
                  </a:moveTo>
                  <a:cubicBezTo>
                    <a:pt x="3587" y="1"/>
                    <a:pt x="1" y="3587"/>
                    <a:pt x="1" y="8009"/>
                  </a:cubicBezTo>
                  <a:cubicBezTo>
                    <a:pt x="1" y="12430"/>
                    <a:pt x="3587" y="16017"/>
                    <a:pt x="8009" y="16017"/>
                  </a:cubicBezTo>
                  <a:cubicBezTo>
                    <a:pt x="12430" y="16017"/>
                    <a:pt x="16017" y="12430"/>
                    <a:pt x="16017" y="8009"/>
                  </a:cubicBezTo>
                  <a:cubicBezTo>
                    <a:pt x="16017" y="3587"/>
                    <a:pt x="12430" y="1"/>
                    <a:pt x="8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66" name="Google Shape;1166;p50"/>
            <p:cNvSpPr/>
            <p:nvPr/>
          </p:nvSpPr>
          <p:spPr>
            <a:xfrm>
              <a:off x="3588214" y="1777124"/>
              <a:ext cx="230601" cy="234694"/>
            </a:xfrm>
            <a:custGeom>
              <a:avLst/>
              <a:gdLst/>
              <a:ahLst/>
              <a:cxnLst/>
              <a:rect l="l" t="t" r="r" b="b"/>
              <a:pathLst>
                <a:path w="7381" h="7512" extrusionOk="0">
                  <a:moveTo>
                    <a:pt x="6094" y="1"/>
                  </a:moveTo>
                  <a:cubicBezTo>
                    <a:pt x="5543" y="1"/>
                    <a:pt x="5003" y="251"/>
                    <a:pt x="4646" y="710"/>
                  </a:cubicBezTo>
                  <a:lnTo>
                    <a:pt x="0" y="6644"/>
                  </a:lnTo>
                  <a:lnTo>
                    <a:pt x="399" y="7512"/>
                  </a:lnTo>
                  <a:lnTo>
                    <a:pt x="3903" y="4558"/>
                  </a:lnTo>
                  <a:lnTo>
                    <a:pt x="7381" y="535"/>
                  </a:lnTo>
                  <a:cubicBezTo>
                    <a:pt x="7239" y="399"/>
                    <a:pt x="7080" y="279"/>
                    <a:pt x="6906" y="191"/>
                  </a:cubicBezTo>
                  <a:cubicBezTo>
                    <a:pt x="6646" y="63"/>
                    <a:pt x="6369" y="1"/>
                    <a:pt x="60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67" name="Google Shape;1167;p50"/>
            <p:cNvSpPr/>
            <p:nvPr/>
          </p:nvSpPr>
          <p:spPr>
            <a:xfrm>
              <a:off x="3600649" y="1793839"/>
              <a:ext cx="240848" cy="230445"/>
            </a:xfrm>
            <a:custGeom>
              <a:avLst/>
              <a:gdLst/>
              <a:ahLst/>
              <a:cxnLst/>
              <a:rect l="l" t="t" r="r" b="b"/>
              <a:pathLst>
                <a:path w="7709" h="7376" extrusionOk="0">
                  <a:moveTo>
                    <a:pt x="6983" y="0"/>
                  </a:moveTo>
                  <a:lnTo>
                    <a:pt x="1" y="6977"/>
                  </a:lnTo>
                  <a:lnTo>
                    <a:pt x="869" y="7375"/>
                  </a:lnTo>
                  <a:lnTo>
                    <a:pt x="6803" y="2730"/>
                  </a:lnTo>
                  <a:cubicBezTo>
                    <a:pt x="7496" y="2200"/>
                    <a:pt x="7709" y="1250"/>
                    <a:pt x="7321" y="475"/>
                  </a:cubicBezTo>
                  <a:cubicBezTo>
                    <a:pt x="7234" y="295"/>
                    <a:pt x="7119" y="137"/>
                    <a:pt x="6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68" name="Google Shape;1168;p50"/>
            <p:cNvSpPr/>
            <p:nvPr/>
          </p:nvSpPr>
          <p:spPr>
            <a:xfrm>
              <a:off x="3562469" y="1984674"/>
              <a:ext cx="45552" cy="62641"/>
            </a:xfrm>
            <a:custGeom>
              <a:avLst/>
              <a:gdLst/>
              <a:ahLst/>
              <a:cxnLst/>
              <a:rect l="l" t="t" r="r" b="b"/>
              <a:pathLst>
                <a:path w="1458" h="2005" extrusionOk="0">
                  <a:moveTo>
                    <a:pt x="824" y="1"/>
                  </a:moveTo>
                  <a:lnTo>
                    <a:pt x="0" y="1060"/>
                  </a:lnTo>
                  <a:lnTo>
                    <a:pt x="87" y="2004"/>
                  </a:lnTo>
                  <a:lnTo>
                    <a:pt x="1294" y="1273"/>
                  </a:lnTo>
                  <a:lnTo>
                    <a:pt x="1458" y="634"/>
                  </a:lnTo>
                  <a:lnTo>
                    <a:pt x="824" y="1"/>
                  </a:ln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69" name="Google Shape;1169;p50"/>
            <p:cNvSpPr/>
            <p:nvPr/>
          </p:nvSpPr>
          <p:spPr>
            <a:xfrm>
              <a:off x="3565187" y="2004451"/>
              <a:ext cx="62610" cy="45739"/>
            </a:xfrm>
            <a:custGeom>
              <a:avLst/>
              <a:gdLst/>
              <a:ahLst/>
              <a:cxnLst/>
              <a:rect l="l" t="t" r="r" b="b"/>
              <a:pathLst>
                <a:path w="2004" h="1464" extrusionOk="0">
                  <a:moveTo>
                    <a:pt x="1371" y="1"/>
                  </a:moveTo>
                  <a:lnTo>
                    <a:pt x="0" y="1371"/>
                  </a:lnTo>
                  <a:lnTo>
                    <a:pt x="11" y="1442"/>
                  </a:lnTo>
                  <a:lnTo>
                    <a:pt x="945" y="1464"/>
                  </a:lnTo>
                  <a:lnTo>
                    <a:pt x="2004" y="634"/>
                  </a:lnTo>
                  <a:lnTo>
                    <a:pt x="1371" y="1"/>
                  </a:ln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70" name="Google Shape;1170;p50"/>
            <p:cNvSpPr/>
            <p:nvPr/>
          </p:nvSpPr>
          <p:spPr>
            <a:xfrm>
              <a:off x="3474800" y="2017761"/>
              <a:ext cx="103881" cy="103913"/>
            </a:xfrm>
            <a:custGeom>
              <a:avLst/>
              <a:gdLst/>
              <a:ahLst/>
              <a:cxnLst/>
              <a:rect l="l" t="t" r="r" b="b"/>
              <a:pathLst>
                <a:path w="3325" h="3326" extrusionOk="0">
                  <a:moveTo>
                    <a:pt x="2806" y="1"/>
                  </a:moveTo>
                  <a:lnTo>
                    <a:pt x="0" y="2806"/>
                  </a:lnTo>
                  <a:lnTo>
                    <a:pt x="519" y="3325"/>
                  </a:lnTo>
                  <a:lnTo>
                    <a:pt x="2157" y="2157"/>
                  </a:lnTo>
                  <a:lnTo>
                    <a:pt x="3325" y="519"/>
                  </a:lnTo>
                  <a:lnTo>
                    <a:pt x="2806" y="1"/>
                  </a:lnTo>
                  <a:close/>
                </a:path>
              </a:pathLst>
            </a:custGeom>
            <a:solidFill>
              <a:schemeClr val="accent2"/>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71" name="Google Shape;1171;p50"/>
            <p:cNvSpPr/>
            <p:nvPr/>
          </p:nvSpPr>
          <p:spPr>
            <a:xfrm>
              <a:off x="3490984" y="2033976"/>
              <a:ext cx="103725" cy="103725"/>
            </a:xfrm>
            <a:custGeom>
              <a:avLst/>
              <a:gdLst/>
              <a:ahLst/>
              <a:cxnLst/>
              <a:rect l="l" t="t" r="r" b="b"/>
              <a:pathLst>
                <a:path w="3320" h="3320" extrusionOk="0">
                  <a:moveTo>
                    <a:pt x="2801" y="0"/>
                  </a:moveTo>
                  <a:lnTo>
                    <a:pt x="1" y="2801"/>
                  </a:lnTo>
                  <a:lnTo>
                    <a:pt x="514" y="3319"/>
                  </a:lnTo>
                  <a:lnTo>
                    <a:pt x="3320" y="513"/>
                  </a:lnTo>
                  <a:lnTo>
                    <a:pt x="2801" y="0"/>
                  </a:lnTo>
                  <a:close/>
                </a:path>
              </a:pathLst>
            </a:custGeom>
            <a:solidFill>
              <a:schemeClr val="accent2"/>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72" name="Google Shape;1172;p50"/>
            <p:cNvSpPr/>
            <p:nvPr/>
          </p:nvSpPr>
          <p:spPr>
            <a:xfrm>
              <a:off x="3459116" y="2080373"/>
              <a:ext cx="48613" cy="48613"/>
            </a:xfrm>
            <a:custGeom>
              <a:avLst/>
              <a:gdLst/>
              <a:ahLst/>
              <a:cxnLst/>
              <a:rect l="l" t="t" r="r" b="b"/>
              <a:pathLst>
                <a:path w="1556" h="1556" extrusionOk="0">
                  <a:moveTo>
                    <a:pt x="770" y="0"/>
                  </a:moveTo>
                  <a:lnTo>
                    <a:pt x="0" y="770"/>
                  </a:lnTo>
                  <a:lnTo>
                    <a:pt x="786" y="1556"/>
                  </a:lnTo>
                  <a:lnTo>
                    <a:pt x="1408" y="1403"/>
                  </a:lnTo>
                  <a:lnTo>
                    <a:pt x="1556" y="781"/>
                  </a:lnTo>
                  <a:lnTo>
                    <a:pt x="770" y="0"/>
                  </a:lnTo>
                  <a:close/>
                </a:path>
              </a:pathLst>
            </a:custGeom>
            <a:solidFill>
              <a:schemeClr val="accent4"/>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73" name="Google Shape;1173;p50"/>
            <p:cNvSpPr/>
            <p:nvPr/>
          </p:nvSpPr>
          <p:spPr>
            <a:xfrm>
              <a:off x="3483673" y="2104743"/>
              <a:ext cx="48613" cy="48645"/>
            </a:xfrm>
            <a:custGeom>
              <a:avLst/>
              <a:gdLst/>
              <a:ahLst/>
              <a:cxnLst/>
              <a:rect l="l" t="t" r="r" b="b"/>
              <a:pathLst>
                <a:path w="1556" h="1557" extrusionOk="0">
                  <a:moveTo>
                    <a:pt x="770" y="1"/>
                  </a:moveTo>
                  <a:lnTo>
                    <a:pt x="0" y="770"/>
                  </a:lnTo>
                  <a:lnTo>
                    <a:pt x="786" y="1556"/>
                  </a:lnTo>
                  <a:lnTo>
                    <a:pt x="1556" y="787"/>
                  </a:lnTo>
                  <a:lnTo>
                    <a:pt x="770" y="1"/>
                  </a:lnTo>
                  <a:close/>
                </a:path>
              </a:pathLst>
            </a:custGeom>
            <a:solidFill>
              <a:schemeClr val="accent4"/>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74" name="Google Shape;1174;p50"/>
            <p:cNvSpPr/>
            <p:nvPr/>
          </p:nvSpPr>
          <p:spPr>
            <a:xfrm>
              <a:off x="3699066" y="1914189"/>
              <a:ext cx="64828" cy="61485"/>
            </a:xfrm>
            <a:custGeom>
              <a:avLst/>
              <a:gdLst/>
              <a:ahLst/>
              <a:cxnLst/>
              <a:rect l="l" t="t" r="r" b="b"/>
              <a:pathLst>
                <a:path w="2075" h="1968" extrusionOk="0">
                  <a:moveTo>
                    <a:pt x="1262" y="1"/>
                  </a:moveTo>
                  <a:cubicBezTo>
                    <a:pt x="967" y="1"/>
                    <a:pt x="672" y="114"/>
                    <a:pt x="448" y="341"/>
                  </a:cubicBezTo>
                  <a:cubicBezTo>
                    <a:pt x="1" y="788"/>
                    <a:pt x="1" y="1514"/>
                    <a:pt x="448" y="1967"/>
                  </a:cubicBezTo>
                  <a:lnTo>
                    <a:pt x="1666" y="1558"/>
                  </a:lnTo>
                  <a:lnTo>
                    <a:pt x="2075" y="341"/>
                  </a:lnTo>
                  <a:cubicBezTo>
                    <a:pt x="1851" y="114"/>
                    <a:pt x="1556" y="1"/>
                    <a:pt x="1262"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175" name="Google Shape;1175;p50"/>
            <p:cNvSpPr/>
            <p:nvPr/>
          </p:nvSpPr>
          <p:spPr>
            <a:xfrm>
              <a:off x="3713063" y="1924811"/>
              <a:ext cx="64828" cy="61360"/>
            </a:xfrm>
            <a:custGeom>
              <a:avLst/>
              <a:gdLst/>
              <a:ahLst/>
              <a:cxnLst/>
              <a:rect l="l" t="t" r="r" b="b"/>
              <a:pathLst>
                <a:path w="2075" h="1964" extrusionOk="0">
                  <a:moveTo>
                    <a:pt x="1627" y="1"/>
                  </a:moveTo>
                  <a:lnTo>
                    <a:pt x="0" y="1627"/>
                  </a:lnTo>
                  <a:cubicBezTo>
                    <a:pt x="224" y="1851"/>
                    <a:pt x="519" y="1963"/>
                    <a:pt x="814" y="1963"/>
                  </a:cubicBezTo>
                  <a:cubicBezTo>
                    <a:pt x="1108" y="1963"/>
                    <a:pt x="1403" y="1851"/>
                    <a:pt x="1627" y="1627"/>
                  </a:cubicBezTo>
                  <a:cubicBezTo>
                    <a:pt x="2075" y="1174"/>
                    <a:pt x="2075" y="448"/>
                    <a:pt x="1627" y="1"/>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grpSp>
      <p:grpSp>
        <p:nvGrpSpPr>
          <p:cNvPr id="1176" name="Google Shape;1176;p50"/>
          <p:cNvGrpSpPr/>
          <p:nvPr/>
        </p:nvGrpSpPr>
        <p:grpSpPr>
          <a:xfrm>
            <a:off x="8016073" y="3224448"/>
            <a:ext cx="782243" cy="782243"/>
            <a:chOff x="4665082" y="1712981"/>
            <a:chExt cx="500411" cy="500411"/>
          </a:xfrm>
        </p:grpSpPr>
        <p:sp>
          <p:nvSpPr>
            <p:cNvPr id="1177" name="Google Shape;1177;p50"/>
            <p:cNvSpPr/>
            <p:nvPr/>
          </p:nvSpPr>
          <p:spPr>
            <a:xfrm>
              <a:off x="4665082" y="1712981"/>
              <a:ext cx="500411" cy="500411"/>
            </a:xfrm>
            <a:custGeom>
              <a:avLst/>
              <a:gdLst/>
              <a:ahLst/>
              <a:cxnLst/>
              <a:rect l="l" t="t" r="r" b="b"/>
              <a:pathLst>
                <a:path w="16017" h="16017" extrusionOk="0">
                  <a:moveTo>
                    <a:pt x="8008" y="1"/>
                  </a:moveTo>
                  <a:cubicBezTo>
                    <a:pt x="3586" y="1"/>
                    <a:pt x="0" y="3587"/>
                    <a:pt x="0" y="8009"/>
                  </a:cubicBezTo>
                  <a:cubicBezTo>
                    <a:pt x="0" y="12430"/>
                    <a:pt x="3586" y="16017"/>
                    <a:pt x="8008" y="16017"/>
                  </a:cubicBezTo>
                  <a:cubicBezTo>
                    <a:pt x="12430" y="16017"/>
                    <a:pt x="16016" y="12430"/>
                    <a:pt x="16016" y="8009"/>
                  </a:cubicBezTo>
                  <a:cubicBezTo>
                    <a:pt x="16016" y="7032"/>
                    <a:pt x="15841" y="6093"/>
                    <a:pt x="15525" y="5230"/>
                  </a:cubicBezTo>
                  <a:lnTo>
                    <a:pt x="13811" y="4406"/>
                  </a:lnTo>
                  <a:lnTo>
                    <a:pt x="13500" y="2179"/>
                  </a:lnTo>
                  <a:cubicBezTo>
                    <a:pt x="12069" y="831"/>
                    <a:pt x="10137" y="1"/>
                    <a:pt x="8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4718789" y="1781029"/>
              <a:ext cx="415307" cy="312644"/>
            </a:xfrm>
            <a:custGeom>
              <a:avLst/>
              <a:gdLst/>
              <a:ahLst/>
              <a:cxnLst/>
              <a:rect l="l" t="t" r="r" b="b"/>
              <a:pathLst>
                <a:path w="13293" h="10007" extrusionOk="0">
                  <a:moveTo>
                    <a:pt x="11781" y="1"/>
                  </a:moveTo>
                  <a:lnTo>
                    <a:pt x="10629" y="1158"/>
                  </a:lnTo>
                  <a:lnTo>
                    <a:pt x="10121" y="2174"/>
                  </a:lnTo>
                  <a:lnTo>
                    <a:pt x="9155" y="2632"/>
                  </a:lnTo>
                  <a:lnTo>
                    <a:pt x="8434" y="3347"/>
                  </a:lnTo>
                  <a:lnTo>
                    <a:pt x="7954" y="4341"/>
                  </a:lnTo>
                  <a:lnTo>
                    <a:pt x="6960" y="4827"/>
                  </a:lnTo>
                  <a:lnTo>
                    <a:pt x="5590" y="6197"/>
                  </a:lnTo>
                  <a:cubicBezTo>
                    <a:pt x="5410" y="6377"/>
                    <a:pt x="5175" y="6467"/>
                    <a:pt x="4941" y="6467"/>
                  </a:cubicBezTo>
                  <a:cubicBezTo>
                    <a:pt x="4706" y="6467"/>
                    <a:pt x="4471" y="6377"/>
                    <a:pt x="4291" y="6197"/>
                  </a:cubicBezTo>
                  <a:cubicBezTo>
                    <a:pt x="3936" y="5842"/>
                    <a:pt x="3936" y="5258"/>
                    <a:pt x="4291" y="4903"/>
                  </a:cubicBezTo>
                  <a:cubicBezTo>
                    <a:pt x="4990" y="4199"/>
                    <a:pt x="4990" y="3069"/>
                    <a:pt x="4291" y="2365"/>
                  </a:cubicBezTo>
                  <a:cubicBezTo>
                    <a:pt x="3942" y="2015"/>
                    <a:pt x="3483" y="1841"/>
                    <a:pt x="3025" y="1841"/>
                  </a:cubicBezTo>
                  <a:cubicBezTo>
                    <a:pt x="2566" y="1841"/>
                    <a:pt x="2108" y="2015"/>
                    <a:pt x="1758" y="2365"/>
                  </a:cubicBezTo>
                  <a:cubicBezTo>
                    <a:pt x="1" y="4122"/>
                    <a:pt x="1" y="6977"/>
                    <a:pt x="1758" y="8730"/>
                  </a:cubicBezTo>
                  <a:cubicBezTo>
                    <a:pt x="2473" y="9450"/>
                    <a:pt x="3380" y="9876"/>
                    <a:pt x="4313" y="10007"/>
                  </a:cubicBezTo>
                  <a:lnTo>
                    <a:pt x="11464" y="4122"/>
                  </a:lnTo>
                  <a:lnTo>
                    <a:pt x="13293" y="1939"/>
                  </a:lnTo>
                  <a:cubicBezTo>
                    <a:pt x="12889" y="1218"/>
                    <a:pt x="12381" y="563"/>
                    <a:pt x="117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4853511" y="1824020"/>
              <a:ext cx="296616" cy="270997"/>
            </a:xfrm>
            <a:custGeom>
              <a:avLst/>
              <a:gdLst/>
              <a:ahLst/>
              <a:cxnLst/>
              <a:rect l="l" t="t" r="r" b="b"/>
              <a:pathLst>
                <a:path w="9494" h="8674" extrusionOk="0">
                  <a:moveTo>
                    <a:pt x="8631" y="1"/>
                  </a:moveTo>
                  <a:lnTo>
                    <a:pt x="1" y="8631"/>
                  </a:lnTo>
                  <a:cubicBezTo>
                    <a:pt x="206" y="8659"/>
                    <a:pt x="413" y="8673"/>
                    <a:pt x="620" y="8673"/>
                  </a:cubicBezTo>
                  <a:cubicBezTo>
                    <a:pt x="1777" y="8673"/>
                    <a:pt x="2931" y="8233"/>
                    <a:pt x="3811" y="7354"/>
                  </a:cubicBezTo>
                  <a:lnTo>
                    <a:pt x="5187" y="5983"/>
                  </a:lnTo>
                  <a:lnTo>
                    <a:pt x="5667" y="4990"/>
                  </a:lnTo>
                  <a:lnTo>
                    <a:pt x="6661" y="4509"/>
                  </a:lnTo>
                  <a:lnTo>
                    <a:pt x="7376" y="3794"/>
                  </a:lnTo>
                  <a:lnTo>
                    <a:pt x="7834" y="2823"/>
                  </a:lnTo>
                  <a:lnTo>
                    <a:pt x="8850" y="2315"/>
                  </a:lnTo>
                  <a:lnTo>
                    <a:pt x="9494" y="1676"/>
                  </a:lnTo>
                  <a:cubicBezTo>
                    <a:pt x="9270" y="1081"/>
                    <a:pt x="8981" y="519"/>
                    <a:pt x="86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4936244" y="1885601"/>
              <a:ext cx="85823" cy="85792"/>
            </a:xfrm>
            <a:custGeom>
              <a:avLst/>
              <a:gdLst/>
              <a:ahLst/>
              <a:cxnLst/>
              <a:rect l="l" t="t" r="r" b="b"/>
              <a:pathLst>
                <a:path w="2747" h="2746" extrusionOk="0">
                  <a:moveTo>
                    <a:pt x="1474" y="0"/>
                  </a:moveTo>
                  <a:lnTo>
                    <a:pt x="0" y="1480"/>
                  </a:lnTo>
                  <a:lnTo>
                    <a:pt x="1267" y="2746"/>
                  </a:lnTo>
                  <a:lnTo>
                    <a:pt x="2250" y="2397"/>
                  </a:lnTo>
                  <a:lnTo>
                    <a:pt x="2746" y="1267"/>
                  </a:lnTo>
                  <a:lnTo>
                    <a:pt x="14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4975798" y="1925155"/>
              <a:ext cx="85823" cy="85636"/>
            </a:xfrm>
            <a:custGeom>
              <a:avLst/>
              <a:gdLst/>
              <a:ahLst/>
              <a:cxnLst/>
              <a:rect l="l" t="t" r="r" b="b"/>
              <a:pathLst>
                <a:path w="2747" h="2741" extrusionOk="0">
                  <a:moveTo>
                    <a:pt x="1475" y="1"/>
                  </a:moveTo>
                  <a:lnTo>
                    <a:pt x="1" y="1474"/>
                  </a:lnTo>
                  <a:lnTo>
                    <a:pt x="1267" y="2741"/>
                  </a:lnTo>
                  <a:lnTo>
                    <a:pt x="2747" y="1267"/>
                  </a:lnTo>
                  <a:lnTo>
                    <a:pt x="14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5004792" y="1817209"/>
              <a:ext cx="85667" cy="85636"/>
            </a:xfrm>
            <a:custGeom>
              <a:avLst/>
              <a:gdLst/>
              <a:ahLst/>
              <a:cxnLst/>
              <a:rect l="l" t="t" r="r" b="b"/>
              <a:pathLst>
                <a:path w="2742" h="2741" extrusionOk="0">
                  <a:moveTo>
                    <a:pt x="1475" y="0"/>
                  </a:moveTo>
                  <a:lnTo>
                    <a:pt x="1" y="1474"/>
                  </a:lnTo>
                  <a:lnTo>
                    <a:pt x="1267" y="2741"/>
                  </a:lnTo>
                  <a:lnTo>
                    <a:pt x="2250" y="2391"/>
                  </a:lnTo>
                  <a:lnTo>
                    <a:pt x="2741" y="1267"/>
                  </a:lnTo>
                  <a:lnTo>
                    <a:pt x="14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5044377" y="1856763"/>
              <a:ext cx="85636" cy="85636"/>
            </a:xfrm>
            <a:custGeom>
              <a:avLst/>
              <a:gdLst/>
              <a:ahLst/>
              <a:cxnLst/>
              <a:rect l="l" t="t" r="r" b="b"/>
              <a:pathLst>
                <a:path w="2741" h="2741" extrusionOk="0">
                  <a:moveTo>
                    <a:pt x="1474" y="1"/>
                  </a:moveTo>
                  <a:lnTo>
                    <a:pt x="0" y="1475"/>
                  </a:lnTo>
                  <a:lnTo>
                    <a:pt x="1267" y="2741"/>
                  </a:lnTo>
                  <a:lnTo>
                    <a:pt x="2741" y="1267"/>
                  </a:lnTo>
                  <a:lnTo>
                    <a:pt x="14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4792462" y="2016667"/>
              <a:ext cx="118222" cy="111817"/>
            </a:xfrm>
            <a:custGeom>
              <a:avLst/>
              <a:gdLst/>
              <a:ahLst/>
              <a:cxnLst/>
              <a:rect l="l" t="t" r="r" b="b"/>
              <a:pathLst>
                <a:path w="3784" h="3579" extrusionOk="0">
                  <a:moveTo>
                    <a:pt x="2299" y="0"/>
                  </a:moveTo>
                  <a:cubicBezTo>
                    <a:pt x="1761" y="0"/>
                    <a:pt x="1224" y="205"/>
                    <a:pt x="814" y="614"/>
                  </a:cubicBezTo>
                  <a:cubicBezTo>
                    <a:pt x="1" y="1433"/>
                    <a:pt x="1" y="2760"/>
                    <a:pt x="814" y="3578"/>
                  </a:cubicBezTo>
                  <a:lnTo>
                    <a:pt x="3041" y="2836"/>
                  </a:lnTo>
                  <a:lnTo>
                    <a:pt x="3784" y="614"/>
                  </a:lnTo>
                  <a:cubicBezTo>
                    <a:pt x="3374" y="205"/>
                    <a:pt x="2837" y="0"/>
                    <a:pt x="2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4817894" y="2035851"/>
              <a:ext cx="118378" cy="111817"/>
            </a:xfrm>
            <a:custGeom>
              <a:avLst/>
              <a:gdLst/>
              <a:ahLst/>
              <a:cxnLst/>
              <a:rect l="l" t="t" r="r" b="b"/>
              <a:pathLst>
                <a:path w="3789" h="3579" extrusionOk="0">
                  <a:moveTo>
                    <a:pt x="2970" y="0"/>
                  </a:moveTo>
                  <a:lnTo>
                    <a:pt x="0" y="2964"/>
                  </a:lnTo>
                  <a:cubicBezTo>
                    <a:pt x="410" y="3374"/>
                    <a:pt x="947" y="3579"/>
                    <a:pt x="1485" y="3579"/>
                  </a:cubicBezTo>
                  <a:cubicBezTo>
                    <a:pt x="2023" y="3579"/>
                    <a:pt x="2560" y="3374"/>
                    <a:pt x="2970" y="2964"/>
                  </a:cubicBezTo>
                  <a:cubicBezTo>
                    <a:pt x="3788" y="2146"/>
                    <a:pt x="3788" y="819"/>
                    <a:pt x="29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50"/>
          <p:cNvGrpSpPr/>
          <p:nvPr/>
        </p:nvGrpSpPr>
        <p:grpSpPr>
          <a:xfrm>
            <a:off x="8016052" y="1744735"/>
            <a:ext cx="782292" cy="782243"/>
            <a:chOff x="6561747" y="1712981"/>
            <a:chExt cx="500442" cy="500411"/>
          </a:xfrm>
        </p:grpSpPr>
        <p:sp>
          <p:nvSpPr>
            <p:cNvPr id="1187" name="Google Shape;1187;p50"/>
            <p:cNvSpPr/>
            <p:nvPr/>
          </p:nvSpPr>
          <p:spPr>
            <a:xfrm>
              <a:off x="6561747" y="1712981"/>
              <a:ext cx="500442" cy="500411"/>
            </a:xfrm>
            <a:custGeom>
              <a:avLst/>
              <a:gdLst/>
              <a:ahLst/>
              <a:cxnLst/>
              <a:rect l="l" t="t" r="r" b="b"/>
              <a:pathLst>
                <a:path w="16018" h="16017" extrusionOk="0">
                  <a:moveTo>
                    <a:pt x="8009" y="1"/>
                  </a:moveTo>
                  <a:cubicBezTo>
                    <a:pt x="3587" y="1"/>
                    <a:pt x="1" y="3587"/>
                    <a:pt x="1" y="8009"/>
                  </a:cubicBezTo>
                  <a:cubicBezTo>
                    <a:pt x="1" y="12430"/>
                    <a:pt x="3587" y="16017"/>
                    <a:pt x="8009" y="16017"/>
                  </a:cubicBezTo>
                  <a:cubicBezTo>
                    <a:pt x="12436" y="16017"/>
                    <a:pt x="16017" y="12430"/>
                    <a:pt x="16017" y="8009"/>
                  </a:cubicBezTo>
                  <a:cubicBezTo>
                    <a:pt x="16017" y="3587"/>
                    <a:pt x="12436" y="1"/>
                    <a:pt x="8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6639356" y="1816178"/>
              <a:ext cx="224290" cy="227695"/>
            </a:xfrm>
            <a:custGeom>
              <a:avLst/>
              <a:gdLst/>
              <a:ahLst/>
              <a:cxnLst/>
              <a:rect l="l" t="t" r="r" b="b"/>
              <a:pathLst>
                <a:path w="7179" h="7288" extrusionOk="0">
                  <a:moveTo>
                    <a:pt x="1" y="0"/>
                  </a:moveTo>
                  <a:lnTo>
                    <a:pt x="1" y="7288"/>
                  </a:lnTo>
                  <a:lnTo>
                    <a:pt x="5520" y="7288"/>
                  </a:lnTo>
                  <a:lnTo>
                    <a:pt x="7179" y="3330"/>
                  </a:lnTo>
                  <a:lnTo>
                    <a:pt x="5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6812288" y="1816178"/>
              <a:ext cx="172990" cy="227695"/>
            </a:xfrm>
            <a:custGeom>
              <a:avLst/>
              <a:gdLst/>
              <a:ahLst/>
              <a:cxnLst/>
              <a:rect l="l" t="t" r="r" b="b"/>
              <a:pathLst>
                <a:path w="5537" h="7288" extrusionOk="0">
                  <a:moveTo>
                    <a:pt x="1" y="0"/>
                  </a:moveTo>
                  <a:lnTo>
                    <a:pt x="1" y="7288"/>
                  </a:lnTo>
                  <a:lnTo>
                    <a:pt x="5536" y="7288"/>
                  </a:lnTo>
                  <a:lnTo>
                    <a:pt x="55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6658820" y="1835799"/>
              <a:ext cx="163055" cy="188642"/>
            </a:xfrm>
            <a:custGeom>
              <a:avLst/>
              <a:gdLst/>
              <a:ahLst/>
              <a:cxnLst/>
              <a:rect l="l" t="t" r="r" b="b"/>
              <a:pathLst>
                <a:path w="5219" h="6038" extrusionOk="0">
                  <a:moveTo>
                    <a:pt x="0" y="0"/>
                  </a:moveTo>
                  <a:lnTo>
                    <a:pt x="0" y="6038"/>
                  </a:lnTo>
                  <a:lnTo>
                    <a:pt x="4913" y="6038"/>
                  </a:lnTo>
                  <a:lnTo>
                    <a:pt x="4913" y="5628"/>
                  </a:lnTo>
                  <a:lnTo>
                    <a:pt x="409" y="5628"/>
                  </a:lnTo>
                  <a:lnTo>
                    <a:pt x="409" y="404"/>
                  </a:lnTo>
                  <a:lnTo>
                    <a:pt x="4902" y="404"/>
                  </a:lnTo>
                  <a:lnTo>
                    <a:pt x="5219" y="213"/>
                  </a:lnTo>
                  <a:lnTo>
                    <a:pt x="49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6812288" y="1835799"/>
              <a:ext cx="153369" cy="188642"/>
            </a:xfrm>
            <a:custGeom>
              <a:avLst/>
              <a:gdLst/>
              <a:ahLst/>
              <a:cxnLst/>
              <a:rect l="l" t="t" r="r" b="b"/>
              <a:pathLst>
                <a:path w="4909" h="6038" extrusionOk="0">
                  <a:moveTo>
                    <a:pt x="1" y="0"/>
                  </a:moveTo>
                  <a:lnTo>
                    <a:pt x="1" y="437"/>
                  </a:lnTo>
                  <a:lnTo>
                    <a:pt x="4472" y="437"/>
                  </a:lnTo>
                  <a:lnTo>
                    <a:pt x="4472" y="5628"/>
                  </a:lnTo>
                  <a:lnTo>
                    <a:pt x="1" y="5628"/>
                  </a:lnTo>
                  <a:lnTo>
                    <a:pt x="1" y="6038"/>
                  </a:lnTo>
                  <a:lnTo>
                    <a:pt x="4908" y="6038"/>
                  </a:lnTo>
                  <a:lnTo>
                    <a:pt x="49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6739991" y="1897348"/>
              <a:ext cx="82574" cy="110380"/>
            </a:xfrm>
            <a:custGeom>
              <a:avLst/>
              <a:gdLst/>
              <a:ahLst/>
              <a:cxnLst/>
              <a:rect l="l" t="t" r="r" b="b"/>
              <a:pathLst>
                <a:path w="2643" h="3533" extrusionOk="0">
                  <a:moveTo>
                    <a:pt x="0" y="1"/>
                  </a:moveTo>
                  <a:lnTo>
                    <a:pt x="0" y="3533"/>
                  </a:lnTo>
                  <a:lnTo>
                    <a:pt x="404" y="3533"/>
                  </a:lnTo>
                  <a:lnTo>
                    <a:pt x="404" y="405"/>
                  </a:lnTo>
                  <a:lnTo>
                    <a:pt x="2326" y="405"/>
                  </a:lnTo>
                  <a:lnTo>
                    <a:pt x="2642" y="236"/>
                  </a:lnTo>
                  <a:lnTo>
                    <a:pt x="23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6812288" y="1897348"/>
              <a:ext cx="72358" cy="110380"/>
            </a:xfrm>
            <a:custGeom>
              <a:avLst/>
              <a:gdLst/>
              <a:ahLst/>
              <a:cxnLst/>
              <a:rect l="l" t="t" r="r" b="b"/>
              <a:pathLst>
                <a:path w="2316" h="3533" extrusionOk="0">
                  <a:moveTo>
                    <a:pt x="1" y="1"/>
                  </a:moveTo>
                  <a:lnTo>
                    <a:pt x="1" y="405"/>
                  </a:lnTo>
                  <a:lnTo>
                    <a:pt x="1906" y="405"/>
                  </a:lnTo>
                  <a:lnTo>
                    <a:pt x="1906" y="3533"/>
                  </a:lnTo>
                  <a:lnTo>
                    <a:pt x="2315" y="3533"/>
                  </a:lnTo>
                  <a:lnTo>
                    <a:pt x="23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0"/>
            <p:cNvSpPr/>
            <p:nvPr/>
          </p:nvSpPr>
          <p:spPr>
            <a:xfrm>
              <a:off x="6744240" y="2022385"/>
              <a:ext cx="82574" cy="142778"/>
            </a:xfrm>
            <a:custGeom>
              <a:avLst/>
              <a:gdLst/>
              <a:ahLst/>
              <a:cxnLst/>
              <a:rect l="l" t="t" r="r" b="b"/>
              <a:pathLst>
                <a:path w="2643" h="4570" extrusionOk="0">
                  <a:moveTo>
                    <a:pt x="1928" y="1594"/>
                  </a:moveTo>
                  <a:lnTo>
                    <a:pt x="1928" y="2222"/>
                  </a:lnTo>
                  <a:lnTo>
                    <a:pt x="721" y="2222"/>
                  </a:lnTo>
                  <a:lnTo>
                    <a:pt x="645" y="1594"/>
                  </a:lnTo>
                  <a:close/>
                  <a:moveTo>
                    <a:pt x="1928" y="2724"/>
                  </a:moveTo>
                  <a:lnTo>
                    <a:pt x="1928" y="3346"/>
                  </a:lnTo>
                  <a:lnTo>
                    <a:pt x="852" y="3346"/>
                  </a:lnTo>
                  <a:lnTo>
                    <a:pt x="776" y="2724"/>
                  </a:lnTo>
                  <a:close/>
                  <a:moveTo>
                    <a:pt x="1928" y="0"/>
                  </a:moveTo>
                  <a:lnTo>
                    <a:pt x="1928" y="1125"/>
                  </a:lnTo>
                  <a:lnTo>
                    <a:pt x="563" y="1125"/>
                  </a:lnTo>
                  <a:lnTo>
                    <a:pt x="465" y="317"/>
                  </a:lnTo>
                  <a:lnTo>
                    <a:pt x="1" y="371"/>
                  </a:lnTo>
                  <a:lnTo>
                    <a:pt x="514" y="4569"/>
                  </a:lnTo>
                  <a:lnTo>
                    <a:pt x="1000" y="4569"/>
                  </a:lnTo>
                  <a:lnTo>
                    <a:pt x="907" y="3816"/>
                  </a:lnTo>
                  <a:lnTo>
                    <a:pt x="1928" y="3816"/>
                  </a:lnTo>
                  <a:lnTo>
                    <a:pt x="1928" y="4569"/>
                  </a:lnTo>
                  <a:lnTo>
                    <a:pt x="2163" y="4569"/>
                  </a:lnTo>
                  <a:lnTo>
                    <a:pt x="2190" y="3788"/>
                  </a:lnTo>
                  <a:lnTo>
                    <a:pt x="2643" y="3565"/>
                  </a:lnTo>
                  <a:lnTo>
                    <a:pt x="2201" y="3352"/>
                  </a:lnTo>
                  <a:lnTo>
                    <a:pt x="2223" y="2664"/>
                  </a:lnTo>
                  <a:lnTo>
                    <a:pt x="2643" y="2457"/>
                  </a:lnTo>
                  <a:lnTo>
                    <a:pt x="2234" y="2255"/>
                  </a:lnTo>
                  <a:lnTo>
                    <a:pt x="2212" y="1561"/>
                  </a:lnTo>
                  <a:lnTo>
                    <a:pt x="2643" y="1348"/>
                  </a:lnTo>
                  <a:lnTo>
                    <a:pt x="2195" y="1130"/>
                  </a:lnTo>
                  <a:lnTo>
                    <a:pt x="21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6812288" y="2022385"/>
              <a:ext cx="70139" cy="142778"/>
            </a:xfrm>
            <a:custGeom>
              <a:avLst/>
              <a:gdLst/>
              <a:ahLst/>
              <a:cxnLst/>
              <a:rect l="l" t="t" r="r" b="b"/>
              <a:pathLst>
                <a:path w="2245" h="4570" extrusionOk="0">
                  <a:moveTo>
                    <a:pt x="1589" y="1594"/>
                  </a:moveTo>
                  <a:lnTo>
                    <a:pt x="1513" y="2222"/>
                  </a:lnTo>
                  <a:lnTo>
                    <a:pt x="219" y="2222"/>
                  </a:lnTo>
                  <a:lnTo>
                    <a:pt x="219" y="1594"/>
                  </a:lnTo>
                  <a:close/>
                  <a:moveTo>
                    <a:pt x="1458" y="2691"/>
                  </a:moveTo>
                  <a:lnTo>
                    <a:pt x="1382" y="3314"/>
                  </a:lnTo>
                  <a:lnTo>
                    <a:pt x="219" y="3314"/>
                  </a:lnTo>
                  <a:lnTo>
                    <a:pt x="219" y="2691"/>
                  </a:lnTo>
                  <a:close/>
                  <a:moveTo>
                    <a:pt x="1" y="0"/>
                  </a:moveTo>
                  <a:lnTo>
                    <a:pt x="1" y="4569"/>
                  </a:lnTo>
                  <a:lnTo>
                    <a:pt x="252" y="4569"/>
                  </a:lnTo>
                  <a:lnTo>
                    <a:pt x="252" y="3783"/>
                  </a:lnTo>
                  <a:lnTo>
                    <a:pt x="1458" y="3783"/>
                  </a:lnTo>
                  <a:lnTo>
                    <a:pt x="1355" y="4569"/>
                  </a:lnTo>
                  <a:lnTo>
                    <a:pt x="1737" y="4569"/>
                  </a:lnTo>
                  <a:lnTo>
                    <a:pt x="2244" y="377"/>
                  </a:lnTo>
                  <a:lnTo>
                    <a:pt x="1786" y="322"/>
                  </a:lnTo>
                  <a:lnTo>
                    <a:pt x="1688" y="1125"/>
                  </a:lnTo>
                  <a:lnTo>
                    <a:pt x="252" y="1125"/>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0"/>
            <p:cNvSpPr/>
            <p:nvPr/>
          </p:nvSpPr>
          <p:spPr>
            <a:xfrm>
              <a:off x="6725306" y="1999015"/>
              <a:ext cx="111411" cy="37022"/>
            </a:xfrm>
            <a:custGeom>
              <a:avLst/>
              <a:gdLst/>
              <a:ahLst/>
              <a:cxnLst/>
              <a:rect l="l" t="t" r="r" b="b"/>
              <a:pathLst>
                <a:path w="3566" h="1185" extrusionOk="0">
                  <a:moveTo>
                    <a:pt x="1" y="0"/>
                  </a:moveTo>
                  <a:lnTo>
                    <a:pt x="1" y="1185"/>
                  </a:lnTo>
                  <a:lnTo>
                    <a:pt x="2741" y="1185"/>
                  </a:lnTo>
                  <a:lnTo>
                    <a:pt x="3566" y="590"/>
                  </a:lnTo>
                  <a:lnTo>
                    <a:pt x="27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0"/>
            <p:cNvSpPr/>
            <p:nvPr/>
          </p:nvSpPr>
          <p:spPr>
            <a:xfrm>
              <a:off x="6812288" y="1999015"/>
              <a:ext cx="86011" cy="37022"/>
            </a:xfrm>
            <a:custGeom>
              <a:avLst/>
              <a:gdLst/>
              <a:ahLst/>
              <a:cxnLst/>
              <a:rect l="l" t="t" r="r" b="b"/>
              <a:pathLst>
                <a:path w="2753" h="1185" extrusionOk="0">
                  <a:moveTo>
                    <a:pt x="1" y="0"/>
                  </a:moveTo>
                  <a:lnTo>
                    <a:pt x="1" y="1185"/>
                  </a:lnTo>
                  <a:lnTo>
                    <a:pt x="2752" y="1185"/>
                  </a:lnTo>
                  <a:lnTo>
                    <a:pt x="27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50"/>
          <p:cNvGrpSpPr/>
          <p:nvPr/>
        </p:nvGrpSpPr>
        <p:grpSpPr>
          <a:xfrm>
            <a:off x="3863669" y="3223816"/>
            <a:ext cx="782243" cy="782243"/>
            <a:chOff x="3400597" y="4087390"/>
            <a:chExt cx="500411" cy="500411"/>
          </a:xfrm>
        </p:grpSpPr>
        <p:sp>
          <p:nvSpPr>
            <p:cNvPr id="1199" name="Google Shape;1199;p50"/>
            <p:cNvSpPr/>
            <p:nvPr/>
          </p:nvSpPr>
          <p:spPr>
            <a:xfrm>
              <a:off x="3400597" y="4087390"/>
              <a:ext cx="500411" cy="500411"/>
            </a:xfrm>
            <a:custGeom>
              <a:avLst/>
              <a:gdLst/>
              <a:ahLst/>
              <a:cxnLst/>
              <a:rect l="l" t="t" r="r" b="b"/>
              <a:pathLst>
                <a:path w="16017" h="16017" extrusionOk="0">
                  <a:moveTo>
                    <a:pt x="8009" y="0"/>
                  </a:moveTo>
                  <a:cubicBezTo>
                    <a:pt x="3587" y="0"/>
                    <a:pt x="1" y="3587"/>
                    <a:pt x="1" y="8008"/>
                  </a:cubicBezTo>
                  <a:cubicBezTo>
                    <a:pt x="1" y="12430"/>
                    <a:pt x="3587" y="16016"/>
                    <a:pt x="8009" y="16016"/>
                  </a:cubicBezTo>
                  <a:cubicBezTo>
                    <a:pt x="12430" y="16016"/>
                    <a:pt x="16017" y="12430"/>
                    <a:pt x="16017" y="8008"/>
                  </a:cubicBezTo>
                  <a:cubicBezTo>
                    <a:pt x="16017" y="3587"/>
                    <a:pt x="12430" y="0"/>
                    <a:pt x="8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200" name="Google Shape;1200;p50"/>
            <p:cNvSpPr/>
            <p:nvPr/>
          </p:nvSpPr>
          <p:spPr>
            <a:xfrm rot="10800000">
              <a:off x="3592478" y="4147097"/>
              <a:ext cx="246628" cy="381002"/>
            </a:xfrm>
            <a:custGeom>
              <a:avLst/>
              <a:gdLst/>
              <a:ahLst/>
              <a:cxnLst/>
              <a:rect l="l" t="t" r="r" b="b"/>
              <a:pathLst>
                <a:path w="7894" h="12195" extrusionOk="0">
                  <a:moveTo>
                    <a:pt x="6098" y="0"/>
                  </a:moveTo>
                  <a:cubicBezTo>
                    <a:pt x="4782" y="0"/>
                    <a:pt x="3559" y="415"/>
                    <a:pt x="2561" y="1130"/>
                  </a:cubicBezTo>
                  <a:lnTo>
                    <a:pt x="2681" y="1676"/>
                  </a:lnTo>
                  <a:lnTo>
                    <a:pt x="2058" y="1528"/>
                  </a:lnTo>
                  <a:cubicBezTo>
                    <a:pt x="797" y="2648"/>
                    <a:pt x="0" y="4280"/>
                    <a:pt x="0" y="6097"/>
                  </a:cubicBezTo>
                  <a:cubicBezTo>
                    <a:pt x="0" y="7915"/>
                    <a:pt x="797" y="9553"/>
                    <a:pt x="2058" y="10666"/>
                  </a:cubicBezTo>
                  <a:lnTo>
                    <a:pt x="2604" y="10552"/>
                  </a:lnTo>
                  <a:lnTo>
                    <a:pt x="2561" y="11065"/>
                  </a:lnTo>
                  <a:cubicBezTo>
                    <a:pt x="3559" y="11780"/>
                    <a:pt x="4782" y="12195"/>
                    <a:pt x="6098" y="12195"/>
                  </a:cubicBezTo>
                  <a:lnTo>
                    <a:pt x="7894" y="6097"/>
                  </a:lnTo>
                  <a:lnTo>
                    <a:pt x="6098" y="0"/>
                  </a:lnTo>
                  <a:close/>
                </a:path>
              </a:pathLst>
            </a:custGeom>
            <a:solidFill>
              <a:schemeClr val="accent2"/>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201" name="Google Shape;1201;p50"/>
            <p:cNvSpPr/>
            <p:nvPr/>
          </p:nvSpPr>
          <p:spPr>
            <a:xfrm>
              <a:off x="3460303" y="4147097"/>
              <a:ext cx="246628" cy="381002"/>
            </a:xfrm>
            <a:custGeom>
              <a:avLst/>
              <a:gdLst/>
              <a:ahLst/>
              <a:cxnLst/>
              <a:rect l="l" t="t" r="r" b="b"/>
              <a:pathLst>
                <a:path w="7894" h="12195" extrusionOk="0">
                  <a:moveTo>
                    <a:pt x="6098" y="0"/>
                  </a:moveTo>
                  <a:cubicBezTo>
                    <a:pt x="4782" y="0"/>
                    <a:pt x="3559" y="415"/>
                    <a:pt x="2561" y="1130"/>
                  </a:cubicBezTo>
                  <a:lnTo>
                    <a:pt x="2681" y="1676"/>
                  </a:lnTo>
                  <a:lnTo>
                    <a:pt x="2058" y="1528"/>
                  </a:lnTo>
                  <a:cubicBezTo>
                    <a:pt x="797" y="2648"/>
                    <a:pt x="0" y="4280"/>
                    <a:pt x="0" y="6097"/>
                  </a:cubicBezTo>
                  <a:cubicBezTo>
                    <a:pt x="0" y="7915"/>
                    <a:pt x="797" y="9553"/>
                    <a:pt x="2058" y="10666"/>
                  </a:cubicBezTo>
                  <a:lnTo>
                    <a:pt x="2604" y="10552"/>
                  </a:lnTo>
                  <a:lnTo>
                    <a:pt x="2561" y="11065"/>
                  </a:lnTo>
                  <a:cubicBezTo>
                    <a:pt x="3559" y="11780"/>
                    <a:pt x="4782" y="12195"/>
                    <a:pt x="6098" y="12195"/>
                  </a:cubicBezTo>
                  <a:lnTo>
                    <a:pt x="7894" y="6097"/>
                  </a:lnTo>
                  <a:lnTo>
                    <a:pt x="6098" y="0"/>
                  </a:lnTo>
                  <a:close/>
                </a:path>
              </a:pathLst>
            </a:custGeom>
            <a:solidFill>
              <a:schemeClr val="accent2"/>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202" name="Google Shape;1202;p50"/>
            <p:cNvSpPr/>
            <p:nvPr/>
          </p:nvSpPr>
          <p:spPr>
            <a:xfrm>
              <a:off x="3687474" y="4182402"/>
              <a:ext cx="89572" cy="310582"/>
            </a:xfrm>
            <a:custGeom>
              <a:avLst/>
              <a:gdLst/>
              <a:ahLst/>
              <a:cxnLst/>
              <a:rect l="l" t="t" r="r" b="b"/>
              <a:pathLst>
                <a:path w="2867" h="9941" extrusionOk="0">
                  <a:moveTo>
                    <a:pt x="2364" y="0"/>
                  </a:moveTo>
                  <a:cubicBezTo>
                    <a:pt x="923" y="1174"/>
                    <a:pt x="0" y="2964"/>
                    <a:pt x="0" y="4967"/>
                  </a:cubicBezTo>
                  <a:cubicBezTo>
                    <a:pt x="0" y="6971"/>
                    <a:pt x="923" y="8761"/>
                    <a:pt x="2364" y="9940"/>
                  </a:cubicBezTo>
                  <a:cubicBezTo>
                    <a:pt x="2539" y="9815"/>
                    <a:pt x="2708" y="9678"/>
                    <a:pt x="2866" y="9536"/>
                  </a:cubicBezTo>
                  <a:cubicBezTo>
                    <a:pt x="1502" y="8477"/>
                    <a:pt x="623" y="6823"/>
                    <a:pt x="623" y="4967"/>
                  </a:cubicBezTo>
                  <a:cubicBezTo>
                    <a:pt x="623" y="3111"/>
                    <a:pt x="1502" y="1457"/>
                    <a:pt x="2866" y="398"/>
                  </a:cubicBezTo>
                  <a:cubicBezTo>
                    <a:pt x="2708" y="257"/>
                    <a:pt x="2539" y="120"/>
                    <a:pt x="2364"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1203" name="Google Shape;1203;p50"/>
            <p:cNvSpPr/>
            <p:nvPr/>
          </p:nvSpPr>
          <p:spPr>
            <a:xfrm>
              <a:off x="3524602" y="4182402"/>
              <a:ext cx="89572" cy="310582"/>
            </a:xfrm>
            <a:custGeom>
              <a:avLst/>
              <a:gdLst/>
              <a:ahLst/>
              <a:cxnLst/>
              <a:rect l="l" t="t" r="r" b="b"/>
              <a:pathLst>
                <a:path w="2867" h="9941" extrusionOk="0">
                  <a:moveTo>
                    <a:pt x="503" y="0"/>
                  </a:moveTo>
                  <a:cubicBezTo>
                    <a:pt x="328" y="120"/>
                    <a:pt x="159" y="257"/>
                    <a:pt x="0" y="398"/>
                  </a:cubicBezTo>
                  <a:cubicBezTo>
                    <a:pt x="1365" y="1457"/>
                    <a:pt x="2244" y="3111"/>
                    <a:pt x="2244" y="4967"/>
                  </a:cubicBezTo>
                  <a:cubicBezTo>
                    <a:pt x="2244" y="6823"/>
                    <a:pt x="1365" y="8477"/>
                    <a:pt x="0" y="9536"/>
                  </a:cubicBezTo>
                  <a:cubicBezTo>
                    <a:pt x="159" y="9678"/>
                    <a:pt x="328" y="9815"/>
                    <a:pt x="503" y="9940"/>
                  </a:cubicBezTo>
                  <a:cubicBezTo>
                    <a:pt x="1944" y="8761"/>
                    <a:pt x="2866" y="6971"/>
                    <a:pt x="2866" y="4967"/>
                  </a:cubicBezTo>
                  <a:cubicBezTo>
                    <a:pt x="2866" y="2964"/>
                    <a:pt x="1944" y="1174"/>
                    <a:pt x="503" y="0"/>
                  </a:cubicBezTo>
                  <a:close/>
                </a:path>
              </a:pathLst>
            </a:custGeom>
            <a:solidFill>
              <a:schemeClr val="lt1"/>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grpSp>
      <p:sp>
        <p:nvSpPr>
          <p:cNvPr id="1204" name="Google Shape;1204;p50"/>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solidFill>
                  <a:schemeClr val="lt1"/>
                </a:solidFill>
                <a:cs typeface="+mj-cs"/>
              </a:rPr>
              <a:t>مزيج التسويق الرياضي</a:t>
            </a:r>
            <a:endParaRPr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8">
          <a:extLst>
            <a:ext uri="{FF2B5EF4-FFF2-40B4-BE49-F238E27FC236}">
              <a16:creationId xmlns:a16="http://schemas.microsoft.com/office/drawing/2014/main" id="{797E9387-844F-AE44-90DC-E1E9090D9848}"/>
            </a:ext>
          </a:extLst>
        </p:cNvPr>
        <p:cNvGrpSpPr/>
        <p:nvPr/>
      </p:nvGrpSpPr>
      <p:grpSpPr>
        <a:xfrm>
          <a:off x="0" y="0"/>
          <a:ext cx="0" cy="0"/>
          <a:chOff x="0" y="0"/>
          <a:chExt cx="0" cy="0"/>
        </a:xfrm>
      </p:grpSpPr>
      <p:grpSp>
        <p:nvGrpSpPr>
          <p:cNvPr id="1209" name="Google Shape;1209;p51">
            <a:extLst>
              <a:ext uri="{FF2B5EF4-FFF2-40B4-BE49-F238E27FC236}">
                <a16:creationId xmlns:a16="http://schemas.microsoft.com/office/drawing/2014/main" id="{36681754-0A2D-C252-0D2F-2DAD29837623}"/>
              </a:ext>
            </a:extLst>
          </p:cNvPr>
          <p:cNvGrpSpPr/>
          <p:nvPr/>
        </p:nvGrpSpPr>
        <p:grpSpPr>
          <a:xfrm>
            <a:off x="220330" y="558900"/>
            <a:ext cx="8702146" cy="782246"/>
            <a:chOff x="220330" y="558900"/>
            <a:chExt cx="8702146" cy="782246"/>
          </a:xfrm>
        </p:grpSpPr>
        <p:grpSp>
          <p:nvGrpSpPr>
            <p:cNvPr id="1210" name="Google Shape;1210;p51">
              <a:extLst>
                <a:ext uri="{FF2B5EF4-FFF2-40B4-BE49-F238E27FC236}">
                  <a16:creationId xmlns:a16="http://schemas.microsoft.com/office/drawing/2014/main" id="{6BDF066D-E7D5-1BAF-F275-A666B9441089}"/>
                </a:ext>
              </a:extLst>
            </p:cNvPr>
            <p:cNvGrpSpPr/>
            <p:nvPr/>
          </p:nvGrpSpPr>
          <p:grpSpPr>
            <a:xfrm flipH="1">
              <a:off x="8016726" y="716485"/>
              <a:ext cx="905751" cy="624661"/>
              <a:chOff x="-5563818" y="3542829"/>
              <a:chExt cx="905751" cy="624661"/>
            </a:xfrm>
          </p:grpSpPr>
          <p:sp>
            <p:nvSpPr>
              <p:cNvPr id="1211" name="Google Shape;1211;p51">
                <a:extLst>
                  <a:ext uri="{FF2B5EF4-FFF2-40B4-BE49-F238E27FC236}">
                    <a16:creationId xmlns:a16="http://schemas.microsoft.com/office/drawing/2014/main" id="{6ADC3F4E-C279-1353-7BCE-6F7953F99239}"/>
                  </a:ext>
                </a:extLst>
              </p:cNvPr>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1">
                <a:extLst>
                  <a:ext uri="{FF2B5EF4-FFF2-40B4-BE49-F238E27FC236}">
                    <a16:creationId xmlns:a16="http://schemas.microsoft.com/office/drawing/2014/main" id="{25B4A00D-48F7-E947-BE18-CB35371F9EB8}"/>
                  </a:ext>
                </a:extLst>
              </p:cNvPr>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51">
              <a:extLst>
                <a:ext uri="{FF2B5EF4-FFF2-40B4-BE49-F238E27FC236}">
                  <a16:creationId xmlns:a16="http://schemas.microsoft.com/office/drawing/2014/main" id="{08F57601-AED8-0FDF-0875-0F961E5240AA}"/>
                </a:ext>
              </a:extLst>
            </p:cNvPr>
            <p:cNvGrpSpPr/>
            <p:nvPr/>
          </p:nvGrpSpPr>
          <p:grpSpPr>
            <a:xfrm>
              <a:off x="220330" y="716484"/>
              <a:ext cx="905751" cy="624661"/>
              <a:chOff x="-5563818" y="3542829"/>
              <a:chExt cx="905751" cy="624661"/>
            </a:xfrm>
          </p:grpSpPr>
          <p:sp>
            <p:nvSpPr>
              <p:cNvPr id="1214" name="Google Shape;1214;p51">
                <a:extLst>
                  <a:ext uri="{FF2B5EF4-FFF2-40B4-BE49-F238E27FC236}">
                    <a16:creationId xmlns:a16="http://schemas.microsoft.com/office/drawing/2014/main" id="{ED69686C-4504-0632-53E7-2A446B0BB075}"/>
                  </a:ext>
                </a:extLst>
              </p:cNvPr>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1">
                <a:extLst>
                  <a:ext uri="{FF2B5EF4-FFF2-40B4-BE49-F238E27FC236}">
                    <a16:creationId xmlns:a16="http://schemas.microsoft.com/office/drawing/2014/main" id="{E7460DA0-9FFC-55F0-0FD2-C9EEFB4864AD}"/>
                  </a:ext>
                </a:extLst>
              </p:cNvPr>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6" name="Google Shape;1216;p51">
              <a:extLst>
                <a:ext uri="{FF2B5EF4-FFF2-40B4-BE49-F238E27FC236}">
                  <a16:creationId xmlns:a16="http://schemas.microsoft.com/office/drawing/2014/main" id="{98C4D219-DCB3-844B-8698-CDD6BC5AD8D8}"/>
                </a:ext>
              </a:extLst>
            </p:cNvPr>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9" name="Google Shape;1219;p51">
            <a:extLst>
              <a:ext uri="{FF2B5EF4-FFF2-40B4-BE49-F238E27FC236}">
                <a16:creationId xmlns:a16="http://schemas.microsoft.com/office/drawing/2014/main" id="{AF95B1EF-59C9-1379-EE7F-1B1B52E43E4A}"/>
              </a:ext>
            </a:extLst>
          </p:cNvPr>
          <p:cNvSpPr txBox="1">
            <a:spLocks noGrp="1"/>
          </p:cNvSpPr>
          <p:nvPr>
            <p:ph type="title" idx="9"/>
          </p:nvPr>
        </p:nvSpPr>
        <p:spPr>
          <a:xfrm>
            <a:off x="5981872" y="1939916"/>
            <a:ext cx="2135704"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عدم مادية الرياضة </a:t>
            </a:r>
            <a:endParaRPr dirty="0">
              <a:cs typeface="+mj-cs"/>
            </a:endParaRPr>
          </a:p>
        </p:txBody>
      </p:sp>
      <p:sp>
        <p:nvSpPr>
          <p:cNvPr id="1220" name="Google Shape;1220;p51">
            <a:extLst>
              <a:ext uri="{FF2B5EF4-FFF2-40B4-BE49-F238E27FC236}">
                <a16:creationId xmlns:a16="http://schemas.microsoft.com/office/drawing/2014/main" id="{F9AD7CF2-9EF2-15A8-8203-7E3CDAB567E4}"/>
              </a:ext>
            </a:extLst>
          </p:cNvPr>
          <p:cNvSpPr txBox="1">
            <a:spLocks noGrp="1"/>
          </p:cNvSpPr>
          <p:nvPr>
            <p:ph type="title" idx="14"/>
          </p:nvPr>
        </p:nvSpPr>
        <p:spPr>
          <a:xfrm>
            <a:off x="6060493" y="3224022"/>
            <a:ext cx="19860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الارتباط العاطفي</a:t>
            </a:r>
            <a:endParaRPr dirty="0">
              <a:cs typeface="+mj-cs"/>
            </a:endParaRPr>
          </a:p>
        </p:txBody>
      </p:sp>
      <p:sp>
        <p:nvSpPr>
          <p:cNvPr id="1221" name="Google Shape;1221;p51">
            <a:extLst>
              <a:ext uri="{FF2B5EF4-FFF2-40B4-BE49-F238E27FC236}">
                <a16:creationId xmlns:a16="http://schemas.microsoft.com/office/drawing/2014/main" id="{DC4313D8-9699-D82B-2956-26DA4E1D1B70}"/>
              </a:ext>
            </a:extLst>
          </p:cNvPr>
          <p:cNvSpPr txBox="1">
            <a:spLocks noGrp="1"/>
          </p:cNvSpPr>
          <p:nvPr>
            <p:ph type="title" idx="2"/>
          </p:nvPr>
        </p:nvSpPr>
        <p:spPr>
          <a:xfrm>
            <a:off x="1092550" y="1971084"/>
            <a:ext cx="19860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عدم صلاحية المنتج </a:t>
            </a:r>
            <a:endParaRPr dirty="0">
              <a:cs typeface="+mj-cs"/>
            </a:endParaRPr>
          </a:p>
        </p:txBody>
      </p:sp>
      <p:sp>
        <p:nvSpPr>
          <p:cNvPr id="1223" name="Google Shape;1223;p51">
            <a:extLst>
              <a:ext uri="{FF2B5EF4-FFF2-40B4-BE49-F238E27FC236}">
                <a16:creationId xmlns:a16="http://schemas.microsoft.com/office/drawing/2014/main" id="{6A6A3AC2-D28C-057D-93C4-85EF364E61F6}"/>
              </a:ext>
            </a:extLst>
          </p:cNvPr>
          <p:cNvSpPr txBox="1">
            <a:spLocks noGrp="1"/>
          </p:cNvSpPr>
          <p:nvPr>
            <p:ph type="title" idx="3"/>
          </p:nvPr>
        </p:nvSpPr>
        <p:spPr>
          <a:xfrm>
            <a:off x="3578949" y="1975494"/>
            <a:ext cx="19860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عدم استقرار أو عدم التوقع </a:t>
            </a:r>
            <a:endParaRPr dirty="0">
              <a:cs typeface="+mj-cs"/>
            </a:endParaRPr>
          </a:p>
        </p:txBody>
      </p:sp>
      <p:sp>
        <p:nvSpPr>
          <p:cNvPr id="1225" name="Google Shape;1225;p51">
            <a:extLst>
              <a:ext uri="{FF2B5EF4-FFF2-40B4-BE49-F238E27FC236}">
                <a16:creationId xmlns:a16="http://schemas.microsoft.com/office/drawing/2014/main" id="{E26130CE-32E9-3C88-F74B-32D8538FA08D}"/>
              </a:ext>
            </a:extLst>
          </p:cNvPr>
          <p:cNvSpPr txBox="1">
            <a:spLocks noGrp="1"/>
          </p:cNvSpPr>
          <p:nvPr>
            <p:ph type="title" idx="5"/>
          </p:nvPr>
        </p:nvSpPr>
        <p:spPr>
          <a:xfrm>
            <a:off x="1083704" y="3241919"/>
            <a:ext cx="1867652"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زيادة تأثير المنتج الرياضي</a:t>
            </a:r>
            <a:endParaRPr dirty="0">
              <a:cs typeface="+mj-cs"/>
            </a:endParaRPr>
          </a:p>
        </p:txBody>
      </p:sp>
      <p:sp>
        <p:nvSpPr>
          <p:cNvPr id="1227" name="Google Shape;1227;p51">
            <a:extLst>
              <a:ext uri="{FF2B5EF4-FFF2-40B4-BE49-F238E27FC236}">
                <a16:creationId xmlns:a16="http://schemas.microsoft.com/office/drawing/2014/main" id="{E9B0304A-790B-891F-7001-7D59C78344BB}"/>
              </a:ext>
            </a:extLst>
          </p:cNvPr>
          <p:cNvSpPr txBox="1">
            <a:spLocks noGrp="1"/>
          </p:cNvSpPr>
          <p:nvPr>
            <p:ph type="title" idx="7"/>
          </p:nvPr>
        </p:nvSpPr>
        <p:spPr>
          <a:xfrm>
            <a:off x="3574763" y="3226948"/>
            <a:ext cx="19860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الاستهلاك العام والدور الاجتماعي </a:t>
            </a:r>
            <a:endParaRPr dirty="0">
              <a:cs typeface="+mj-cs"/>
            </a:endParaRPr>
          </a:p>
        </p:txBody>
      </p:sp>
      <p:sp>
        <p:nvSpPr>
          <p:cNvPr id="1229" name="Google Shape;1229;p51">
            <a:extLst>
              <a:ext uri="{FF2B5EF4-FFF2-40B4-BE49-F238E27FC236}">
                <a16:creationId xmlns:a16="http://schemas.microsoft.com/office/drawing/2014/main" id="{0E46C18A-57A0-3C3B-44E2-ABBF1C22B07F}"/>
              </a:ext>
            </a:extLst>
          </p:cNvPr>
          <p:cNvSpPr/>
          <p:nvPr/>
        </p:nvSpPr>
        <p:spPr>
          <a:xfrm>
            <a:off x="1847574" y="1392866"/>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03</a:t>
            </a:r>
            <a:endParaRPr sz="2000" dirty="0"/>
          </a:p>
        </p:txBody>
      </p:sp>
      <p:sp>
        <p:nvSpPr>
          <p:cNvPr id="1230" name="Google Shape;1230;p51">
            <a:extLst>
              <a:ext uri="{FF2B5EF4-FFF2-40B4-BE49-F238E27FC236}">
                <a16:creationId xmlns:a16="http://schemas.microsoft.com/office/drawing/2014/main" id="{1F6A73B8-417F-EFC8-74E4-926A690A5824}"/>
              </a:ext>
            </a:extLst>
          </p:cNvPr>
          <p:cNvSpPr/>
          <p:nvPr/>
        </p:nvSpPr>
        <p:spPr>
          <a:xfrm>
            <a:off x="4325349" y="1392866"/>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a:solidFill>
                  <a:schemeClr val="lt1"/>
                </a:solidFill>
                <a:latin typeface="Baloo 2"/>
                <a:ea typeface="Baloo 2"/>
                <a:cs typeface="Baloo 2"/>
                <a:sym typeface="Baloo 2"/>
              </a:rPr>
              <a:t>02</a:t>
            </a:r>
            <a:endParaRPr sz="2000"/>
          </a:p>
        </p:txBody>
      </p:sp>
      <p:sp>
        <p:nvSpPr>
          <p:cNvPr id="1231" name="Google Shape;1231;p51">
            <a:extLst>
              <a:ext uri="{FF2B5EF4-FFF2-40B4-BE49-F238E27FC236}">
                <a16:creationId xmlns:a16="http://schemas.microsoft.com/office/drawing/2014/main" id="{9D5EF6E2-A50E-916B-BF3E-1D0C6BB16F01}"/>
              </a:ext>
            </a:extLst>
          </p:cNvPr>
          <p:cNvSpPr/>
          <p:nvPr/>
        </p:nvSpPr>
        <p:spPr>
          <a:xfrm>
            <a:off x="6803124" y="1392866"/>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01</a:t>
            </a:r>
            <a:endParaRPr sz="2000" dirty="0"/>
          </a:p>
        </p:txBody>
      </p:sp>
      <p:sp>
        <p:nvSpPr>
          <p:cNvPr id="1232" name="Google Shape;1232;p51">
            <a:extLst>
              <a:ext uri="{FF2B5EF4-FFF2-40B4-BE49-F238E27FC236}">
                <a16:creationId xmlns:a16="http://schemas.microsoft.com/office/drawing/2014/main" id="{4AB1CBAA-3BA1-2B19-C765-B9A121B21745}"/>
              </a:ext>
            </a:extLst>
          </p:cNvPr>
          <p:cNvSpPr/>
          <p:nvPr/>
        </p:nvSpPr>
        <p:spPr>
          <a:xfrm>
            <a:off x="1851243" y="2624599"/>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06</a:t>
            </a:r>
            <a:endParaRPr sz="2000" dirty="0"/>
          </a:p>
        </p:txBody>
      </p:sp>
      <p:sp>
        <p:nvSpPr>
          <p:cNvPr id="1233" name="Google Shape;1233;p51">
            <a:extLst>
              <a:ext uri="{FF2B5EF4-FFF2-40B4-BE49-F238E27FC236}">
                <a16:creationId xmlns:a16="http://schemas.microsoft.com/office/drawing/2014/main" id="{30BCB01E-CC1E-A6E2-C91F-9F4A74C74CC0}"/>
              </a:ext>
            </a:extLst>
          </p:cNvPr>
          <p:cNvSpPr/>
          <p:nvPr/>
        </p:nvSpPr>
        <p:spPr>
          <a:xfrm>
            <a:off x="4329018" y="2624599"/>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05</a:t>
            </a:r>
            <a:endParaRPr sz="2000" dirty="0"/>
          </a:p>
        </p:txBody>
      </p:sp>
      <p:sp>
        <p:nvSpPr>
          <p:cNvPr id="1234" name="Google Shape;1234;p51">
            <a:extLst>
              <a:ext uri="{FF2B5EF4-FFF2-40B4-BE49-F238E27FC236}">
                <a16:creationId xmlns:a16="http://schemas.microsoft.com/office/drawing/2014/main" id="{50612008-6E46-0883-8BEE-6FE01971E22C}"/>
              </a:ext>
            </a:extLst>
          </p:cNvPr>
          <p:cNvSpPr/>
          <p:nvPr/>
        </p:nvSpPr>
        <p:spPr>
          <a:xfrm>
            <a:off x="6806793" y="2624599"/>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04</a:t>
            </a:r>
            <a:endParaRPr sz="2000" dirty="0"/>
          </a:p>
        </p:txBody>
      </p:sp>
      <p:sp>
        <p:nvSpPr>
          <p:cNvPr id="1235" name="Google Shape;1235;p51">
            <a:extLst>
              <a:ext uri="{FF2B5EF4-FFF2-40B4-BE49-F238E27FC236}">
                <a16:creationId xmlns:a16="http://schemas.microsoft.com/office/drawing/2014/main" id="{070A6704-D621-A424-5608-60110EC61474}"/>
              </a:ext>
            </a:extLst>
          </p:cNvPr>
          <p:cNvSpPr/>
          <p:nvPr/>
        </p:nvSpPr>
        <p:spPr>
          <a:xfrm>
            <a:off x="3179188" y="2624594"/>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1236;p51">
            <a:extLst>
              <a:ext uri="{FF2B5EF4-FFF2-40B4-BE49-F238E27FC236}">
                <a16:creationId xmlns:a16="http://schemas.microsoft.com/office/drawing/2014/main" id="{1286FD30-CA37-5376-403C-3DCE70DB0914}"/>
              </a:ext>
            </a:extLst>
          </p:cNvPr>
          <p:cNvSpPr/>
          <p:nvPr/>
        </p:nvSpPr>
        <p:spPr>
          <a:xfrm>
            <a:off x="5125320" y="1297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a:extLst>
              <a:ext uri="{FF2B5EF4-FFF2-40B4-BE49-F238E27FC236}">
                <a16:creationId xmlns:a16="http://schemas.microsoft.com/office/drawing/2014/main" id="{8561CC48-34E3-8B6E-1233-3C9173778A0A}"/>
              </a:ext>
            </a:extLst>
          </p:cNvPr>
          <p:cNvSpPr/>
          <p:nvPr/>
        </p:nvSpPr>
        <p:spPr>
          <a:xfrm>
            <a:off x="5741744" y="1517036"/>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a:extLst>
              <a:ext uri="{FF2B5EF4-FFF2-40B4-BE49-F238E27FC236}">
                <a16:creationId xmlns:a16="http://schemas.microsoft.com/office/drawing/2014/main" id="{3A30744A-DF4E-2CDF-CBD2-3881E2575A56}"/>
              </a:ext>
            </a:extLst>
          </p:cNvPr>
          <p:cNvSpPr/>
          <p:nvPr/>
        </p:nvSpPr>
        <p:spPr>
          <a:xfrm>
            <a:off x="8250041" y="2598200"/>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a:extLst>
              <a:ext uri="{FF2B5EF4-FFF2-40B4-BE49-F238E27FC236}">
                <a16:creationId xmlns:a16="http://schemas.microsoft.com/office/drawing/2014/main" id="{14BA8272-D3DB-C6DA-6A2C-416D67D90873}"/>
              </a:ext>
            </a:extLst>
          </p:cNvPr>
          <p:cNvSpPr/>
          <p:nvPr/>
        </p:nvSpPr>
        <p:spPr>
          <a:xfrm>
            <a:off x="220323" y="15965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a:extLst>
              <a:ext uri="{FF2B5EF4-FFF2-40B4-BE49-F238E27FC236}">
                <a16:creationId xmlns:a16="http://schemas.microsoft.com/office/drawing/2014/main" id="{21A616D0-F1BB-3530-7C22-BDEB6FE7E08B}"/>
              </a:ext>
            </a:extLst>
          </p:cNvPr>
          <p:cNvSpPr/>
          <p:nvPr/>
        </p:nvSpPr>
        <p:spPr>
          <a:xfrm>
            <a:off x="7918248" y="1803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a:extLst>
              <a:ext uri="{FF2B5EF4-FFF2-40B4-BE49-F238E27FC236}">
                <a16:creationId xmlns:a16="http://schemas.microsoft.com/office/drawing/2014/main" id="{DC42AC2A-0DAE-244D-72A1-E8194C05C3DB}"/>
              </a:ext>
            </a:extLst>
          </p:cNvPr>
          <p:cNvSpPr/>
          <p:nvPr/>
        </p:nvSpPr>
        <p:spPr>
          <a:xfrm>
            <a:off x="575267" y="3261722"/>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a:extLst>
              <a:ext uri="{FF2B5EF4-FFF2-40B4-BE49-F238E27FC236}">
                <a16:creationId xmlns:a16="http://schemas.microsoft.com/office/drawing/2014/main" id="{9256C701-865E-BBCA-BD56-039DBF5EBE97}"/>
              </a:ext>
            </a:extLst>
          </p:cNvPr>
          <p:cNvSpPr/>
          <p:nvPr/>
        </p:nvSpPr>
        <p:spPr>
          <a:xfrm>
            <a:off x="8489872" y="4510755"/>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51">
            <a:extLst>
              <a:ext uri="{FF2B5EF4-FFF2-40B4-BE49-F238E27FC236}">
                <a16:creationId xmlns:a16="http://schemas.microsoft.com/office/drawing/2014/main" id="{893846DC-5787-78AB-73D7-3D5C8F930F18}"/>
              </a:ext>
            </a:extLst>
          </p:cNvPr>
          <p:cNvGrpSpPr/>
          <p:nvPr/>
        </p:nvGrpSpPr>
        <p:grpSpPr>
          <a:xfrm rot="-735058">
            <a:off x="8127598" y="3996903"/>
            <a:ext cx="1028359" cy="909304"/>
            <a:chOff x="-1765444" y="2784086"/>
            <a:chExt cx="1143667" cy="1011263"/>
          </a:xfrm>
        </p:grpSpPr>
        <p:sp>
          <p:nvSpPr>
            <p:cNvPr id="1244" name="Google Shape;1244;p51">
              <a:extLst>
                <a:ext uri="{FF2B5EF4-FFF2-40B4-BE49-F238E27FC236}">
                  <a16:creationId xmlns:a16="http://schemas.microsoft.com/office/drawing/2014/main" id="{9FCF4E59-2D38-E1C2-9BE8-C697990AB798}"/>
                </a:ext>
              </a:extLst>
            </p:cNvPr>
            <p:cNvSpPr/>
            <p:nvPr/>
          </p:nvSpPr>
          <p:spPr>
            <a:xfrm>
              <a:off x="-1765444" y="2811986"/>
              <a:ext cx="1143667" cy="906630"/>
            </a:xfrm>
            <a:custGeom>
              <a:avLst/>
              <a:gdLst/>
              <a:ahLst/>
              <a:cxnLst/>
              <a:rect l="l" t="t" r="r" b="b"/>
              <a:pathLst>
                <a:path w="15618" h="12381" extrusionOk="0">
                  <a:moveTo>
                    <a:pt x="13051" y="1"/>
                  </a:moveTo>
                  <a:cubicBezTo>
                    <a:pt x="12873" y="1"/>
                    <a:pt x="12693" y="24"/>
                    <a:pt x="12517" y="73"/>
                  </a:cubicBezTo>
                  <a:cubicBezTo>
                    <a:pt x="11830" y="264"/>
                    <a:pt x="11366" y="838"/>
                    <a:pt x="10951" y="1372"/>
                  </a:cubicBezTo>
                  <a:cubicBezTo>
                    <a:pt x="10798" y="1569"/>
                    <a:pt x="10640" y="1771"/>
                    <a:pt x="10487" y="1967"/>
                  </a:cubicBezTo>
                  <a:cubicBezTo>
                    <a:pt x="10197" y="2284"/>
                    <a:pt x="9897" y="2595"/>
                    <a:pt x="9591" y="2895"/>
                  </a:cubicBezTo>
                  <a:cubicBezTo>
                    <a:pt x="9051" y="3425"/>
                    <a:pt x="8483" y="3922"/>
                    <a:pt x="7883" y="4386"/>
                  </a:cubicBezTo>
                  <a:cubicBezTo>
                    <a:pt x="7277" y="4855"/>
                    <a:pt x="6633" y="5281"/>
                    <a:pt x="5961" y="5663"/>
                  </a:cubicBezTo>
                  <a:cubicBezTo>
                    <a:pt x="5268" y="6056"/>
                    <a:pt x="4553" y="6405"/>
                    <a:pt x="3843" y="6760"/>
                  </a:cubicBezTo>
                  <a:cubicBezTo>
                    <a:pt x="3128" y="7121"/>
                    <a:pt x="2413" y="7481"/>
                    <a:pt x="1720" y="7879"/>
                  </a:cubicBezTo>
                  <a:cubicBezTo>
                    <a:pt x="1147" y="8218"/>
                    <a:pt x="552" y="8622"/>
                    <a:pt x="273" y="9233"/>
                  </a:cubicBezTo>
                  <a:cubicBezTo>
                    <a:pt x="0" y="9839"/>
                    <a:pt x="104" y="10538"/>
                    <a:pt x="443" y="11089"/>
                  </a:cubicBezTo>
                  <a:cubicBezTo>
                    <a:pt x="786" y="11651"/>
                    <a:pt x="1381" y="12033"/>
                    <a:pt x="2020" y="12224"/>
                  </a:cubicBezTo>
                  <a:cubicBezTo>
                    <a:pt x="2391" y="12333"/>
                    <a:pt x="2775" y="12381"/>
                    <a:pt x="3161" y="12381"/>
                  </a:cubicBezTo>
                  <a:cubicBezTo>
                    <a:pt x="3530" y="12381"/>
                    <a:pt x="3901" y="12337"/>
                    <a:pt x="4264" y="12263"/>
                  </a:cubicBezTo>
                  <a:cubicBezTo>
                    <a:pt x="5066" y="12099"/>
                    <a:pt x="5847" y="11815"/>
                    <a:pt x="6589" y="11482"/>
                  </a:cubicBezTo>
                  <a:cubicBezTo>
                    <a:pt x="7337" y="11155"/>
                    <a:pt x="8052" y="10767"/>
                    <a:pt x="8756" y="10368"/>
                  </a:cubicBezTo>
                  <a:cubicBezTo>
                    <a:pt x="9455" y="9965"/>
                    <a:pt x="10148" y="9555"/>
                    <a:pt x="10803" y="9091"/>
                  </a:cubicBezTo>
                  <a:cubicBezTo>
                    <a:pt x="12032" y="8223"/>
                    <a:pt x="13112" y="7164"/>
                    <a:pt x="13997" y="5969"/>
                  </a:cubicBezTo>
                  <a:cubicBezTo>
                    <a:pt x="14837" y="4833"/>
                    <a:pt x="15618" y="3469"/>
                    <a:pt x="15345" y="2033"/>
                  </a:cubicBezTo>
                  <a:cubicBezTo>
                    <a:pt x="15225" y="1389"/>
                    <a:pt x="14886" y="777"/>
                    <a:pt x="14324" y="401"/>
                  </a:cubicBezTo>
                  <a:cubicBezTo>
                    <a:pt x="13952" y="150"/>
                    <a:pt x="13504" y="1"/>
                    <a:pt x="13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a:extLst>
                <a:ext uri="{FF2B5EF4-FFF2-40B4-BE49-F238E27FC236}">
                  <a16:creationId xmlns:a16="http://schemas.microsoft.com/office/drawing/2014/main" id="{3C87BCB1-2A0B-ADDC-E5CC-DE43351D049F}"/>
                </a:ext>
              </a:extLst>
            </p:cNvPr>
            <p:cNvSpPr/>
            <p:nvPr/>
          </p:nvSpPr>
          <p:spPr>
            <a:xfrm>
              <a:off x="-1743842" y="2784306"/>
              <a:ext cx="1097680" cy="902163"/>
            </a:xfrm>
            <a:custGeom>
              <a:avLst/>
              <a:gdLst/>
              <a:ahLst/>
              <a:cxnLst/>
              <a:rect l="l" t="t" r="r" b="b"/>
              <a:pathLst>
                <a:path w="14990" h="12320" extrusionOk="0">
                  <a:moveTo>
                    <a:pt x="12496" y="0"/>
                  </a:moveTo>
                  <a:cubicBezTo>
                    <a:pt x="12327" y="0"/>
                    <a:pt x="12158" y="22"/>
                    <a:pt x="11993" y="69"/>
                  </a:cubicBezTo>
                  <a:cubicBezTo>
                    <a:pt x="11333" y="255"/>
                    <a:pt x="10890" y="828"/>
                    <a:pt x="10492" y="1357"/>
                  </a:cubicBezTo>
                  <a:cubicBezTo>
                    <a:pt x="10345" y="1554"/>
                    <a:pt x="10197" y="1756"/>
                    <a:pt x="10050" y="1952"/>
                  </a:cubicBezTo>
                  <a:cubicBezTo>
                    <a:pt x="9771" y="2264"/>
                    <a:pt x="9488" y="2575"/>
                    <a:pt x="9193" y="2875"/>
                  </a:cubicBezTo>
                  <a:cubicBezTo>
                    <a:pt x="8680" y="3399"/>
                    <a:pt x="8134" y="3896"/>
                    <a:pt x="7561" y="4354"/>
                  </a:cubicBezTo>
                  <a:cubicBezTo>
                    <a:pt x="6977" y="4824"/>
                    <a:pt x="6360" y="5244"/>
                    <a:pt x="5716" y="5621"/>
                  </a:cubicBezTo>
                  <a:cubicBezTo>
                    <a:pt x="5050" y="6008"/>
                    <a:pt x="4367" y="6358"/>
                    <a:pt x="3685" y="6707"/>
                  </a:cubicBezTo>
                  <a:cubicBezTo>
                    <a:pt x="2997" y="7062"/>
                    <a:pt x="2309" y="7417"/>
                    <a:pt x="1649" y="7815"/>
                  </a:cubicBezTo>
                  <a:cubicBezTo>
                    <a:pt x="1097" y="8148"/>
                    <a:pt x="524" y="8547"/>
                    <a:pt x="262" y="9163"/>
                  </a:cubicBezTo>
                  <a:cubicBezTo>
                    <a:pt x="0" y="9764"/>
                    <a:pt x="104" y="10463"/>
                    <a:pt x="437" y="11014"/>
                  </a:cubicBezTo>
                  <a:cubicBezTo>
                    <a:pt x="770" y="11576"/>
                    <a:pt x="1343" y="11964"/>
                    <a:pt x="1954" y="12155"/>
                  </a:cubicBezTo>
                  <a:cubicBezTo>
                    <a:pt x="2325" y="12270"/>
                    <a:pt x="2708" y="12320"/>
                    <a:pt x="3091" y="12320"/>
                  </a:cubicBezTo>
                  <a:cubicBezTo>
                    <a:pt x="3437" y="12320"/>
                    <a:pt x="3783" y="12279"/>
                    <a:pt x="4122" y="12209"/>
                  </a:cubicBezTo>
                  <a:cubicBezTo>
                    <a:pt x="4891" y="12051"/>
                    <a:pt x="5639" y="11767"/>
                    <a:pt x="6349" y="11440"/>
                  </a:cubicBezTo>
                  <a:cubicBezTo>
                    <a:pt x="7064" y="11112"/>
                    <a:pt x="7752" y="10736"/>
                    <a:pt x="8429" y="10337"/>
                  </a:cubicBezTo>
                  <a:cubicBezTo>
                    <a:pt x="9100" y="9939"/>
                    <a:pt x="9760" y="9529"/>
                    <a:pt x="10388" y="9071"/>
                  </a:cubicBezTo>
                  <a:cubicBezTo>
                    <a:pt x="11567" y="8208"/>
                    <a:pt x="12604" y="7160"/>
                    <a:pt x="13451" y="5970"/>
                  </a:cubicBezTo>
                  <a:cubicBezTo>
                    <a:pt x="14253" y="4840"/>
                    <a:pt x="14990" y="3475"/>
                    <a:pt x="14722" y="2040"/>
                  </a:cubicBezTo>
                  <a:cubicBezTo>
                    <a:pt x="14602" y="1396"/>
                    <a:pt x="14280" y="784"/>
                    <a:pt x="13734" y="402"/>
                  </a:cubicBezTo>
                  <a:cubicBezTo>
                    <a:pt x="13372" y="150"/>
                    <a:pt x="12935" y="0"/>
                    <a:pt x="1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a:extLst>
                <a:ext uri="{FF2B5EF4-FFF2-40B4-BE49-F238E27FC236}">
                  <a16:creationId xmlns:a16="http://schemas.microsoft.com/office/drawing/2014/main" id="{66C2BBBA-CEFF-30C7-D39B-F70C6E678007}"/>
                </a:ext>
              </a:extLst>
            </p:cNvPr>
            <p:cNvSpPr/>
            <p:nvPr/>
          </p:nvSpPr>
          <p:spPr>
            <a:xfrm>
              <a:off x="-1446102" y="3651970"/>
              <a:ext cx="188780" cy="143379"/>
            </a:xfrm>
            <a:custGeom>
              <a:avLst/>
              <a:gdLst/>
              <a:ahLst/>
              <a:cxnLst/>
              <a:rect l="l" t="t" r="r" b="b"/>
              <a:pathLst>
                <a:path w="2578" h="1958" extrusionOk="0">
                  <a:moveTo>
                    <a:pt x="2250" y="0"/>
                  </a:moveTo>
                  <a:cubicBezTo>
                    <a:pt x="2245" y="6"/>
                    <a:pt x="2239" y="11"/>
                    <a:pt x="2228" y="11"/>
                  </a:cubicBezTo>
                  <a:cubicBezTo>
                    <a:pt x="2053" y="93"/>
                    <a:pt x="1873" y="169"/>
                    <a:pt x="1688" y="240"/>
                  </a:cubicBezTo>
                  <a:cubicBezTo>
                    <a:pt x="1791" y="333"/>
                    <a:pt x="1862" y="459"/>
                    <a:pt x="1890" y="606"/>
                  </a:cubicBezTo>
                  <a:cubicBezTo>
                    <a:pt x="1950" y="961"/>
                    <a:pt x="1710" y="1305"/>
                    <a:pt x="1349" y="1365"/>
                  </a:cubicBezTo>
                  <a:cubicBezTo>
                    <a:pt x="1310" y="1372"/>
                    <a:pt x="1271" y="1376"/>
                    <a:pt x="1232" y="1376"/>
                  </a:cubicBezTo>
                  <a:cubicBezTo>
                    <a:pt x="922" y="1376"/>
                    <a:pt x="644" y="1150"/>
                    <a:pt x="591" y="830"/>
                  </a:cubicBezTo>
                  <a:cubicBezTo>
                    <a:pt x="574" y="759"/>
                    <a:pt x="580" y="688"/>
                    <a:pt x="591" y="622"/>
                  </a:cubicBezTo>
                  <a:lnTo>
                    <a:pt x="591" y="622"/>
                  </a:lnTo>
                  <a:cubicBezTo>
                    <a:pt x="394" y="677"/>
                    <a:pt x="197" y="732"/>
                    <a:pt x="1" y="770"/>
                  </a:cubicBezTo>
                  <a:cubicBezTo>
                    <a:pt x="1" y="824"/>
                    <a:pt x="6" y="879"/>
                    <a:pt x="17" y="928"/>
                  </a:cubicBezTo>
                  <a:cubicBezTo>
                    <a:pt x="124" y="1532"/>
                    <a:pt x="644" y="1957"/>
                    <a:pt x="1235" y="1957"/>
                  </a:cubicBezTo>
                  <a:cubicBezTo>
                    <a:pt x="1307" y="1957"/>
                    <a:pt x="1380" y="1951"/>
                    <a:pt x="1453" y="1938"/>
                  </a:cubicBezTo>
                  <a:cubicBezTo>
                    <a:pt x="2124" y="1818"/>
                    <a:pt x="2578" y="1179"/>
                    <a:pt x="2457" y="502"/>
                  </a:cubicBezTo>
                  <a:cubicBezTo>
                    <a:pt x="2425" y="317"/>
                    <a:pt x="2354" y="148"/>
                    <a:pt x="2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a:extLst>
                <a:ext uri="{FF2B5EF4-FFF2-40B4-BE49-F238E27FC236}">
                  <a16:creationId xmlns:a16="http://schemas.microsoft.com/office/drawing/2014/main" id="{1C0361EA-5466-24B8-A6C2-8997DDCE0CCB}"/>
                </a:ext>
              </a:extLst>
            </p:cNvPr>
            <p:cNvSpPr/>
            <p:nvPr/>
          </p:nvSpPr>
          <p:spPr>
            <a:xfrm>
              <a:off x="-1404069" y="3669545"/>
              <a:ext cx="100761" cy="83186"/>
            </a:xfrm>
            <a:custGeom>
              <a:avLst/>
              <a:gdLst/>
              <a:ahLst/>
              <a:cxnLst/>
              <a:rect l="l" t="t" r="r" b="b"/>
              <a:pathLst>
                <a:path w="1376" h="1136" extrusionOk="0">
                  <a:moveTo>
                    <a:pt x="1114" y="0"/>
                  </a:moveTo>
                  <a:cubicBezTo>
                    <a:pt x="753" y="142"/>
                    <a:pt x="388" y="273"/>
                    <a:pt x="17" y="382"/>
                  </a:cubicBezTo>
                  <a:cubicBezTo>
                    <a:pt x="6" y="448"/>
                    <a:pt x="0" y="519"/>
                    <a:pt x="17" y="590"/>
                  </a:cubicBezTo>
                  <a:cubicBezTo>
                    <a:pt x="70" y="910"/>
                    <a:pt x="348" y="1136"/>
                    <a:pt x="658" y="1136"/>
                  </a:cubicBezTo>
                  <a:cubicBezTo>
                    <a:pt x="697" y="1136"/>
                    <a:pt x="736" y="1132"/>
                    <a:pt x="775" y="1125"/>
                  </a:cubicBezTo>
                  <a:cubicBezTo>
                    <a:pt x="1136" y="1065"/>
                    <a:pt x="1376" y="721"/>
                    <a:pt x="1316" y="366"/>
                  </a:cubicBezTo>
                  <a:cubicBezTo>
                    <a:pt x="1288" y="219"/>
                    <a:pt x="1217" y="93"/>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1">
              <a:extLst>
                <a:ext uri="{FF2B5EF4-FFF2-40B4-BE49-F238E27FC236}">
                  <a16:creationId xmlns:a16="http://schemas.microsoft.com/office/drawing/2014/main" id="{FCFFC231-CF71-52FA-6F0D-0177E40E094E}"/>
                </a:ext>
              </a:extLst>
            </p:cNvPr>
            <p:cNvSpPr/>
            <p:nvPr/>
          </p:nvSpPr>
          <p:spPr>
            <a:xfrm>
              <a:off x="-810931" y="3197452"/>
              <a:ext cx="173183" cy="176185"/>
            </a:xfrm>
            <a:custGeom>
              <a:avLst/>
              <a:gdLst/>
              <a:ahLst/>
              <a:cxnLst/>
              <a:rect l="l" t="t" r="r" b="b"/>
              <a:pathLst>
                <a:path w="2365" h="2406" extrusionOk="0">
                  <a:moveTo>
                    <a:pt x="1448" y="1"/>
                  </a:moveTo>
                  <a:cubicBezTo>
                    <a:pt x="1338" y="175"/>
                    <a:pt x="1224" y="350"/>
                    <a:pt x="1104" y="514"/>
                  </a:cubicBezTo>
                  <a:cubicBezTo>
                    <a:pt x="1382" y="546"/>
                    <a:pt x="1628" y="759"/>
                    <a:pt x="1677" y="1054"/>
                  </a:cubicBezTo>
                  <a:cubicBezTo>
                    <a:pt x="1737" y="1414"/>
                    <a:pt x="1502" y="1753"/>
                    <a:pt x="1142" y="1818"/>
                  </a:cubicBezTo>
                  <a:cubicBezTo>
                    <a:pt x="1105" y="1825"/>
                    <a:pt x="1068" y="1828"/>
                    <a:pt x="1031" y="1828"/>
                  </a:cubicBezTo>
                  <a:cubicBezTo>
                    <a:pt x="756" y="1828"/>
                    <a:pt x="507" y="1653"/>
                    <a:pt x="410" y="1398"/>
                  </a:cubicBezTo>
                  <a:cubicBezTo>
                    <a:pt x="279" y="1556"/>
                    <a:pt x="143" y="1709"/>
                    <a:pt x="1" y="1862"/>
                  </a:cubicBezTo>
                  <a:cubicBezTo>
                    <a:pt x="229" y="2197"/>
                    <a:pt x="608" y="2405"/>
                    <a:pt x="1022" y="2405"/>
                  </a:cubicBezTo>
                  <a:cubicBezTo>
                    <a:pt x="1094" y="2405"/>
                    <a:pt x="1167" y="2399"/>
                    <a:pt x="1240" y="2386"/>
                  </a:cubicBezTo>
                  <a:cubicBezTo>
                    <a:pt x="1917" y="2271"/>
                    <a:pt x="2365" y="1627"/>
                    <a:pt x="2250" y="956"/>
                  </a:cubicBezTo>
                  <a:cubicBezTo>
                    <a:pt x="2168" y="503"/>
                    <a:pt x="1851" y="148"/>
                    <a:pt x="1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1">
              <a:extLst>
                <a:ext uri="{FF2B5EF4-FFF2-40B4-BE49-F238E27FC236}">
                  <a16:creationId xmlns:a16="http://schemas.microsoft.com/office/drawing/2014/main" id="{A88DB7AC-4101-8C8B-7287-415B8B72B7A4}"/>
                </a:ext>
              </a:extLst>
            </p:cNvPr>
            <p:cNvSpPr/>
            <p:nvPr/>
          </p:nvSpPr>
          <p:spPr>
            <a:xfrm>
              <a:off x="-780908" y="3235017"/>
              <a:ext cx="97173" cy="96294"/>
            </a:xfrm>
            <a:custGeom>
              <a:avLst/>
              <a:gdLst/>
              <a:ahLst/>
              <a:cxnLst/>
              <a:rect l="l" t="t" r="r" b="b"/>
              <a:pathLst>
                <a:path w="1327" h="1315" extrusionOk="0">
                  <a:moveTo>
                    <a:pt x="694" y="1"/>
                  </a:moveTo>
                  <a:cubicBezTo>
                    <a:pt x="645" y="66"/>
                    <a:pt x="601" y="132"/>
                    <a:pt x="552" y="192"/>
                  </a:cubicBezTo>
                  <a:cubicBezTo>
                    <a:pt x="377" y="432"/>
                    <a:pt x="191" y="661"/>
                    <a:pt x="0" y="885"/>
                  </a:cubicBezTo>
                  <a:cubicBezTo>
                    <a:pt x="97" y="1140"/>
                    <a:pt x="346" y="1315"/>
                    <a:pt x="621" y="1315"/>
                  </a:cubicBezTo>
                  <a:cubicBezTo>
                    <a:pt x="658" y="1315"/>
                    <a:pt x="695" y="1312"/>
                    <a:pt x="732" y="1305"/>
                  </a:cubicBezTo>
                  <a:cubicBezTo>
                    <a:pt x="1092" y="1240"/>
                    <a:pt x="1327" y="901"/>
                    <a:pt x="1267" y="541"/>
                  </a:cubicBezTo>
                  <a:cubicBezTo>
                    <a:pt x="1218" y="246"/>
                    <a:pt x="972" y="33"/>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1">
              <a:extLst>
                <a:ext uri="{FF2B5EF4-FFF2-40B4-BE49-F238E27FC236}">
                  <a16:creationId xmlns:a16="http://schemas.microsoft.com/office/drawing/2014/main" id="{0A35879D-21A9-4EC1-0052-6FD1B44CEB53}"/>
                </a:ext>
              </a:extLst>
            </p:cNvPr>
            <p:cNvSpPr/>
            <p:nvPr/>
          </p:nvSpPr>
          <p:spPr>
            <a:xfrm>
              <a:off x="-1539173" y="3461361"/>
              <a:ext cx="28412" cy="26142"/>
            </a:xfrm>
            <a:custGeom>
              <a:avLst/>
              <a:gdLst/>
              <a:ahLst/>
              <a:cxnLst/>
              <a:rect l="l" t="t" r="r" b="b"/>
              <a:pathLst>
                <a:path w="388" h="357" extrusionOk="0">
                  <a:moveTo>
                    <a:pt x="214" y="1"/>
                  </a:moveTo>
                  <a:cubicBezTo>
                    <a:pt x="200" y="1"/>
                    <a:pt x="187" y="2"/>
                    <a:pt x="175" y="5"/>
                  </a:cubicBezTo>
                  <a:cubicBezTo>
                    <a:pt x="158" y="5"/>
                    <a:pt x="142" y="5"/>
                    <a:pt x="126" y="10"/>
                  </a:cubicBezTo>
                  <a:cubicBezTo>
                    <a:pt x="87" y="21"/>
                    <a:pt x="60" y="43"/>
                    <a:pt x="38" y="76"/>
                  </a:cubicBezTo>
                  <a:cubicBezTo>
                    <a:pt x="33" y="81"/>
                    <a:pt x="27" y="92"/>
                    <a:pt x="22" y="103"/>
                  </a:cubicBezTo>
                  <a:cubicBezTo>
                    <a:pt x="16" y="108"/>
                    <a:pt x="11" y="119"/>
                    <a:pt x="11" y="130"/>
                  </a:cubicBezTo>
                  <a:cubicBezTo>
                    <a:pt x="6" y="147"/>
                    <a:pt x="6" y="163"/>
                    <a:pt x="11" y="179"/>
                  </a:cubicBezTo>
                  <a:cubicBezTo>
                    <a:pt x="0" y="245"/>
                    <a:pt x="44" y="321"/>
                    <a:pt x="115" y="338"/>
                  </a:cubicBezTo>
                  <a:cubicBezTo>
                    <a:pt x="126" y="343"/>
                    <a:pt x="137" y="343"/>
                    <a:pt x="147" y="343"/>
                  </a:cubicBezTo>
                  <a:cubicBezTo>
                    <a:pt x="158" y="343"/>
                    <a:pt x="164" y="349"/>
                    <a:pt x="169" y="349"/>
                  </a:cubicBezTo>
                  <a:cubicBezTo>
                    <a:pt x="182" y="354"/>
                    <a:pt x="196" y="356"/>
                    <a:pt x="211" y="356"/>
                  </a:cubicBezTo>
                  <a:cubicBezTo>
                    <a:pt x="229" y="356"/>
                    <a:pt x="247" y="352"/>
                    <a:pt x="262" y="343"/>
                  </a:cubicBezTo>
                  <a:cubicBezTo>
                    <a:pt x="317" y="321"/>
                    <a:pt x="360" y="278"/>
                    <a:pt x="377" y="218"/>
                  </a:cubicBezTo>
                  <a:cubicBezTo>
                    <a:pt x="388" y="158"/>
                    <a:pt x="377" y="98"/>
                    <a:pt x="339" y="54"/>
                  </a:cubicBezTo>
                  <a:cubicBezTo>
                    <a:pt x="305" y="16"/>
                    <a:pt x="258"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1">
              <a:extLst>
                <a:ext uri="{FF2B5EF4-FFF2-40B4-BE49-F238E27FC236}">
                  <a16:creationId xmlns:a16="http://schemas.microsoft.com/office/drawing/2014/main" id="{9AFFC2E9-262B-78E4-5700-2A6FBC4D9102}"/>
                </a:ext>
              </a:extLst>
            </p:cNvPr>
            <p:cNvSpPr/>
            <p:nvPr/>
          </p:nvSpPr>
          <p:spPr>
            <a:xfrm>
              <a:off x="-1628730" y="3461361"/>
              <a:ext cx="28412" cy="26142"/>
            </a:xfrm>
            <a:custGeom>
              <a:avLst/>
              <a:gdLst/>
              <a:ahLst/>
              <a:cxnLst/>
              <a:rect l="l" t="t" r="r" b="b"/>
              <a:pathLst>
                <a:path w="388" h="357" extrusionOk="0">
                  <a:moveTo>
                    <a:pt x="214" y="1"/>
                  </a:moveTo>
                  <a:cubicBezTo>
                    <a:pt x="201" y="1"/>
                    <a:pt x="188" y="2"/>
                    <a:pt x="175" y="5"/>
                  </a:cubicBezTo>
                  <a:cubicBezTo>
                    <a:pt x="159" y="5"/>
                    <a:pt x="142" y="5"/>
                    <a:pt x="126" y="10"/>
                  </a:cubicBezTo>
                  <a:cubicBezTo>
                    <a:pt x="88" y="21"/>
                    <a:pt x="60" y="43"/>
                    <a:pt x="39" y="76"/>
                  </a:cubicBezTo>
                  <a:cubicBezTo>
                    <a:pt x="33" y="81"/>
                    <a:pt x="28" y="92"/>
                    <a:pt x="22" y="103"/>
                  </a:cubicBezTo>
                  <a:cubicBezTo>
                    <a:pt x="17" y="108"/>
                    <a:pt x="11" y="119"/>
                    <a:pt x="11" y="130"/>
                  </a:cubicBezTo>
                  <a:cubicBezTo>
                    <a:pt x="6" y="147"/>
                    <a:pt x="6" y="163"/>
                    <a:pt x="11" y="179"/>
                  </a:cubicBezTo>
                  <a:cubicBezTo>
                    <a:pt x="0" y="245"/>
                    <a:pt x="44" y="321"/>
                    <a:pt x="115" y="338"/>
                  </a:cubicBezTo>
                  <a:cubicBezTo>
                    <a:pt x="126" y="343"/>
                    <a:pt x="137" y="343"/>
                    <a:pt x="148" y="343"/>
                  </a:cubicBezTo>
                  <a:cubicBezTo>
                    <a:pt x="159" y="343"/>
                    <a:pt x="164" y="349"/>
                    <a:pt x="170" y="349"/>
                  </a:cubicBezTo>
                  <a:cubicBezTo>
                    <a:pt x="182" y="354"/>
                    <a:pt x="196" y="356"/>
                    <a:pt x="211" y="356"/>
                  </a:cubicBezTo>
                  <a:cubicBezTo>
                    <a:pt x="229" y="356"/>
                    <a:pt x="247" y="352"/>
                    <a:pt x="262" y="343"/>
                  </a:cubicBezTo>
                  <a:cubicBezTo>
                    <a:pt x="317" y="321"/>
                    <a:pt x="361" y="278"/>
                    <a:pt x="372" y="218"/>
                  </a:cubicBezTo>
                  <a:cubicBezTo>
                    <a:pt x="388" y="158"/>
                    <a:pt x="377" y="98"/>
                    <a:pt x="339" y="54"/>
                  </a:cubicBezTo>
                  <a:cubicBezTo>
                    <a:pt x="305" y="16"/>
                    <a:pt x="259"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1">
              <a:extLst>
                <a:ext uri="{FF2B5EF4-FFF2-40B4-BE49-F238E27FC236}">
                  <a16:creationId xmlns:a16="http://schemas.microsoft.com/office/drawing/2014/main" id="{74C43DA3-3695-EC34-06F7-BC7A18880306}"/>
                </a:ext>
              </a:extLst>
            </p:cNvPr>
            <p:cNvSpPr/>
            <p:nvPr/>
          </p:nvSpPr>
          <p:spPr>
            <a:xfrm>
              <a:off x="-1566413" y="3547183"/>
              <a:ext cx="28485" cy="25923"/>
            </a:xfrm>
            <a:custGeom>
              <a:avLst/>
              <a:gdLst/>
              <a:ahLst/>
              <a:cxnLst/>
              <a:rect l="l" t="t" r="r" b="b"/>
              <a:pathLst>
                <a:path w="389" h="354" extrusionOk="0">
                  <a:moveTo>
                    <a:pt x="219" y="0"/>
                  </a:moveTo>
                  <a:cubicBezTo>
                    <a:pt x="204" y="0"/>
                    <a:pt x="190" y="2"/>
                    <a:pt x="176" y="6"/>
                  </a:cubicBezTo>
                  <a:cubicBezTo>
                    <a:pt x="171" y="5"/>
                    <a:pt x="166" y="4"/>
                    <a:pt x="160" y="4"/>
                  </a:cubicBezTo>
                  <a:cubicBezTo>
                    <a:pt x="147" y="4"/>
                    <a:pt x="134" y="8"/>
                    <a:pt x="126" y="12"/>
                  </a:cubicBezTo>
                  <a:cubicBezTo>
                    <a:pt x="88" y="17"/>
                    <a:pt x="55" y="39"/>
                    <a:pt x="39" y="72"/>
                  </a:cubicBezTo>
                  <a:cubicBezTo>
                    <a:pt x="34" y="77"/>
                    <a:pt x="28" y="88"/>
                    <a:pt x="23" y="99"/>
                  </a:cubicBezTo>
                  <a:cubicBezTo>
                    <a:pt x="17" y="110"/>
                    <a:pt x="12" y="116"/>
                    <a:pt x="12" y="126"/>
                  </a:cubicBezTo>
                  <a:cubicBezTo>
                    <a:pt x="6" y="143"/>
                    <a:pt x="6" y="159"/>
                    <a:pt x="12" y="176"/>
                  </a:cubicBezTo>
                  <a:cubicBezTo>
                    <a:pt x="1" y="247"/>
                    <a:pt x="45" y="323"/>
                    <a:pt x="116" y="334"/>
                  </a:cubicBezTo>
                  <a:cubicBezTo>
                    <a:pt x="126" y="339"/>
                    <a:pt x="137" y="339"/>
                    <a:pt x="148" y="339"/>
                  </a:cubicBezTo>
                  <a:cubicBezTo>
                    <a:pt x="154" y="339"/>
                    <a:pt x="159" y="345"/>
                    <a:pt x="170" y="345"/>
                  </a:cubicBezTo>
                  <a:cubicBezTo>
                    <a:pt x="184" y="350"/>
                    <a:pt x="200" y="353"/>
                    <a:pt x="217" y="353"/>
                  </a:cubicBezTo>
                  <a:cubicBezTo>
                    <a:pt x="233" y="353"/>
                    <a:pt x="249" y="350"/>
                    <a:pt x="263" y="345"/>
                  </a:cubicBezTo>
                  <a:cubicBezTo>
                    <a:pt x="318" y="323"/>
                    <a:pt x="356" y="274"/>
                    <a:pt x="372" y="219"/>
                  </a:cubicBezTo>
                  <a:cubicBezTo>
                    <a:pt x="388" y="159"/>
                    <a:pt x="378" y="94"/>
                    <a:pt x="334" y="50"/>
                  </a:cubicBezTo>
                  <a:cubicBezTo>
                    <a:pt x="305" y="18"/>
                    <a:pt x="262"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1">
              <a:extLst>
                <a:ext uri="{FF2B5EF4-FFF2-40B4-BE49-F238E27FC236}">
                  <a16:creationId xmlns:a16="http://schemas.microsoft.com/office/drawing/2014/main" id="{67752408-7F6B-8A89-722E-F39DD903C7C3}"/>
                </a:ext>
              </a:extLst>
            </p:cNvPr>
            <p:cNvSpPr/>
            <p:nvPr/>
          </p:nvSpPr>
          <p:spPr>
            <a:xfrm>
              <a:off x="-940030" y="2808105"/>
              <a:ext cx="187536" cy="499338"/>
            </a:xfrm>
            <a:custGeom>
              <a:avLst/>
              <a:gdLst/>
              <a:ahLst/>
              <a:cxnLst/>
              <a:rect l="l" t="t" r="r" b="b"/>
              <a:pathLst>
                <a:path w="2561" h="6819" extrusionOk="0">
                  <a:moveTo>
                    <a:pt x="481" y="1"/>
                  </a:moveTo>
                  <a:cubicBezTo>
                    <a:pt x="306" y="121"/>
                    <a:pt x="148" y="268"/>
                    <a:pt x="1" y="432"/>
                  </a:cubicBezTo>
                  <a:lnTo>
                    <a:pt x="1535" y="6819"/>
                  </a:lnTo>
                  <a:cubicBezTo>
                    <a:pt x="1868" y="6442"/>
                    <a:pt x="2179" y="6054"/>
                    <a:pt x="2474" y="5645"/>
                  </a:cubicBezTo>
                  <a:cubicBezTo>
                    <a:pt x="2501" y="5601"/>
                    <a:pt x="2528" y="5563"/>
                    <a:pt x="2561" y="5520"/>
                  </a:cubicBezTo>
                  <a:lnTo>
                    <a:pt x="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1">
              <a:extLst>
                <a:ext uri="{FF2B5EF4-FFF2-40B4-BE49-F238E27FC236}">
                  <a16:creationId xmlns:a16="http://schemas.microsoft.com/office/drawing/2014/main" id="{44676356-E108-5CCF-2DDC-1DDC10147521}"/>
                </a:ext>
              </a:extLst>
            </p:cNvPr>
            <p:cNvSpPr/>
            <p:nvPr/>
          </p:nvSpPr>
          <p:spPr>
            <a:xfrm>
              <a:off x="-862044" y="2784086"/>
              <a:ext cx="186730" cy="385030"/>
            </a:xfrm>
            <a:custGeom>
              <a:avLst/>
              <a:gdLst/>
              <a:ahLst/>
              <a:cxnLst/>
              <a:rect l="l" t="t" r="r" b="b"/>
              <a:pathLst>
                <a:path w="2550" h="5258" extrusionOk="0">
                  <a:moveTo>
                    <a:pt x="452" y="1"/>
                  </a:moveTo>
                  <a:cubicBezTo>
                    <a:pt x="300" y="1"/>
                    <a:pt x="149" y="20"/>
                    <a:pt x="0" y="61"/>
                  </a:cubicBezTo>
                  <a:lnTo>
                    <a:pt x="1878" y="5258"/>
                  </a:lnTo>
                  <a:cubicBezTo>
                    <a:pt x="2156" y="4805"/>
                    <a:pt x="2391" y="4325"/>
                    <a:pt x="2549" y="3828"/>
                  </a:cubicBezTo>
                  <a:lnTo>
                    <a:pt x="601" y="7"/>
                  </a:lnTo>
                  <a:cubicBezTo>
                    <a:pt x="551" y="3"/>
                    <a:pt x="50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51">
            <a:extLst>
              <a:ext uri="{FF2B5EF4-FFF2-40B4-BE49-F238E27FC236}">
                <a16:creationId xmlns:a16="http://schemas.microsoft.com/office/drawing/2014/main" id="{455C5D70-932F-D96A-45B7-A591CC538FE9}"/>
              </a:ext>
            </a:extLst>
          </p:cNvPr>
          <p:cNvGrpSpPr/>
          <p:nvPr/>
        </p:nvGrpSpPr>
        <p:grpSpPr>
          <a:xfrm>
            <a:off x="252573" y="1749412"/>
            <a:ext cx="921055" cy="1534326"/>
            <a:chOff x="-5686015" y="2503774"/>
            <a:chExt cx="921055" cy="1534326"/>
          </a:xfrm>
        </p:grpSpPr>
        <p:sp>
          <p:nvSpPr>
            <p:cNvPr id="1256" name="Google Shape;1256;p51">
              <a:extLst>
                <a:ext uri="{FF2B5EF4-FFF2-40B4-BE49-F238E27FC236}">
                  <a16:creationId xmlns:a16="http://schemas.microsoft.com/office/drawing/2014/main" id="{B9B50194-D36F-D944-1375-DBBD57D532F7}"/>
                </a:ext>
              </a:extLst>
            </p:cNvPr>
            <p:cNvSpPr/>
            <p:nvPr/>
          </p:nvSpPr>
          <p:spPr>
            <a:xfrm>
              <a:off x="-5686015" y="3514817"/>
              <a:ext cx="267939" cy="523284"/>
            </a:xfrm>
            <a:custGeom>
              <a:avLst/>
              <a:gdLst/>
              <a:ahLst/>
              <a:cxnLst/>
              <a:rect l="l" t="t" r="r" b="b"/>
              <a:pathLst>
                <a:path w="3659" h="7146" extrusionOk="0">
                  <a:moveTo>
                    <a:pt x="3484" y="1"/>
                  </a:moveTo>
                  <a:lnTo>
                    <a:pt x="2092" y="1393"/>
                  </a:lnTo>
                  <a:lnTo>
                    <a:pt x="181" y="5978"/>
                  </a:lnTo>
                  <a:cubicBezTo>
                    <a:pt x="1" y="6409"/>
                    <a:pt x="208" y="6901"/>
                    <a:pt x="640" y="7081"/>
                  </a:cubicBezTo>
                  <a:cubicBezTo>
                    <a:pt x="744" y="7125"/>
                    <a:pt x="853" y="7146"/>
                    <a:pt x="960" y="7146"/>
                  </a:cubicBezTo>
                  <a:cubicBezTo>
                    <a:pt x="1290" y="7146"/>
                    <a:pt x="1606" y="6949"/>
                    <a:pt x="1742" y="6628"/>
                  </a:cubicBezTo>
                  <a:lnTo>
                    <a:pt x="3647" y="2042"/>
                  </a:lnTo>
                  <a:lnTo>
                    <a:pt x="3658" y="72"/>
                  </a:lnTo>
                  <a:lnTo>
                    <a:pt x="3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1">
              <a:extLst>
                <a:ext uri="{FF2B5EF4-FFF2-40B4-BE49-F238E27FC236}">
                  <a16:creationId xmlns:a16="http://schemas.microsoft.com/office/drawing/2014/main" id="{4D806B80-4536-7CFF-FF68-416C925D7298}"/>
                </a:ext>
              </a:extLst>
            </p:cNvPr>
            <p:cNvSpPr/>
            <p:nvPr/>
          </p:nvSpPr>
          <p:spPr>
            <a:xfrm>
              <a:off x="-5472558" y="3149781"/>
              <a:ext cx="311510" cy="451740"/>
            </a:xfrm>
            <a:custGeom>
              <a:avLst/>
              <a:gdLst/>
              <a:ahLst/>
              <a:cxnLst/>
              <a:rect l="l" t="t" r="r" b="b"/>
              <a:pathLst>
                <a:path w="4254" h="6169" extrusionOk="0">
                  <a:moveTo>
                    <a:pt x="719" y="1"/>
                  </a:moveTo>
                  <a:cubicBezTo>
                    <a:pt x="668" y="1"/>
                    <a:pt x="617" y="18"/>
                    <a:pt x="574" y="51"/>
                  </a:cubicBezTo>
                  <a:cubicBezTo>
                    <a:pt x="476" y="127"/>
                    <a:pt x="459" y="269"/>
                    <a:pt x="536" y="368"/>
                  </a:cubicBezTo>
                  <a:cubicBezTo>
                    <a:pt x="547" y="379"/>
                    <a:pt x="1677" y="1923"/>
                    <a:pt x="45" y="5843"/>
                  </a:cubicBezTo>
                  <a:cubicBezTo>
                    <a:pt x="1" y="5957"/>
                    <a:pt x="55" y="6088"/>
                    <a:pt x="170" y="6138"/>
                  </a:cubicBezTo>
                  <a:cubicBezTo>
                    <a:pt x="176" y="6138"/>
                    <a:pt x="181" y="6143"/>
                    <a:pt x="186" y="6143"/>
                  </a:cubicBezTo>
                  <a:cubicBezTo>
                    <a:pt x="192" y="6148"/>
                    <a:pt x="197" y="6148"/>
                    <a:pt x="203" y="6154"/>
                  </a:cubicBezTo>
                  <a:cubicBezTo>
                    <a:pt x="231" y="6164"/>
                    <a:pt x="259" y="6169"/>
                    <a:pt x="287" y="6169"/>
                  </a:cubicBezTo>
                  <a:cubicBezTo>
                    <a:pt x="379" y="6169"/>
                    <a:pt x="465" y="6116"/>
                    <a:pt x="503" y="6028"/>
                  </a:cubicBezTo>
                  <a:cubicBezTo>
                    <a:pt x="2130" y="2125"/>
                    <a:pt x="4013" y="1831"/>
                    <a:pt x="4040" y="1825"/>
                  </a:cubicBezTo>
                  <a:cubicBezTo>
                    <a:pt x="4166" y="1814"/>
                    <a:pt x="4253" y="1700"/>
                    <a:pt x="4242" y="1580"/>
                  </a:cubicBezTo>
                  <a:cubicBezTo>
                    <a:pt x="4227" y="1464"/>
                    <a:pt x="4133" y="1376"/>
                    <a:pt x="4020" y="1376"/>
                  </a:cubicBezTo>
                  <a:cubicBezTo>
                    <a:pt x="4010" y="1376"/>
                    <a:pt x="4001" y="1376"/>
                    <a:pt x="3991" y="1378"/>
                  </a:cubicBezTo>
                  <a:cubicBezTo>
                    <a:pt x="3920" y="1383"/>
                    <a:pt x="2616" y="1558"/>
                    <a:pt x="1207" y="3698"/>
                  </a:cubicBezTo>
                  <a:cubicBezTo>
                    <a:pt x="1731" y="1192"/>
                    <a:pt x="934" y="138"/>
                    <a:pt x="891" y="84"/>
                  </a:cubicBezTo>
                  <a:cubicBezTo>
                    <a:pt x="848" y="29"/>
                    <a:pt x="784"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1">
              <a:extLst>
                <a:ext uri="{FF2B5EF4-FFF2-40B4-BE49-F238E27FC236}">
                  <a16:creationId xmlns:a16="http://schemas.microsoft.com/office/drawing/2014/main" id="{C60BE93A-CF37-C8EB-C880-3FF118230C92}"/>
                </a:ext>
              </a:extLst>
            </p:cNvPr>
            <p:cNvSpPr/>
            <p:nvPr/>
          </p:nvSpPr>
          <p:spPr>
            <a:xfrm>
              <a:off x="-5570463" y="2503774"/>
              <a:ext cx="805503" cy="793054"/>
            </a:xfrm>
            <a:custGeom>
              <a:avLst/>
              <a:gdLst/>
              <a:ahLst/>
              <a:cxnLst/>
              <a:rect l="l" t="t" r="r" b="b"/>
              <a:pathLst>
                <a:path w="11000" h="10830" extrusionOk="0">
                  <a:moveTo>
                    <a:pt x="5865" y="645"/>
                  </a:moveTo>
                  <a:cubicBezTo>
                    <a:pt x="6270" y="645"/>
                    <a:pt x="6678" y="711"/>
                    <a:pt x="7075" y="849"/>
                  </a:cubicBezTo>
                  <a:cubicBezTo>
                    <a:pt x="9269" y="1607"/>
                    <a:pt x="10345" y="4266"/>
                    <a:pt x="9471" y="6788"/>
                  </a:cubicBezTo>
                  <a:cubicBezTo>
                    <a:pt x="8761" y="8852"/>
                    <a:pt x="6968" y="10185"/>
                    <a:pt x="5138" y="10185"/>
                  </a:cubicBezTo>
                  <a:cubicBezTo>
                    <a:pt x="4732" y="10185"/>
                    <a:pt x="4324" y="10119"/>
                    <a:pt x="3925" y="9981"/>
                  </a:cubicBezTo>
                  <a:cubicBezTo>
                    <a:pt x="1731" y="9222"/>
                    <a:pt x="661" y="6564"/>
                    <a:pt x="1529" y="4042"/>
                  </a:cubicBezTo>
                  <a:cubicBezTo>
                    <a:pt x="2244" y="1978"/>
                    <a:pt x="4037" y="645"/>
                    <a:pt x="5865" y="645"/>
                  </a:cubicBezTo>
                  <a:close/>
                  <a:moveTo>
                    <a:pt x="5916" y="1"/>
                  </a:moveTo>
                  <a:cubicBezTo>
                    <a:pt x="3836" y="1"/>
                    <a:pt x="1803" y="1515"/>
                    <a:pt x="994" y="3856"/>
                  </a:cubicBezTo>
                  <a:cubicBezTo>
                    <a:pt x="0" y="6722"/>
                    <a:pt x="1223" y="9741"/>
                    <a:pt x="3712" y="10598"/>
                  </a:cubicBezTo>
                  <a:cubicBezTo>
                    <a:pt x="4164" y="10755"/>
                    <a:pt x="4627" y="10829"/>
                    <a:pt x="5088" y="10829"/>
                  </a:cubicBezTo>
                  <a:cubicBezTo>
                    <a:pt x="7166" y="10829"/>
                    <a:pt x="9203" y="9314"/>
                    <a:pt x="10012" y="6973"/>
                  </a:cubicBezTo>
                  <a:cubicBezTo>
                    <a:pt x="11000" y="4108"/>
                    <a:pt x="9783" y="1089"/>
                    <a:pt x="7293" y="232"/>
                  </a:cubicBezTo>
                  <a:cubicBezTo>
                    <a:pt x="6840" y="75"/>
                    <a:pt x="6377" y="1"/>
                    <a:pt x="5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1">
              <a:extLst>
                <a:ext uri="{FF2B5EF4-FFF2-40B4-BE49-F238E27FC236}">
                  <a16:creationId xmlns:a16="http://schemas.microsoft.com/office/drawing/2014/main" id="{9C03B8B5-1356-D600-439A-FC428042C733}"/>
                </a:ext>
              </a:extLst>
            </p:cNvPr>
            <p:cNvSpPr/>
            <p:nvPr/>
          </p:nvSpPr>
          <p:spPr>
            <a:xfrm>
              <a:off x="-5480906" y="2551079"/>
              <a:ext cx="626022" cy="698444"/>
            </a:xfrm>
            <a:custGeom>
              <a:avLst/>
              <a:gdLst/>
              <a:ahLst/>
              <a:cxnLst/>
              <a:rect l="l" t="t" r="r" b="b"/>
              <a:pathLst>
                <a:path w="8549" h="9538" extrusionOk="0">
                  <a:moveTo>
                    <a:pt x="2811" y="476"/>
                  </a:moveTo>
                  <a:cubicBezTo>
                    <a:pt x="2981" y="558"/>
                    <a:pt x="3155" y="639"/>
                    <a:pt x="3325" y="721"/>
                  </a:cubicBezTo>
                  <a:cubicBezTo>
                    <a:pt x="3243" y="891"/>
                    <a:pt x="3161" y="1060"/>
                    <a:pt x="3079" y="1229"/>
                  </a:cubicBezTo>
                  <a:cubicBezTo>
                    <a:pt x="2910" y="1147"/>
                    <a:pt x="2741" y="1071"/>
                    <a:pt x="2571" y="989"/>
                  </a:cubicBezTo>
                  <a:cubicBezTo>
                    <a:pt x="2653" y="820"/>
                    <a:pt x="2730" y="645"/>
                    <a:pt x="2811" y="476"/>
                  </a:cubicBezTo>
                  <a:close/>
                  <a:moveTo>
                    <a:pt x="3439" y="776"/>
                  </a:moveTo>
                  <a:cubicBezTo>
                    <a:pt x="3608" y="858"/>
                    <a:pt x="3783" y="934"/>
                    <a:pt x="3952" y="1016"/>
                  </a:cubicBezTo>
                  <a:cubicBezTo>
                    <a:pt x="3876" y="1185"/>
                    <a:pt x="3794" y="1349"/>
                    <a:pt x="3712" y="1518"/>
                  </a:cubicBezTo>
                  <a:cubicBezTo>
                    <a:pt x="3543" y="1442"/>
                    <a:pt x="3374" y="1365"/>
                    <a:pt x="3199" y="1284"/>
                  </a:cubicBezTo>
                  <a:cubicBezTo>
                    <a:pt x="3281" y="1114"/>
                    <a:pt x="3357" y="945"/>
                    <a:pt x="3439" y="776"/>
                  </a:cubicBezTo>
                  <a:close/>
                  <a:moveTo>
                    <a:pt x="4067" y="1071"/>
                  </a:moveTo>
                  <a:cubicBezTo>
                    <a:pt x="4214" y="1136"/>
                    <a:pt x="4362" y="1207"/>
                    <a:pt x="4509" y="1273"/>
                  </a:cubicBezTo>
                  <a:cubicBezTo>
                    <a:pt x="4536" y="1284"/>
                    <a:pt x="4558" y="1300"/>
                    <a:pt x="4586" y="1311"/>
                  </a:cubicBezTo>
                  <a:cubicBezTo>
                    <a:pt x="4504" y="1475"/>
                    <a:pt x="4422" y="1644"/>
                    <a:pt x="4345" y="1808"/>
                  </a:cubicBezTo>
                  <a:cubicBezTo>
                    <a:pt x="4176" y="1731"/>
                    <a:pt x="4001" y="1655"/>
                    <a:pt x="3832" y="1573"/>
                  </a:cubicBezTo>
                  <a:cubicBezTo>
                    <a:pt x="3909" y="1404"/>
                    <a:pt x="3991" y="1234"/>
                    <a:pt x="4067" y="1071"/>
                  </a:cubicBezTo>
                  <a:close/>
                  <a:moveTo>
                    <a:pt x="2517" y="1103"/>
                  </a:moveTo>
                  <a:cubicBezTo>
                    <a:pt x="2686" y="1185"/>
                    <a:pt x="2855" y="1267"/>
                    <a:pt x="3024" y="1349"/>
                  </a:cubicBezTo>
                  <a:cubicBezTo>
                    <a:pt x="2942" y="1518"/>
                    <a:pt x="2866" y="1688"/>
                    <a:pt x="2784" y="1857"/>
                  </a:cubicBezTo>
                  <a:cubicBezTo>
                    <a:pt x="2615" y="1780"/>
                    <a:pt x="2451" y="1698"/>
                    <a:pt x="2282" y="1622"/>
                  </a:cubicBezTo>
                  <a:cubicBezTo>
                    <a:pt x="2358" y="1447"/>
                    <a:pt x="2440" y="1278"/>
                    <a:pt x="2517" y="1103"/>
                  </a:cubicBezTo>
                  <a:close/>
                  <a:moveTo>
                    <a:pt x="4695" y="1360"/>
                  </a:moveTo>
                  <a:cubicBezTo>
                    <a:pt x="4869" y="1442"/>
                    <a:pt x="5044" y="1524"/>
                    <a:pt x="5219" y="1600"/>
                  </a:cubicBezTo>
                  <a:cubicBezTo>
                    <a:pt x="5137" y="1769"/>
                    <a:pt x="5055" y="1933"/>
                    <a:pt x="4979" y="2097"/>
                  </a:cubicBezTo>
                  <a:cubicBezTo>
                    <a:pt x="4804" y="2020"/>
                    <a:pt x="4635" y="1944"/>
                    <a:pt x="4460" y="1862"/>
                  </a:cubicBezTo>
                  <a:cubicBezTo>
                    <a:pt x="4542" y="1698"/>
                    <a:pt x="4618" y="1529"/>
                    <a:pt x="4695" y="1360"/>
                  </a:cubicBezTo>
                  <a:close/>
                  <a:moveTo>
                    <a:pt x="3144" y="1404"/>
                  </a:moveTo>
                  <a:cubicBezTo>
                    <a:pt x="3314" y="1486"/>
                    <a:pt x="3483" y="1562"/>
                    <a:pt x="3652" y="1644"/>
                  </a:cubicBezTo>
                  <a:cubicBezTo>
                    <a:pt x="3576" y="1808"/>
                    <a:pt x="3499" y="1977"/>
                    <a:pt x="3417" y="2146"/>
                  </a:cubicBezTo>
                  <a:cubicBezTo>
                    <a:pt x="3248" y="2070"/>
                    <a:pt x="3079" y="1993"/>
                    <a:pt x="2910" y="1917"/>
                  </a:cubicBezTo>
                  <a:cubicBezTo>
                    <a:pt x="2986" y="1742"/>
                    <a:pt x="3068" y="1573"/>
                    <a:pt x="3144" y="1404"/>
                  </a:cubicBezTo>
                  <a:close/>
                  <a:moveTo>
                    <a:pt x="1600" y="1436"/>
                  </a:moveTo>
                  <a:cubicBezTo>
                    <a:pt x="1769" y="1518"/>
                    <a:pt x="1938" y="1600"/>
                    <a:pt x="2102" y="1677"/>
                  </a:cubicBezTo>
                  <a:cubicBezTo>
                    <a:pt x="2031" y="1835"/>
                    <a:pt x="1954" y="1999"/>
                    <a:pt x="1883" y="2157"/>
                  </a:cubicBezTo>
                  <a:cubicBezTo>
                    <a:pt x="1878" y="2168"/>
                    <a:pt x="1867" y="2179"/>
                    <a:pt x="1862" y="2195"/>
                  </a:cubicBezTo>
                  <a:cubicBezTo>
                    <a:pt x="1698" y="2113"/>
                    <a:pt x="1529" y="2037"/>
                    <a:pt x="1359" y="1960"/>
                  </a:cubicBezTo>
                  <a:cubicBezTo>
                    <a:pt x="1441" y="1786"/>
                    <a:pt x="1523" y="1611"/>
                    <a:pt x="1600" y="1436"/>
                  </a:cubicBezTo>
                  <a:close/>
                  <a:moveTo>
                    <a:pt x="5328" y="1649"/>
                  </a:moveTo>
                  <a:cubicBezTo>
                    <a:pt x="5503" y="1731"/>
                    <a:pt x="5672" y="1813"/>
                    <a:pt x="5847" y="1889"/>
                  </a:cubicBezTo>
                  <a:cubicBezTo>
                    <a:pt x="5770" y="2059"/>
                    <a:pt x="5688" y="2222"/>
                    <a:pt x="5612" y="2386"/>
                  </a:cubicBezTo>
                  <a:cubicBezTo>
                    <a:pt x="5437" y="2310"/>
                    <a:pt x="5268" y="2233"/>
                    <a:pt x="5093" y="2152"/>
                  </a:cubicBezTo>
                  <a:cubicBezTo>
                    <a:pt x="5170" y="1988"/>
                    <a:pt x="5252" y="1819"/>
                    <a:pt x="5328" y="1649"/>
                  </a:cubicBezTo>
                  <a:close/>
                  <a:moveTo>
                    <a:pt x="3772" y="1698"/>
                  </a:moveTo>
                  <a:cubicBezTo>
                    <a:pt x="3898" y="1753"/>
                    <a:pt x="4018" y="1813"/>
                    <a:pt x="4143" y="1868"/>
                  </a:cubicBezTo>
                  <a:cubicBezTo>
                    <a:pt x="4187" y="1889"/>
                    <a:pt x="4236" y="1911"/>
                    <a:pt x="4285" y="1933"/>
                  </a:cubicBezTo>
                  <a:cubicBezTo>
                    <a:pt x="4203" y="2102"/>
                    <a:pt x="4127" y="2272"/>
                    <a:pt x="4051" y="2435"/>
                  </a:cubicBezTo>
                  <a:cubicBezTo>
                    <a:pt x="3881" y="2359"/>
                    <a:pt x="3707" y="2283"/>
                    <a:pt x="3537" y="2201"/>
                  </a:cubicBezTo>
                  <a:cubicBezTo>
                    <a:pt x="3614" y="2037"/>
                    <a:pt x="3696" y="1868"/>
                    <a:pt x="3772" y="1698"/>
                  </a:cubicBezTo>
                  <a:close/>
                  <a:moveTo>
                    <a:pt x="2227" y="1737"/>
                  </a:moveTo>
                  <a:cubicBezTo>
                    <a:pt x="2397" y="1819"/>
                    <a:pt x="2560" y="1895"/>
                    <a:pt x="2730" y="1977"/>
                  </a:cubicBezTo>
                  <a:cubicBezTo>
                    <a:pt x="2653" y="2146"/>
                    <a:pt x="2571" y="2315"/>
                    <a:pt x="2495" y="2484"/>
                  </a:cubicBezTo>
                  <a:cubicBezTo>
                    <a:pt x="2326" y="2408"/>
                    <a:pt x="2156" y="2332"/>
                    <a:pt x="1993" y="2250"/>
                  </a:cubicBezTo>
                  <a:cubicBezTo>
                    <a:pt x="2069" y="2081"/>
                    <a:pt x="2145" y="1906"/>
                    <a:pt x="2227" y="1737"/>
                  </a:cubicBezTo>
                  <a:close/>
                  <a:moveTo>
                    <a:pt x="5956" y="1944"/>
                  </a:moveTo>
                  <a:cubicBezTo>
                    <a:pt x="6130" y="2020"/>
                    <a:pt x="6305" y="2102"/>
                    <a:pt x="6480" y="2184"/>
                  </a:cubicBezTo>
                  <a:cubicBezTo>
                    <a:pt x="6398" y="2348"/>
                    <a:pt x="6321" y="2517"/>
                    <a:pt x="6240" y="2681"/>
                  </a:cubicBezTo>
                  <a:cubicBezTo>
                    <a:pt x="6070" y="2599"/>
                    <a:pt x="5896" y="2523"/>
                    <a:pt x="5726" y="2441"/>
                  </a:cubicBezTo>
                  <a:cubicBezTo>
                    <a:pt x="5803" y="2277"/>
                    <a:pt x="5879" y="2108"/>
                    <a:pt x="5956" y="1944"/>
                  </a:cubicBezTo>
                  <a:close/>
                  <a:moveTo>
                    <a:pt x="4405" y="1988"/>
                  </a:moveTo>
                  <a:cubicBezTo>
                    <a:pt x="4575" y="2070"/>
                    <a:pt x="4744" y="2146"/>
                    <a:pt x="4919" y="2228"/>
                  </a:cubicBezTo>
                  <a:cubicBezTo>
                    <a:pt x="4837" y="2392"/>
                    <a:pt x="4760" y="2561"/>
                    <a:pt x="4678" y="2725"/>
                  </a:cubicBezTo>
                  <a:cubicBezTo>
                    <a:pt x="4509" y="2648"/>
                    <a:pt x="4340" y="2572"/>
                    <a:pt x="4171" y="2490"/>
                  </a:cubicBezTo>
                  <a:cubicBezTo>
                    <a:pt x="4247" y="2326"/>
                    <a:pt x="4324" y="2157"/>
                    <a:pt x="4405" y="1988"/>
                  </a:cubicBezTo>
                  <a:close/>
                  <a:moveTo>
                    <a:pt x="2855" y="2031"/>
                  </a:moveTo>
                  <a:cubicBezTo>
                    <a:pt x="3024" y="2113"/>
                    <a:pt x="3194" y="2190"/>
                    <a:pt x="3363" y="2272"/>
                  </a:cubicBezTo>
                  <a:cubicBezTo>
                    <a:pt x="3281" y="2441"/>
                    <a:pt x="3204" y="2610"/>
                    <a:pt x="3123" y="2779"/>
                  </a:cubicBezTo>
                  <a:cubicBezTo>
                    <a:pt x="2953" y="2697"/>
                    <a:pt x="2790" y="2621"/>
                    <a:pt x="2620" y="2545"/>
                  </a:cubicBezTo>
                  <a:cubicBezTo>
                    <a:pt x="2697" y="2375"/>
                    <a:pt x="2773" y="2206"/>
                    <a:pt x="2855" y="2031"/>
                  </a:cubicBezTo>
                  <a:close/>
                  <a:moveTo>
                    <a:pt x="1310" y="2070"/>
                  </a:moveTo>
                  <a:cubicBezTo>
                    <a:pt x="1480" y="2152"/>
                    <a:pt x="1643" y="2228"/>
                    <a:pt x="1813" y="2310"/>
                  </a:cubicBezTo>
                  <a:cubicBezTo>
                    <a:pt x="1731" y="2479"/>
                    <a:pt x="1654" y="2654"/>
                    <a:pt x="1572" y="2823"/>
                  </a:cubicBezTo>
                  <a:cubicBezTo>
                    <a:pt x="1409" y="2747"/>
                    <a:pt x="1239" y="2670"/>
                    <a:pt x="1070" y="2588"/>
                  </a:cubicBezTo>
                  <a:cubicBezTo>
                    <a:pt x="1152" y="2414"/>
                    <a:pt x="1234" y="2244"/>
                    <a:pt x="1310" y="2070"/>
                  </a:cubicBezTo>
                  <a:close/>
                  <a:moveTo>
                    <a:pt x="6589" y="2233"/>
                  </a:moveTo>
                  <a:cubicBezTo>
                    <a:pt x="6764" y="2315"/>
                    <a:pt x="6938" y="2397"/>
                    <a:pt x="7108" y="2479"/>
                  </a:cubicBezTo>
                  <a:cubicBezTo>
                    <a:pt x="7031" y="2643"/>
                    <a:pt x="6949" y="2807"/>
                    <a:pt x="6873" y="2976"/>
                  </a:cubicBezTo>
                  <a:cubicBezTo>
                    <a:pt x="6698" y="2894"/>
                    <a:pt x="6529" y="2812"/>
                    <a:pt x="6354" y="2736"/>
                  </a:cubicBezTo>
                  <a:cubicBezTo>
                    <a:pt x="6420" y="2594"/>
                    <a:pt x="6485" y="2446"/>
                    <a:pt x="6556" y="2304"/>
                  </a:cubicBezTo>
                  <a:cubicBezTo>
                    <a:pt x="6567" y="2283"/>
                    <a:pt x="6578" y="2261"/>
                    <a:pt x="6589" y="2233"/>
                  </a:cubicBezTo>
                  <a:close/>
                  <a:moveTo>
                    <a:pt x="5033" y="2283"/>
                  </a:moveTo>
                  <a:cubicBezTo>
                    <a:pt x="5208" y="2359"/>
                    <a:pt x="5377" y="2441"/>
                    <a:pt x="5546" y="2517"/>
                  </a:cubicBezTo>
                  <a:cubicBezTo>
                    <a:pt x="5470" y="2681"/>
                    <a:pt x="5388" y="2850"/>
                    <a:pt x="5312" y="3014"/>
                  </a:cubicBezTo>
                  <a:cubicBezTo>
                    <a:pt x="5142" y="2938"/>
                    <a:pt x="4973" y="2861"/>
                    <a:pt x="4798" y="2779"/>
                  </a:cubicBezTo>
                  <a:cubicBezTo>
                    <a:pt x="4880" y="2615"/>
                    <a:pt x="4957" y="2446"/>
                    <a:pt x="5033" y="2283"/>
                  </a:cubicBezTo>
                  <a:close/>
                  <a:moveTo>
                    <a:pt x="3483" y="2326"/>
                  </a:moveTo>
                  <a:cubicBezTo>
                    <a:pt x="3581" y="2375"/>
                    <a:pt x="3679" y="2419"/>
                    <a:pt x="3778" y="2463"/>
                  </a:cubicBezTo>
                  <a:cubicBezTo>
                    <a:pt x="3849" y="2495"/>
                    <a:pt x="3920" y="2528"/>
                    <a:pt x="3991" y="2566"/>
                  </a:cubicBezTo>
                  <a:cubicBezTo>
                    <a:pt x="3914" y="2730"/>
                    <a:pt x="3832" y="2899"/>
                    <a:pt x="3756" y="3069"/>
                  </a:cubicBezTo>
                  <a:cubicBezTo>
                    <a:pt x="3587" y="2987"/>
                    <a:pt x="3417" y="2910"/>
                    <a:pt x="3248" y="2834"/>
                  </a:cubicBezTo>
                  <a:cubicBezTo>
                    <a:pt x="3325" y="2665"/>
                    <a:pt x="3406" y="2495"/>
                    <a:pt x="3483" y="2326"/>
                  </a:cubicBezTo>
                  <a:close/>
                  <a:moveTo>
                    <a:pt x="1938" y="2370"/>
                  </a:moveTo>
                  <a:cubicBezTo>
                    <a:pt x="2102" y="2446"/>
                    <a:pt x="2271" y="2528"/>
                    <a:pt x="2440" y="2605"/>
                  </a:cubicBezTo>
                  <a:cubicBezTo>
                    <a:pt x="2358" y="2779"/>
                    <a:pt x="2282" y="2948"/>
                    <a:pt x="2200" y="3118"/>
                  </a:cubicBezTo>
                  <a:cubicBezTo>
                    <a:pt x="2036" y="3041"/>
                    <a:pt x="1867" y="2959"/>
                    <a:pt x="1703" y="2883"/>
                  </a:cubicBezTo>
                  <a:cubicBezTo>
                    <a:pt x="1780" y="2714"/>
                    <a:pt x="1856" y="2539"/>
                    <a:pt x="1938" y="2370"/>
                  </a:cubicBezTo>
                  <a:close/>
                  <a:moveTo>
                    <a:pt x="7217" y="2528"/>
                  </a:moveTo>
                  <a:cubicBezTo>
                    <a:pt x="7391" y="2610"/>
                    <a:pt x="7566" y="2692"/>
                    <a:pt x="7741" y="2774"/>
                  </a:cubicBezTo>
                  <a:cubicBezTo>
                    <a:pt x="7659" y="2938"/>
                    <a:pt x="7577" y="3107"/>
                    <a:pt x="7501" y="3271"/>
                  </a:cubicBezTo>
                  <a:cubicBezTo>
                    <a:pt x="7326" y="3189"/>
                    <a:pt x="7157" y="3107"/>
                    <a:pt x="6987" y="3025"/>
                  </a:cubicBezTo>
                  <a:cubicBezTo>
                    <a:pt x="7042" y="2910"/>
                    <a:pt x="7097" y="2790"/>
                    <a:pt x="7151" y="2670"/>
                  </a:cubicBezTo>
                  <a:cubicBezTo>
                    <a:pt x="7173" y="2626"/>
                    <a:pt x="7195" y="2577"/>
                    <a:pt x="7217" y="2528"/>
                  </a:cubicBezTo>
                  <a:close/>
                  <a:moveTo>
                    <a:pt x="5666" y="2572"/>
                  </a:moveTo>
                  <a:cubicBezTo>
                    <a:pt x="5836" y="2648"/>
                    <a:pt x="6010" y="2730"/>
                    <a:pt x="6180" y="2812"/>
                  </a:cubicBezTo>
                  <a:cubicBezTo>
                    <a:pt x="6098" y="2976"/>
                    <a:pt x="6021" y="3140"/>
                    <a:pt x="5939" y="3309"/>
                  </a:cubicBezTo>
                  <a:cubicBezTo>
                    <a:pt x="5770" y="3227"/>
                    <a:pt x="5601" y="3150"/>
                    <a:pt x="5432" y="3069"/>
                  </a:cubicBezTo>
                  <a:cubicBezTo>
                    <a:pt x="5508" y="2905"/>
                    <a:pt x="5585" y="2736"/>
                    <a:pt x="5666" y="2572"/>
                  </a:cubicBezTo>
                  <a:close/>
                  <a:moveTo>
                    <a:pt x="4111" y="2621"/>
                  </a:moveTo>
                  <a:cubicBezTo>
                    <a:pt x="4280" y="2697"/>
                    <a:pt x="4449" y="2774"/>
                    <a:pt x="4618" y="2856"/>
                  </a:cubicBezTo>
                  <a:cubicBezTo>
                    <a:pt x="4542" y="3019"/>
                    <a:pt x="4465" y="3189"/>
                    <a:pt x="4389" y="3352"/>
                  </a:cubicBezTo>
                  <a:cubicBezTo>
                    <a:pt x="4220" y="3276"/>
                    <a:pt x="4051" y="3200"/>
                    <a:pt x="3881" y="3123"/>
                  </a:cubicBezTo>
                  <a:cubicBezTo>
                    <a:pt x="3958" y="2954"/>
                    <a:pt x="4034" y="2790"/>
                    <a:pt x="4111" y="2621"/>
                  </a:cubicBezTo>
                  <a:close/>
                  <a:moveTo>
                    <a:pt x="2566" y="2665"/>
                  </a:moveTo>
                  <a:cubicBezTo>
                    <a:pt x="2730" y="2747"/>
                    <a:pt x="2899" y="2823"/>
                    <a:pt x="3068" y="2899"/>
                  </a:cubicBezTo>
                  <a:cubicBezTo>
                    <a:pt x="2986" y="3069"/>
                    <a:pt x="2910" y="3238"/>
                    <a:pt x="2833" y="3407"/>
                  </a:cubicBezTo>
                  <a:cubicBezTo>
                    <a:pt x="2664" y="3331"/>
                    <a:pt x="2495" y="3254"/>
                    <a:pt x="2331" y="3178"/>
                  </a:cubicBezTo>
                  <a:cubicBezTo>
                    <a:pt x="2408" y="3003"/>
                    <a:pt x="2484" y="2834"/>
                    <a:pt x="2566" y="2665"/>
                  </a:cubicBezTo>
                  <a:close/>
                  <a:moveTo>
                    <a:pt x="1021" y="2703"/>
                  </a:moveTo>
                  <a:cubicBezTo>
                    <a:pt x="1185" y="2779"/>
                    <a:pt x="1354" y="2861"/>
                    <a:pt x="1518" y="2938"/>
                  </a:cubicBezTo>
                  <a:cubicBezTo>
                    <a:pt x="1441" y="3112"/>
                    <a:pt x="1359" y="3281"/>
                    <a:pt x="1283" y="3456"/>
                  </a:cubicBezTo>
                  <a:cubicBezTo>
                    <a:pt x="1114" y="3374"/>
                    <a:pt x="950" y="3298"/>
                    <a:pt x="781" y="3221"/>
                  </a:cubicBezTo>
                  <a:cubicBezTo>
                    <a:pt x="863" y="3047"/>
                    <a:pt x="939" y="2872"/>
                    <a:pt x="1021" y="2703"/>
                  </a:cubicBezTo>
                  <a:close/>
                  <a:moveTo>
                    <a:pt x="7850" y="2828"/>
                  </a:moveTo>
                  <a:cubicBezTo>
                    <a:pt x="8019" y="2910"/>
                    <a:pt x="8194" y="2992"/>
                    <a:pt x="8363" y="3074"/>
                  </a:cubicBezTo>
                  <a:cubicBezTo>
                    <a:pt x="8287" y="3243"/>
                    <a:pt x="8205" y="3407"/>
                    <a:pt x="8128" y="3571"/>
                  </a:cubicBezTo>
                  <a:cubicBezTo>
                    <a:pt x="7954" y="3489"/>
                    <a:pt x="7784" y="3407"/>
                    <a:pt x="7610" y="3325"/>
                  </a:cubicBezTo>
                  <a:cubicBezTo>
                    <a:pt x="7659" y="3232"/>
                    <a:pt x="7703" y="3134"/>
                    <a:pt x="7746" y="3041"/>
                  </a:cubicBezTo>
                  <a:cubicBezTo>
                    <a:pt x="7779" y="2970"/>
                    <a:pt x="7812" y="2899"/>
                    <a:pt x="7850" y="2828"/>
                  </a:cubicBezTo>
                  <a:close/>
                  <a:moveTo>
                    <a:pt x="6294" y="2861"/>
                  </a:moveTo>
                  <a:cubicBezTo>
                    <a:pt x="6469" y="2943"/>
                    <a:pt x="6638" y="3025"/>
                    <a:pt x="6807" y="3101"/>
                  </a:cubicBezTo>
                  <a:cubicBezTo>
                    <a:pt x="6731" y="3271"/>
                    <a:pt x="6649" y="3434"/>
                    <a:pt x="6573" y="3598"/>
                  </a:cubicBezTo>
                  <a:cubicBezTo>
                    <a:pt x="6403" y="3522"/>
                    <a:pt x="6234" y="3440"/>
                    <a:pt x="6059" y="3363"/>
                  </a:cubicBezTo>
                  <a:cubicBezTo>
                    <a:pt x="6141" y="3194"/>
                    <a:pt x="6218" y="3030"/>
                    <a:pt x="6294" y="2861"/>
                  </a:cubicBezTo>
                  <a:close/>
                  <a:moveTo>
                    <a:pt x="4744" y="2910"/>
                  </a:moveTo>
                  <a:cubicBezTo>
                    <a:pt x="4913" y="2987"/>
                    <a:pt x="5082" y="3069"/>
                    <a:pt x="5252" y="3145"/>
                  </a:cubicBezTo>
                  <a:cubicBezTo>
                    <a:pt x="5175" y="3314"/>
                    <a:pt x="5093" y="3478"/>
                    <a:pt x="5017" y="3642"/>
                  </a:cubicBezTo>
                  <a:cubicBezTo>
                    <a:pt x="4848" y="3565"/>
                    <a:pt x="4678" y="3489"/>
                    <a:pt x="4509" y="3412"/>
                  </a:cubicBezTo>
                  <a:cubicBezTo>
                    <a:pt x="4586" y="3243"/>
                    <a:pt x="4662" y="3079"/>
                    <a:pt x="4744" y="2910"/>
                  </a:cubicBezTo>
                  <a:close/>
                  <a:moveTo>
                    <a:pt x="3194" y="2959"/>
                  </a:moveTo>
                  <a:cubicBezTo>
                    <a:pt x="3265" y="2992"/>
                    <a:pt x="3336" y="3025"/>
                    <a:pt x="3406" y="3058"/>
                  </a:cubicBezTo>
                  <a:cubicBezTo>
                    <a:pt x="3505" y="3107"/>
                    <a:pt x="3598" y="3150"/>
                    <a:pt x="3696" y="3194"/>
                  </a:cubicBezTo>
                  <a:cubicBezTo>
                    <a:pt x="3685" y="3216"/>
                    <a:pt x="3674" y="3238"/>
                    <a:pt x="3668" y="3254"/>
                  </a:cubicBezTo>
                  <a:cubicBezTo>
                    <a:pt x="3598" y="3402"/>
                    <a:pt x="3532" y="3549"/>
                    <a:pt x="3467" y="3696"/>
                  </a:cubicBezTo>
                  <a:cubicBezTo>
                    <a:pt x="3297" y="3620"/>
                    <a:pt x="3128" y="3543"/>
                    <a:pt x="2959" y="3467"/>
                  </a:cubicBezTo>
                  <a:cubicBezTo>
                    <a:pt x="3035" y="3298"/>
                    <a:pt x="3117" y="3129"/>
                    <a:pt x="3194" y="2959"/>
                  </a:cubicBezTo>
                  <a:close/>
                  <a:moveTo>
                    <a:pt x="1649" y="3003"/>
                  </a:moveTo>
                  <a:cubicBezTo>
                    <a:pt x="1813" y="3079"/>
                    <a:pt x="1982" y="3161"/>
                    <a:pt x="2145" y="3238"/>
                  </a:cubicBezTo>
                  <a:cubicBezTo>
                    <a:pt x="2069" y="3407"/>
                    <a:pt x="1993" y="3576"/>
                    <a:pt x="1911" y="3745"/>
                  </a:cubicBezTo>
                  <a:cubicBezTo>
                    <a:pt x="1747" y="3669"/>
                    <a:pt x="1578" y="3593"/>
                    <a:pt x="1414" y="3516"/>
                  </a:cubicBezTo>
                  <a:cubicBezTo>
                    <a:pt x="1490" y="3342"/>
                    <a:pt x="1567" y="3172"/>
                    <a:pt x="1649" y="3003"/>
                  </a:cubicBezTo>
                  <a:close/>
                  <a:moveTo>
                    <a:pt x="6922" y="3156"/>
                  </a:moveTo>
                  <a:cubicBezTo>
                    <a:pt x="7097" y="3238"/>
                    <a:pt x="7266" y="3320"/>
                    <a:pt x="7435" y="3402"/>
                  </a:cubicBezTo>
                  <a:cubicBezTo>
                    <a:pt x="7359" y="3565"/>
                    <a:pt x="7277" y="3735"/>
                    <a:pt x="7200" y="3898"/>
                  </a:cubicBezTo>
                  <a:cubicBezTo>
                    <a:pt x="7031" y="3816"/>
                    <a:pt x="6862" y="3735"/>
                    <a:pt x="6693" y="3658"/>
                  </a:cubicBezTo>
                  <a:cubicBezTo>
                    <a:pt x="6769" y="3489"/>
                    <a:pt x="6845" y="3325"/>
                    <a:pt x="6922" y="3156"/>
                  </a:cubicBezTo>
                  <a:close/>
                  <a:moveTo>
                    <a:pt x="5372" y="3200"/>
                  </a:moveTo>
                  <a:cubicBezTo>
                    <a:pt x="5541" y="3281"/>
                    <a:pt x="5710" y="3358"/>
                    <a:pt x="5879" y="3440"/>
                  </a:cubicBezTo>
                  <a:cubicBezTo>
                    <a:pt x="5803" y="3604"/>
                    <a:pt x="5726" y="3773"/>
                    <a:pt x="5650" y="3937"/>
                  </a:cubicBezTo>
                  <a:cubicBezTo>
                    <a:pt x="5481" y="3860"/>
                    <a:pt x="5312" y="3778"/>
                    <a:pt x="5142" y="3702"/>
                  </a:cubicBezTo>
                  <a:cubicBezTo>
                    <a:pt x="5219" y="3533"/>
                    <a:pt x="5295" y="3369"/>
                    <a:pt x="5372" y="3200"/>
                  </a:cubicBezTo>
                  <a:close/>
                  <a:moveTo>
                    <a:pt x="3821" y="3249"/>
                  </a:moveTo>
                  <a:cubicBezTo>
                    <a:pt x="3991" y="3331"/>
                    <a:pt x="4160" y="3407"/>
                    <a:pt x="4329" y="3483"/>
                  </a:cubicBezTo>
                  <a:cubicBezTo>
                    <a:pt x="4307" y="3533"/>
                    <a:pt x="4285" y="3576"/>
                    <a:pt x="4263" y="3625"/>
                  </a:cubicBezTo>
                  <a:cubicBezTo>
                    <a:pt x="4203" y="3745"/>
                    <a:pt x="4149" y="3866"/>
                    <a:pt x="4094" y="3986"/>
                  </a:cubicBezTo>
                  <a:cubicBezTo>
                    <a:pt x="3925" y="3909"/>
                    <a:pt x="3761" y="3833"/>
                    <a:pt x="3592" y="3756"/>
                  </a:cubicBezTo>
                  <a:cubicBezTo>
                    <a:pt x="3668" y="3587"/>
                    <a:pt x="3745" y="3418"/>
                    <a:pt x="3821" y="3249"/>
                  </a:cubicBezTo>
                  <a:close/>
                  <a:moveTo>
                    <a:pt x="2277" y="3298"/>
                  </a:moveTo>
                  <a:cubicBezTo>
                    <a:pt x="2440" y="3374"/>
                    <a:pt x="2609" y="3451"/>
                    <a:pt x="2773" y="3533"/>
                  </a:cubicBezTo>
                  <a:cubicBezTo>
                    <a:pt x="2697" y="3702"/>
                    <a:pt x="2620" y="3866"/>
                    <a:pt x="2544" y="4035"/>
                  </a:cubicBezTo>
                  <a:cubicBezTo>
                    <a:pt x="2375" y="3958"/>
                    <a:pt x="2206" y="3882"/>
                    <a:pt x="2042" y="3805"/>
                  </a:cubicBezTo>
                  <a:cubicBezTo>
                    <a:pt x="2118" y="3636"/>
                    <a:pt x="2195" y="3467"/>
                    <a:pt x="2277" y="3298"/>
                  </a:cubicBezTo>
                  <a:close/>
                  <a:moveTo>
                    <a:pt x="732" y="3336"/>
                  </a:moveTo>
                  <a:cubicBezTo>
                    <a:pt x="895" y="3412"/>
                    <a:pt x="1065" y="3494"/>
                    <a:pt x="1228" y="3571"/>
                  </a:cubicBezTo>
                  <a:cubicBezTo>
                    <a:pt x="1147" y="3745"/>
                    <a:pt x="1070" y="3915"/>
                    <a:pt x="994" y="4084"/>
                  </a:cubicBezTo>
                  <a:cubicBezTo>
                    <a:pt x="824" y="4007"/>
                    <a:pt x="655" y="3931"/>
                    <a:pt x="491" y="3849"/>
                  </a:cubicBezTo>
                  <a:cubicBezTo>
                    <a:pt x="573" y="3680"/>
                    <a:pt x="650" y="3505"/>
                    <a:pt x="732" y="3336"/>
                  </a:cubicBezTo>
                  <a:close/>
                  <a:moveTo>
                    <a:pt x="7550" y="3456"/>
                  </a:moveTo>
                  <a:cubicBezTo>
                    <a:pt x="7724" y="3538"/>
                    <a:pt x="7894" y="3620"/>
                    <a:pt x="8063" y="3702"/>
                  </a:cubicBezTo>
                  <a:cubicBezTo>
                    <a:pt x="7986" y="3871"/>
                    <a:pt x="7904" y="4035"/>
                    <a:pt x="7823" y="4199"/>
                  </a:cubicBezTo>
                  <a:cubicBezTo>
                    <a:pt x="7659" y="4117"/>
                    <a:pt x="7490" y="4035"/>
                    <a:pt x="7320" y="3953"/>
                  </a:cubicBezTo>
                  <a:cubicBezTo>
                    <a:pt x="7397" y="3789"/>
                    <a:pt x="7473" y="3620"/>
                    <a:pt x="7550" y="3456"/>
                  </a:cubicBezTo>
                  <a:close/>
                  <a:moveTo>
                    <a:pt x="5999" y="3494"/>
                  </a:moveTo>
                  <a:cubicBezTo>
                    <a:pt x="6174" y="3571"/>
                    <a:pt x="6343" y="3653"/>
                    <a:pt x="6513" y="3729"/>
                  </a:cubicBezTo>
                  <a:cubicBezTo>
                    <a:pt x="6431" y="3898"/>
                    <a:pt x="6354" y="4062"/>
                    <a:pt x="6278" y="4231"/>
                  </a:cubicBezTo>
                  <a:cubicBezTo>
                    <a:pt x="6261" y="4220"/>
                    <a:pt x="6245" y="4215"/>
                    <a:pt x="6229" y="4204"/>
                  </a:cubicBezTo>
                  <a:cubicBezTo>
                    <a:pt x="6076" y="4133"/>
                    <a:pt x="5923" y="4068"/>
                    <a:pt x="5770" y="3997"/>
                  </a:cubicBezTo>
                  <a:cubicBezTo>
                    <a:pt x="5847" y="3827"/>
                    <a:pt x="5923" y="3658"/>
                    <a:pt x="5999" y="3494"/>
                  </a:cubicBezTo>
                  <a:close/>
                  <a:moveTo>
                    <a:pt x="4455" y="3543"/>
                  </a:moveTo>
                  <a:cubicBezTo>
                    <a:pt x="4618" y="3620"/>
                    <a:pt x="4788" y="3696"/>
                    <a:pt x="4957" y="3773"/>
                  </a:cubicBezTo>
                  <a:cubicBezTo>
                    <a:pt x="4924" y="3844"/>
                    <a:pt x="4891" y="3920"/>
                    <a:pt x="4859" y="3991"/>
                  </a:cubicBezTo>
                  <a:cubicBezTo>
                    <a:pt x="4815" y="4084"/>
                    <a:pt x="4771" y="4177"/>
                    <a:pt x="4727" y="4275"/>
                  </a:cubicBezTo>
                  <a:cubicBezTo>
                    <a:pt x="4558" y="4199"/>
                    <a:pt x="4389" y="4122"/>
                    <a:pt x="4220" y="4040"/>
                  </a:cubicBezTo>
                  <a:cubicBezTo>
                    <a:pt x="4296" y="3876"/>
                    <a:pt x="4378" y="3707"/>
                    <a:pt x="4455" y="3543"/>
                  </a:cubicBezTo>
                  <a:close/>
                  <a:moveTo>
                    <a:pt x="2904" y="3593"/>
                  </a:moveTo>
                  <a:cubicBezTo>
                    <a:pt x="2948" y="3614"/>
                    <a:pt x="2997" y="3631"/>
                    <a:pt x="3041" y="3653"/>
                  </a:cubicBezTo>
                  <a:cubicBezTo>
                    <a:pt x="3161" y="3713"/>
                    <a:pt x="3281" y="3767"/>
                    <a:pt x="3406" y="3822"/>
                  </a:cubicBezTo>
                  <a:cubicBezTo>
                    <a:pt x="3330" y="3991"/>
                    <a:pt x="3248" y="4160"/>
                    <a:pt x="3172" y="4324"/>
                  </a:cubicBezTo>
                  <a:cubicBezTo>
                    <a:pt x="3008" y="4248"/>
                    <a:pt x="2839" y="4171"/>
                    <a:pt x="2670" y="4095"/>
                  </a:cubicBezTo>
                  <a:cubicBezTo>
                    <a:pt x="2751" y="3926"/>
                    <a:pt x="2828" y="3756"/>
                    <a:pt x="2904" y="3593"/>
                  </a:cubicBezTo>
                  <a:close/>
                  <a:moveTo>
                    <a:pt x="1359" y="3636"/>
                  </a:moveTo>
                  <a:cubicBezTo>
                    <a:pt x="1523" y="3713"/>
                    <a:pt x="1692" y="3789"/>
                    <a:pt x="1856" y="3866"/>
                  </a:cubicBezTo>
                  <a:cubicBezTo>
                    <a:pt x="1780" y="4040"/>
                    <a:pt x="1698" y="4209"/>
                    <a:pt x="1621" y="4379"/>
                  </a:cubicBezTo>
                  <a:cubicBezTo>
                    <a:pt x="1452" y="4302"/>
                    <a:pt x="1288" y="4220"/>
                    <a:pt x="1119" y="4144"/>
                  </a:cubicBezTo>
                  <a:cubicBezTo>
                    <a:pt x="1201" y="3975"/>
                    <a:pt x="1278" y="3805"/>
                    <a:pt x="1359" y="3636"/>
                  </a:cubicBezTo>
                  <a:close/>
                  <a:moveTo>
                    <a:pt x="6633" y="3789"/>
                  </a:moveTo>
                  <a:cubicBezTo>
                    <a:pt x="6802" y="3866"/>
                    <a:pt x="6971" y="3947"/>
                    <a:pt x="7140" y="4029"/>
                  </a:cubicBezTo>
                  <a:cubicBezTo>
                    <a:pt x="7058" y="4193"/>
                    <a:pt x="6982" y="4362"/>
                    <a:pt x="6906" y="4526"/>
                  </a:cubicBezTo>
                  <a:cubicBezTo>
                    <a:pt x="6736" y="4450"/>
                    <a:pt x="6567" y="4368"/>
                    <a:pt x="6398" y="4286"/>
                  </a:cubicBezTo>
                  <a:cubicBezTo>
                    <a:pt x="6474" y="4122"/>
                    <a:pt x="6551" y="3953"/>
                    <a:pt x="6633" y="3789"/>
                  </a:cubicBezTo>
                  <a:close/>
                  <a:moveTo>
                    <a:pt x="5082" y="3833"/>
                  </a:moveTo>
                  <a:cubicBezTo>
                    <a:pt x="5252" y="3909"/>
                    <a:pt x="5421" y="3986"/>
                    <a:pt x="5590" y="4068"/>
                  </a:cubicBezTo>
                  <a:cubicBezTo>
                    <a:pt x="5541" y="4166"/>
                    <a:pt x="5497" y="4259"/>
                    <a:pt x="5454" y="4357"/>
                  </a:cubicBezTo>
                  <a:cubicBezTo>
                    <a:pt x="5421" y="4428"/>
                    <a:pt x="5388" y="4499"/>
                    <a:pt x="5355" y="4564"/>
                  </a:cubicBezTo>
                  <a:cubicBezTo>
                    <a:pt x="5186" y="4488"/>
                    <a:pt x="5022" y="4411"/>
                    <a:pt x="4853" y="4335"/>
                  </a:cubicBezTo>
                  <a:cubicBezTo>
                    <a:pt x="4929" y="4166"/>
                    <a:pt x="5006" y="3997"/>
                    <a:pt x="5082" y="3833"/>
                  </a:cubicBezTo>
                  <a:close/>
                  <a:moveTo>
                    <a:pt x="3532" y="3882"/>
                  </a:moveTo>
                  <a:cubicBezTo>
                    <a:pt x="3701" y="3958"/>
                    <a:pt x="3870" y="4035"/>
                    <a:pt x="4034" y="4111"/>
                  </a:cubicBezTo>
                  <a:cubicBezTo>
                    <a:pt x="3958" y="4280"/>
                    <a:pt x="3881" y="4450"/>
                    <a:pt x="3805" y="4613"/>
                  </a:cubicBezTo>
                  <a:cubicBezTo>
                    <a:pt x="3636" y="4537"/>
                    <a:pt x="3472" y="4461"/>
                    <a:pt x="3303" y="4384"/>
                  </a:cubicBezTo>
                  <a:cubicBezTo>
                    <a:pt x="3379" y="4215"/>
                    <a:pt x="3456" y="4051"/>
                    <a:pt x="3532" y="3882"/>
                  </a:cubicBezTo>
                  <a:close/>
                  <a:moveTo>
                    <a:pt x="1987" y="3931"/>
                  </a:moveTo>
                  <a:cubicBezTo>
                    <a:pt x="2151" y="4007"/>
                    <a:pt x="2320" y="4084"/>
                    <a:pt x="2484" y="4160"/>
                  </a:cubicBezTo>
                  <a:cubicBezTo>
                    <a:pt x="2408" y="4330"/>
                    <a:pt x="2331" y="4499"/>
                    <a:pt x="2249" y="4668"/>
                  </a:cubicBezTo>
                  <a:cubicBezTo>
                    <a:pt x="2085" y="4592"/>
                    <a:pt x="1916" y="4515"/>
                    <a:pt x="1752" y="4439"/>
                  </a:cubicBezTo>
                  <a:cubicBezTo>
                    <a:pt x="1829" y="4269"/>
                    <a:pt x="1905" y="4100"/>
                    <a:pt x="1987" y="3931"/>
                  </a:cubicBezTo>
                  <a:close/>
                  <a:moveTo>
                    <a:pt x="437" y="3964"/>
                  </a:moveTo>
                  <a:cubicBezTo>
                    <a:pt x="606" y="4046"/>
                    <a:pt x="770" y="4122"/>
                    <a:pt x="934" y="4204"/>
                  </a:cubicBezTo>
                  <a:cubicBezTo>
                    <a:pt x="857" y="4373"/>
                    <a:pt x="775" y="4542"/>
                    <a:pt x="699" y="4717"/>
                  </a:cubicBezTo>
                  <a:cubicBezTo>
                    <a:pt x="530" y="4635"/>
                    <a:pt x="366" y="4559"/>
                    <a:pt x="197" y="4482"/>
                  </a:cubicBezTo>
                  <a:cubicBezTo>
                    <a:pt x="279" y="4308"/>
                    <a:pt x="360" y="4138"/>
                    <a:pt x="437" y="3964"/>
                  </a:cubicBezTo>
                  <a:close/>
                  <a:moveTo>
                    <a:pt x="7255" y="4084"/>
                  </a:moveTo>
                  <a:cubicBezTo>
                    <a:pt x="7424" y="4166"/>
                    <a:pt x="7593" y="4248"/>
                    <a:pt x="7763" y="4330"/>
                  </a:cubicBezTo>
                  <a:cubicBezTo>
                    <a:pt x="7686" y="4499"/>
                    <a:pt x="7610" y="4663"/>
                    <a:pt x="7528" y="4832"/>
                  </a:cubicBezTo>
                  <a:cubicBezTo>
                    <a:pt x="7364" y="4750"/>
                    <a:pt x="7195" y="4668"/>
                    <a:pt x="7026" y="4586"/>
                  </a:cubicBezTo>
                  <a:cubicBezTo>
                    <a:pt x="7102" y="4417"/>
                    <a:pt x="7178" y="4253"/>
                    <a:pt x="7255" y="4084"/>
                  </a:cubicBezTo>
                  <a:close/>
                  <a:moveTo>
                    <a:pt x="5710" y="4122"/>
                  </a:moveTo>
                  <a:cubicBezTo>
                    <a:pt x="5879" y="4204"/>
                    <a:pt x="6049" y="4280"/>
                    <a:pt x="6218" y="4362"/>
                  </a:cubicBezTo>
                  <a:cubicBezTo>
                    <a:pt x="6158" y="4482"/>
                    <a:pt x="6103" y="4602"/>
                    <a:pt x="6049" y="4723"/>
                  </a:cubicBezTo>
                  <a:lnTo>
                    <a:pt x="5983" y="4859"/>
                  </a:lnTo>
                  <a:cubicBezTo>
                    <a:pt x="5945" y="4843"/>
                    <a:pt x="5901" y="4821"/>
                    <a:pt x="5863" y="4804"/>
                  </a:cubicBezTo>
                  <a:cubicBezTo>
                    <a:pt x="5737" y="4744"/>
                    <a:pt x="5606" y="4684"/>
                    <a:pt x="5481" y="4624"/>
                  </a:cubicBezTo>
                  <a:cubicBezTo>
                    <a:pt x="5557" y="4461"/>
                    <a:pt x="5634" y="4291"/>
                    <a:pt x="5710" y="4122"/>
                  </a:cubicBezTo>
                  <a:close/>
                  <a:moveTo>
                    <a:pt x="4165" y="4171"/>
                  </a:moveTo>
                  <a:cubicBezTo>
                    <a:pt x="4329" y="4248"/>
                    <a:pt x="4498" y="4324"/>
                    <a:pt x="4667" y="4406"/>
                  </a:cubicBezTo>
                  <a:cubicBezTo>
                    <a:pt x="4591" y="4570"/>
                    <a:pt x="4515" y="4739"/>
                    <a:pt x="4433" y="4903"/>
                  </a:cubicBezTo>
                  <a:cubicBezTo>
                    <a:pt x="4269" y="4826"/>
                    <a:pt x="4100" y="4750"/>
                    <a:pt x="3936" y="4673"/>
                  </a:cubicBezTo>
                  <a:cubicBezTo>
                    <a:pt x="4012" y="4504"/>
                    <a:pt x="4089" y="4340"/>
                    <a:pt x="4165" y="4171"/>
                  </a:cubicBezTo>
                  <a:close/>
                  <a:moveTo>
                    <a:pt x="2615" y="4220"/>
                  </a:moveTo>
                  <a:cubicBezTo>
                    <a:pt x="2637" y="4231"/>
                    <a:pt x="2653" y="4242"/>
                    <a:pt x="2675" y="4248"/>
                  </a:cubicBezTo>
                  <a:cubicBezTo>
                    <a:pt x="2822" y="4319"/>
                    <a:pt x="2970" y="4384"/>
                    <a:pt x="3117" y="4455"/>
                  </a:cubicBezTo>
                  <a:cubicBezTo>
                    <a:pt x="3035" y="4619"/>
                    <a:pt x="2959" y="4788"/>
                    <a:pt x="2882" y="4957"/>
                  </a:cubicBezTo>
                  <a:cubicBezTo>
                    <a:pt x="2713" y="4881"/>
                    <a:pt x="2549" y="4804"/>
                    <a:pt x="2380" y="4728"/>
                  </a:cubicBezTo>
                  <a:cubicBezTo>
                    <a:pt x="2457" y="4559"/>
                    <a:pt x="2539" y="4390"/>
                    <a:pt x="2615" y="4220"/>
                  </a:cubicBezTo>
                  <a:close/>
                  <a:moveTo>
                    <a:pt x="1065" y="4264"/>
                  </a:moveTo>
                  <a:cubicBezTo>
                    <a:pt x="1234" y="4340"/>
                    <a:pt x="1398" y="4422"/>
                    <a:pt x="1567" y="4499"/>
                  </a:cubicBezTo>
                  <a:cubicBezTo>
                    <a:pt x="1485" y="4668"/>
                    <a:pt x="1409" y="4837"/>
                    <a:pt x="1327" y="5006"/>
                  </a:cubicBezTo>
                  <a:cubicBezTo>
                    <a:pt x="1163" y="4930"/>
                    <a:pt x="994" y="4854"/>
                    <a:pt x="830" y="4777"/>
                  </a:cubicBezTo>
                  <a:cubicBezTo>
                    <a:pt x="906" y="4602"/>
                    <a:pt x="988" y="4433"/>
                    <a:pt x="1065" y="4264"/>
                  </a:cubicBezTo>
                  <a:close/>
                  <a:moveTo>
                    <a:pt x="7883" y="4390"/>
                  </a:moveTo>
                  <a:cubicBezTo>
                    <a:pt x="8052" y="4471"/>
                    <a:pt x="8221" y="4553"/>
                    <a:pt x="8385" y="4635"/>
                  </a:cubicBezTo>
                  <a:cubicBezTo>
                    <a:pt x="8308" y="4804"/>
                    <a:pt x="8232" y="4974"/>
                    <a:pt x="8150" y="5137"/>
                  </a:cubicBezTo>
                  <a:cubicBezTo>
                    <a:pt x="7986" y="5056"/>
                    <a:pt x="7817" y="4974"/>
                    <a:pt x="7648" y="4892"/>
                  </a:cubicBezTo>
                  <a:cubicBezTo>
                    <a:pt x="7730" y="4723"/>
                    <a:pt x="7806" y="4553"/>
                    <a:pt x="7883" y="4390"/>
                  </a:cubicBezTo>
                  <a:close/>
                  <a:moveTo>
                    <a:pt x="6338" y="4417"/>
                  </a:moveTo>
                  <a:cubicBezTo>
                    <a:pt x="6507" y="4499"/>
                    <a:pt x="6676" y="4575"/>
                    <a:pt x="6845" y="4657"/>
                  </a:cubicBezTo>
                  <a:cubicBezTo>
                    <a:pt x="6775" y="4804"/>
                    <a:pt x="6709" y="4946"/>
                    <a:pt x="6644" y="5094"/>
                  </a:cubicBezTo>
                  <a:cubicBezTo>
                    <a:pt x="6633" y="5116"/>
                    <a:pt x="6622" y="5137"/>
                    <a:pt x="6611" y="5159"/>
                  </a:cubicBezTo>
                  <a:cubicBezTo>
                    <a:pt x="6447" y="5077"/>
                    <a:pt x="6278" y="5001"/>
                    <a:pt x="6109" y="4919"/>
                  </a:cubicBezTo>
                  <a:cubicBezTo>
                    <a:pt x="6185" y="4750"/>
                    <a:pt x="6261" y="4586"/>
                    <a:pt x="6338" y="4417"/>
                  </a:cubicBezTo>
                  <a:close/>
                  <a:moveTo>
                    <a:pt x="4793" y="4461"/>
                  </a:moveTo>
                  <a:cubicBezTo>
                    <a:pt x="4962" y="4542"/>
                    <a:pt x="5126" y="4619"/>
                    <a:pt x="5295" y="4695"/>
                  </a:cubicBezTo>
                  <a:cubicBezTo>
                    <a:pt x="5219" y="4864"/>
                    <a:pt x="5142" y="5028"/>
                    <a:pt x="5066" y="5197"/>
                  </a:cubicBezTo>
                  <a:cubicBezTo>
                    <a:pt x="4897" y="5121"/>
                    <a:pt x="4733" y="5039"/>
                    <a:pt x="4564" y="4963"/>
                  </a:cubicBezTo>
                  <a:cubicBezTo>
                    <a:pt x="4640" y="4799"/>
                    <a:pt x="4717" y="4630"/>
                    <a:pt x="4793" y="4461"/>
                  </a:cubicBezTo>
                  <a:close/>
                  <a:moveTo>
                    <a:pt x="3243" y="4515"/>
                  </a:moveTo>
                  <a:cubicBezTo>
                    <a:pt x="3412" y="4592"/>
                    <a:pt x="3576" y="4668"/>
                    <a:pt x="3745" y="4744"/>
                  </a:cubicBezTo>
                  <a:cubicBezTo>
                    <a:pt x="3668" y="4908"/>
                    <a:pt x="3592" y="5077"/>
                    <a:pt x="3516" y="5247"/>
                  </a:cubicBezTo>
                  <a:cubicBezTo>
                    <a:pt x="3346" y="5170"/>
                    <a:pt x="3183" y="5094"/>
                    <a:pt x="3013" y="5017"/>
                  </a:cubicBezTo>
                  <a:cubicBezTo>
                    <a:pt x="3090" y="4848"/>
                    <a:pt x="3166" y="4679"/>
                    <a:pt x="3243" y="4515"/>
                  </a:cubicBezTo>
                  <a:close/>
                  <a:moveTo>
                    <a:pt x="1692" y="4559"/>
                  </a:moveTo>
                  <a:cubicBezTo>
                    <a:pt x="1862" y="4635"/>
                    <a:pt x="2025" y="4717"/>
                    <a:pt x="2195" y="4794"/>
                  </a:cubicBezTo>
                  <a:cubicBezTo>
                    <a:pt x="2118" y="4963"/>
                    <a:pt x="2036" y="5127"/>
                    <a:pt x="1960" y="5296"/>
                  </a:cubicBezTo>
                  <a:cubicBezTo>
                    <a:pt x="1791" y="5219"/>
                    <a:pt x="1627" y="5143"/>
                    <a:pt x="1458" y="5066"/>
                  </a:cubicBezTo>
                  <a:cubicBezTo>
                    <a:pt x="1540" y="4897"/>
                    <a:pt x="1616" y="4728"/>
                    <a:pt x="1692" y="4559"/>
                  </a:cubicBezTo>
                  <a:close/>
                  <a:moveTo>
                    <a:pt x="6966" y="4717"/>
                  </a:moveTo>
                  <a:cubicBezTo>
                    <a:pt x="7135" y="4799"/>
                    <a:pt x="7304" y="4881"/>
                    <a:pt x="7468" y="4963"/>
                  </a:cubicBezTo>
                  <a:cubicBezTo>
                    <a:pt x="7391" y="5127"/>
                    <a:pt x="7315" y="5290"/>
                    <a:pt x="7239" y="5459"/>
                  </a:cubicBezTo>
                  <a:lnTo>
                    <a:pt x="7233" y="5459"/>
                  </a:lnTo>
                  <a:cubicBezTo>
                    <a:pt x="7069" y="5378"/>
                    <a:pt x="6906" y="5301"/>
                    <a:pt x="6736" y="5219"/>
                  </a:cubicBezTo>
                  <a:cubicBezTo>
                    <a:pt x="6813" y="5050"/>
                    <a:pt x="6889" y="4886"/>
                    <a:pt x="6966" y="4717"/>
                  </a:cubicBezTo>
                  <a:close/>
                  <a:moveTo>
                    <a:pt x="5421" y="4755"/>
                  </a:moveTo>
                  <a:cubicBezTo>
                    <a:pt x="5590" y="4832"/>
                    <a:pt x="5759" y="4914"/>
                    <a:pt x="5923" y="4990"/>
                  </a:cubicBezTo>
                  <a:cubicBezTo>
                    <a:pt x="5847" y="5159"/>
                    <a:pt x="5770" y="5323"/>
                    <a:pt x="5694" y="5492"/>
                  </a:cubicBezTo>
                  <a:cubicBezTo>
                    <a:pt x="5628" y="5459"/>
                    <a:pt x="5563" y="5427"/>
                    <a:pt x="5497" y="5399"/>
                  </a:cubicBezTo>
                  <a:cubicBezTo>
                    <a:pt x="5393" y="5350"/>
                    <a:pt x="5295" y="5301"/>
                    <a:pt x="5191" y="5258"/>
                  </a:cubicBezTo>
                  <a:cubicBezTo>
                    <a:pt x="5268" y="5088"/>
                    <a:pt x="5344" y="4925"/>
                    <a:pt x="5421" y="4755"/>
                  </a:cubicBezTo>
                  <a:close/>
                  <a:moveTo>
                    <a:pt x="3876" y="4804"/>
                  </a:moveTo>
                  <a:cubicBezTo>
                    <a:pt x="4040" y="4881"/>
                    <a:pt x="4209" y="4957"/>
                    <a:pt x="4373" y="5034"/>
                  </a:cubicBezTo>
                  <a:cubicBezTo>
                    <a:pt x="4296" y="5203"/>
                    <a:pt x="4220" y="5367"/>
                    <a:pt x="4143" y="5536"/>
                  </a:cubicBezTo>
                  <a:cubicBezTo>
                    <a:pt x="3980" y="5459"/>
                    <a:pt x="3810" y="5383"/>
                    <a:pt x="3647" y="5307"/>
                  </a:cubicBezTo>
                  <a:cubicBezTo>
                    <a:pt x="3723" y="5137"/>
                    <a:pt x="3800" y="4968"/>
                    <a:pt x="3876" y="4804"/>
                  </a:cubicBezTo>
                  <a:close/>
                  <a:moveTo>
                    <a:pt x="2326" y="4854"/>
                  </a:moveTo>
                  <a:cubicBezTo>
                    <a:pt x="2489" y="4930"/>
                    <a:pt x="2659" y="5006"/>
                    <a:pt x="2822" y="5083"/>
                  </a:cubicBezTo>
                  <a:cubicBezTo>
                    <a:pt x="2746" y="5252"/>
                    <a:pt x="2670" y="5416"/>
                    <a:pt x="2593" y="5585"/>
                  </a:cubicBezTo>
                  <a:cubicBezTo>
                    <a:pt x="2424" y="5509"/>
                    <a:pt x="2255" y="5432"/>
                    <a:pt x="2091" y="5356"/>
                  </a:cubicBezTo>
                  <a:cubicBezTo>
                    <a:pt x="2167" y="5187"/>
                    <a:pt x="2244" y="5023"/>
                    <a:pt x="2326" y="4854"/>
                  </a:cubicBezTo>
                  <a:close/>
                  <a:moveTo>
                    <a:pt x="770" y="4897"/>
                  </a:moveTo>
                  <a:cubicBezTo>
                    <a:pt x="939" y="4974"/>
                    <a:pt x="1103" y="5050"/>
                    <a:pt x="1272" y="5127"/>
                  </a:cubicBezTo>
                  <a:cubicBezTo>
                    <a:pt x="1190" y="5296"/>
                    <a:pt x="1114" y="5465"/>
                    <a:pt x="1032" y="5634"/>
                  </a:cubicBezTo>
                  <a:cubicBezTo>
                    <a:pt x="868" y="5558"/>
                    <a:pt x="699" y="5481"/>
                    <a:pt x="530" y="5405"/>
                  </a:cubicBezTo>
                  <a:cubicBezTo>
                    <a:pt x="601" y="5263"/>
                    <a:pt x="666" y="5121"/>
                    <a:pt x="732" y="4974"/>
                  </a:cubicBezTo>
                  <a:cubicBezTo>
                    <a:pt x="748" y="4946"/>
                    <a:pt x="759" y="4919"/>
                    <a:pt x="770" y="4897"/>
                  </a:cubicBezTo>
                  <a:close/>
                  <a:moveTo>
                    <a:pt x="7593" y="5017"/>
                  </a:moveTo>
                  <a:cubicBezTo>
                    <a:pt x="7757" y="5099"/>
                    <a:pt x="7926" y="5187"/>
                    <a:pt x="8090" y="5268"/>
                  </a:cubicBezTo>
                  <a:cubicBezTo>
                    <a:pt x="8014" y="5438"/>
                    <a:pt x="7937" y="5601"/>
                    <a:pt x="7855" y="5771"/>
                  </a:cubicBezTo>
                  <a:cubicBezTo>
                    <a:pt x="7692" y="5689"/>
                    <a:pt x="7528" y="5607"/>
                    <a:pt x="7359" y="5525"/>
                  </a:cubicBezTo>
                  <a:cubicBezTo>
                    <a:pt x="7435" y="5356"/>
                    <a:pt x="7511" y="5187"/>
                    <a:pt x="7593" y="5017"/>
                  </a:cubicBezTo>
                  <a:close/>
                  <a:moveTo>
                    <a:pt x="6049" y="5050"/>
                  </a:moveTo>
                  <a:cubicBezTo>
                    <a:pt x="6218" y="5127"/>
                    <a:pt x="6387" y="5208"/>
                    <a:pt x="6551" y="5290"/>
                  </a:cubicBezTo>
                  <a:cubicBezTo>
                    <a:pt x="6474" y="5454"/>
                    <a:pt x="6398" y="5623"/>
                    <a:pt x="6321" y="5792"/>
                  </a:cubicBezTo>
                  <a:cubicBezTo>
                    <a:pt x="6152" y="5711"/>
                    <a:pt x="5988" y="5629"/>
                    <a:pt x="5819" y="5552"/>
                  </a:cubicBezTo>
                  <a:cubicBezTo>
                    <a:pt x="5896" y="5383"/>
                    <a:pt x="5972" y="5219"/>
                    <a:pt x="6049" y="5050"/>
                  </a:cubicBezTo>
                  <a:close/>
                  <a:moveTo>
                    <a:pt x="4504" y="5094"/>
                  </a:moveTo>
                  <a:cubicBezTo>
                    <a:pt x="4673" y="5170"/>
                    <a:pt x="4837" y="5247"/>
                    <a:pt x="5006" y="5328"/>
                  </a:cubicBezTo>
                  <a:cubicBezTo>
                    <a:pt x="4929" y="5492"/>
                    <a:pt x="4853" y="5661"/>
                    <a:pt x="4771" y="5825"/>
                  </a:cubicBezTo>
                  <a:cubicBezTo>
                    <a:pt x="4607" y="5749"/>
                    <a:pt x="4444" y="5672"/>
                    <a:pt x="4274" y="5596"/>
                  </a:cubicBezTo>
                  <a:cubicBezTo>
                    <a:pt x="4351" y="5427"/>
                    <a:pt x="4427" y="5263"/>
                    <a:pt x="4504" y="5094"/>
                  </a:cubicBezTo>
                  <a:close/>
                  <a:moveTo>
                    <a:pt x="2953" y="5143"/>
                  </a:moveTo>
                  <a:cubicBezTo>
                    <a:pt x="3123" y="5219"/>
                    <a:pt x="3286" y="5296"/>
                    <a:pt x="3456" y="5372"/>
                  </a:cubicBezTo>
                  <a:cubicBezTo>
                    <a:pt x="3379" y="5541"/>
                    <a:pt x="3297" y="5705"/>
                    <a:pt x="3221" y="5874"/>
                  </a:cubicBezTo>
                  <a:cubicBezTo>
                    <a:pt x="3057" y="5798"/>
                    <a:pt x="2888" y="5722"/>
                    <a:pt x="2719" y="5645"/>
                  </a:cubicBezTo>
                  <a:cubicBezTo>
                    <a:pt x="2801" y="5476"/>
                    <a:pt x="2877" y="5312"/>
                    <a:pt x="2953" y="5143"/>
                  </a:cubicBezTo>
                  <a:close/>
                  <a:moveTo>
                    <a:pt x="1403" y="5187"/>
                  </a:moveTo>
                  <a:cubicBezTo>
                    <a:pt x="1567" y="5268"/>
                    <a:pt x="1736" y="5345"/>
                    <a:pt x="1900" y="5421"/>
                  </a:cubicBezTo>
                  <a:cubicBezTo>
                    <a:pt x="1823" y="5591"/>
                    <a:pt x="1742" y="5754"/>
                    <a:pt x="1665" y="5923"/>
                  </a:cubicBezTo>
                  <a:cubicBezTo>
                    <a:pt x="1496" y="5847"/>
                    <a:pt x="1332" y="5771"/>
                    <a:pt x="1163" y="5694"/>
                  </a:cubicBezTo>
                  <a:cubicBezTo>
                    <a:pt x="1218" y="5580"/>
                    <a:pt x="1272" y="5459"/>
                    <a:pt x="1327" y="5345"/>
                  </a:cubicBezTo>
                  <a:cubicBezTo>
                    <a:pt x="1354" y="5290"/>
                    <a:pt x="1376" y="5241"/>
                    <a:pt x="1403" y="5187"/>
                  </a:cubicBezTo>
                  <a:close/>
                  <a:moveTo>
                    <a:pt x="6676" y="5350"/>
                  </a:moveTo>
                  <a:cubicBezTo>
                    <a:pt x="6845" y="5427"/>
                    <a:pt x="7009" y="5509"/>
                    <a:pt x="7178" y="5591"/>
                  </a:cubicBezTo>
                  <a:cubicBezTo>
                    <a:pt x="7097" y="5760"/>
                    <a:pt x="7020" y="5929"/>
                    <a:pt x="6944" y="6093"/>
                  </a:cubicBezTo>
                  <a:cubicBezTo>
                    <a:pt x="6780" y="6011"/>
                    <a:pt x="6611" y="5929"/>
                    <a:pt x="6447" y="5853"/>
                  </a:cubicBezTo>
                  <a:cubicBezTo>
                    <a:pt x="6523" y="5683"/>
                    <a:pt x="6600" y="5514"/>
                    <a:pt x="6676" y="5350"/>
                  </a:cubicBezTo>
                  <a:close/>
                  <a:moveTo>
                    <a:pt x="5131" y="5389"/>
                  </a:moveTo>
                  <a:cubicBezTo>
                    <a:pt x="5301" y="5465"/>
                    <a:pt x="5464" y="5541"/>
                    <a:pt x="5634" y="5623"/>
                  </a:cubicBezTo>
                  <a:cubicBezTo>
                    <a:pt x="5557" y="5787"/>
                    <a:pt x="5481" y="5956"/>
                    <a:pt x="5404" y="6120"/>
                  </a:cubicBezTo>
                  <a:cubicBezTo>
                    <a:pt x="5312" y="6076"/>
                    <a:pt x="5219" y="6033"/>
                    <a:pt x="5126" y="5994"/>
                  </a:cubicBezTo>
                  <a:cubicBezTo>
                    <a:pt x="5055" y="5956"/>
                    <a:pt x="4979" y="5923"/>
                    <a:pt x="4902" y="5885"/>
                  </a:cubicBezTo>
                  <a:cubicBezTo>
                    <a:pt x="4979" y="5722"/>
                    <a:pt x="5055" y="5552"/>
                    <a:pt x="5131" y="5389"/>
                  </a:cubicBezTo>
                  <a:close/>
                  <a:moveTo>
                    <a:pt x="3587" y="5432"/>
                  </a:moveTo>
                  <a:cubicBezTo>
                    <a:pt x="3750" y="5509"/>
                    <a:pt x="3920" y="5585"/>
                    <a:pt x="4083" y="5667"/>
                  </a:cubicBezTo>
                  <a:cubicBezTo>
                    <a:pt x="4007" y="5831"/>
                    <a:pt x="3931" y="6000"/>
                    <a:pt x="3854" y="6164"/>
                  </a:cubicBezTo>
                  <a:cubicBezTo>
                    <a:pt x="3685" y="6087"/>
                    <a:pt x="3521" y="6011"/>
                    <a:pt x="3352" y="5934"/>
                  </a:cubicBezTo>
                  <a:cubicBezTo>
                    <a:pt x="3428" y="5765"/>
                    <a:pt x="3505" y="5601"/>
                    <a:pt x="3587" y="5432"/>
                  </a:cubicBezTo>
                  <a:close/>
                  <a:moveTo>
                    <a:pt x="2031" y="5481"/>
                  </a:moveTo>
                  <a:cubicBezTo>
                    <a:pt x="2200" y="5558"/>
                    <a:pt x="2364" y="5634"/>
                    <a:pt x="2533" y="5711"/>
                  </a:cubicBezTo>
                  <a:cubicBezTo>
                    <a:pt x="2451" y="5880"/>
                    <a:pt x="2375" y="6049"/>
                    <a:pt x="2298" y="6213"/>
                  </a:cubicBezTo>
                  <a:cubicBezTo>
                    <a:pt x="2129" y="6136"/>
                    <a:pt x="1960" y="6060"/>
                    <a:pt x="1796" y="5984"/>
                  </a:cubicBezTo>
                  <a:cubicBezTo>
                    <a:pt x="1840" y="5891"/>
                    <a:pt x="1883" y="5803"/>
                    <a:pt x="1922" y="5711"/>
                  </a:cubicBezTo>
                  <a:cubicBezTo>
                    <a:pt x="1960" y="5634"/>
                    <a:pt x="1993" y="5558"/>
                    <a:pt x="2031" y="5481"/>
                  </a:cubicBezTo>
                  <a:close/>
                  <a:moveTo>
                    <a:pt x="475" y="5525"/>
                  </a:moveTo>
                  <a:cubicBezTo>
                    <a:pt x="639" y="5601"/>
                    <a:pt x="808" y="5678"/>
                    <a:pt x="977" y="5754"/>
                  </a:cubicBezTo>
                  <a:cubicBezTo>
                    <a:pt x="895" y="5923"/>
                    <a:pt x="814" y="6093"/>
                    <a:pt x="732" y="6262"/>
                  </a:cubicBezTo>
                  <a:cubicBezTo>
                    <a:pt x="568" y="6186"/>
                    <a:pt x="399" y="6109"/>
                    <a:pt x="229" y="6027"/>
                  </a:cubicBezTo>
                  <a:cubicBezTo>
                    <a:pt x="311" y="5858"/>
                    <a:pt x="393" y="5694"/>
                    <a:pt x="475" y="5525"/>
                  </a:cubicBezTo>
                  <a:close/>
                  <a:moveTo>
                    <a:pt x="7299" y="5651"/>
                  </a:moveTo>
                  <a:cubicBezTo>
                    <a:pt x="7468" y="5732"/>
                    <a:pt x="7632" y="5814"/>
                    <a:pt x="7795" y="5902"/>
                  </a:cubicBezTo>
                  <a:cubicBezTo>
                    <a:pt x="7719" y="6065"/>
                    <a:pt x="7642" y="6235"/>
                    <a:pt x="7566" y="6404"/>
                  </a:cubicBezTo>
                  <a:cubicBezTo>
                    <a:pt x="7402" y="6322"/>
                    <a:pt x="7233" y="6240"/>
                    <a:pt x="7069" y="6158"/>
                  </a:cubicBezTo>
                  <a:cubicBezTo>
                    <a:pt x="7146" y="5989"/>
                    <a:pt x="7222" y="5820"/>
                    <a:pt x="7299" y="5651"/>
                  </a:cubicBezTo>
                  <a:close/>
                  <a:moveTo>
                    <a:pt x="5759" y="5683"/>
                  </a:moveTo>
                  <a:cubicBezTo>
                    <a:pt x="5928" y="5760"/>
                    <a:pt x="6092" y="5842"/>
                    <a:pt x="6261" y="5918"/>
                  </a:cubicBezTo>
                  <a:cubicBezTo>
                    <a:pt x="6185" y="6087"/>
                    <a:pt x="6103" y="6256"/>
                    <a:pt x="6027" y="6420"/>
                  </a:cubicBezTo>
                  <a:cubicBezTo>
                    <a:pt x="5863" y="6344"/>
                    <a:pt x="5699" y="6262"/>
                    <a:pt x="5530" y="6186"/>
                  </a:cubicBezTo>
                  <a:cubicBezTo>
                    <a:pt x="5606" y="6016"/>
                    <a:pt x="5683" y="5847"/>
                    <a:pt x="5759" y="5683"/>
                  </a:cubicBezTo>
                  <a:close/>
                  <a:moveTo>
                    <a:pt x="4214" y="5727"/>
                  </a:moveTo>
                  <a:cubicBezTo>
                    <a:pt x="4384" y="5803"/>
                    <a:pt x="4547" y="5880"/>
                    <a:pt x="4717" y="5956"/>
                  </a:cubicBezTo>
                  <a:cubicBezTo>
                    <a:pt x="4635" y="6125"/>
                    <a:pt x="4558" y="6289"/>
                    <a:pt x="4482" y="6458"/>
                  </a:cubicBezTo>
                  <a:cubicBezTo>
                    <a:pt x="4318" y="6382"/>
                    <a:pt x="4149" y="6300"/>
                    <a:pt x="3980" y="6224"/>
                  </a:cubicBezTo>
                  <a:cubicBezTo>
                    <a:pt x="4062" y="6060"/>
                    <a:pt x="4138" y="5891"/>
                    <a:pt x="4214" y="5727"/>
                  </a:cubicBezTo>
                  <a:close/>
                  <a:moveTo>
                    <a:pt x="2659" y="5771"/>
                  </a:moveTo>
                  <a:cubicBezTo>
                    <a:pt x="2828" y="5847"/>
                    <a:pt x="2997" y="5929"/>
                    <a:pt x="3161" y="6005"/>
                  </a:cubicBezTo>
                  <a:cubicBezTo>
                    <a:pt x="3084" y="6169"/>
                    <a:pt x="3008" y="6338"/>
                    <a:pt x="2926" y="6502"/>
                  </a:cubicBezTo>
                  <a:cubicBezTo>
                    <a:pt x="2762" y="6426"/>
                    <a:pt x="2593" y="6349"/>
                    <a:pt x="2424" y="6273"/>
                  </a:cubicBezTo>
                  <a:cubicBezTo>
                    <a:pt x="2457" y="6207"/>
                    <a:pt x="2489" y="6142"/>
                    <a:pt x="2522" y="6076"/>
                  </a:cubicBezTo>
                  <a:cubicBezTo>
                    <a:pt x="2566" y="5978"/>
                    <a:pt x="2615" y="5874"/>
                    <a:pt x="2659" y="5771"/>
                  </a:cubicBezTo>
                  <a:close/>
                  <a:moveTo>
                    <a:pt x="1103" y="5814"/>
                  </a:moveTo>
                  <a:cubicBezTo>
                    <a:pt x="1261" y="5891"/>
                    <a:pt x="1414" y="5962"/>
                    <a:pt x="1572" y="6033"/>
                  </a:cubicBezTo>
                  <a:cubicBezTo>
                    <a:pt x="1583" y="6038"/>
                    <a:pt x="1594" y="6044"/>
                    <a:pt x="1605" y="6049"/>
                  </a:cubicBezTo>
                  <a:cubicBezTo>
                    <a:pt x="1523" y="6218"/>
                    <a:pt x="1447" y="6382"/>
                    <a:pt x="1365" y="6551"/>
                  </a:cubicBezTo>
                  <a:cubicBezTo>
                    <a:pt x="1196" y="6475"/>
                    <a:pt x="1032" y="6398"/>
                    <a:pt x="863" y="6322"/>
                  </a:cubicBezTo>
                  <a:cubicBezTo>
                    <a:pt x="945" y="6153"/>
                    <a:pt x="1026" y="5984"/>
                    <a:pt x="1103" y="5814"/>
                  </a:cubicBezTo>
                  <a:close/>
                  <a:moveTo>
                    <a:pt x="6387" y="5984"/>
                  </a:moveTo>
                  <a:cubicBezTo>
                    <a:pt x="6551" y="6060"/>
                    <a:pt x="6720" y="6142"/>
                    <a:pt x="6884" y="6224"/>
                  </a:cubicBezTo>
                  <a:cubicBezTo>
                    <a:pt x="6807" y="6393"/>
                    <a:pt x="6731" y="6557"/>
                    <a:pt x="6654" y="6726"/>
                  </a:cubicBezTo>
                  <a:cubicBezTo>
                    <a:pt x="6485" y="6644"/>
                    <a:pt x="6321" y="6562"/>
                    <a:pt x="6158" y="6486"/>
                  </a:cubicBezTo>
                  <a:cubicBezTo>
                    <a:pt x="6234" y="6317"/>
                    <a:pt x="6311" y="6147"/>
                    <a:pt x="6387" y="5984"/>
                  </a:cubicBezTo>
                  <a:close/>
                  <a:moveTo>
                    <a:pt x="4842" y="6016"/>
                  </a:moveTo>
                  <a:cubicBezTo>
                    <a:pt x="5011" y="6098"/>
                    <a:pt x="5175" y="6175"/>
                    <a:pt x="5344" y="6251"/>
                  </a:cubicBezTo>
                  <a:cubicBezTo>
                    <a:pt x="5268" y="6420"/>
                    <a:pt x="5186" y="6584"/>
                    <a:pt x="5110" y="6753"/>
                  </a:cubicBezTo>
                  <a:cubicBezTo>
                    <a:pt x="4995" y="6699"/>
                    <a:pt x="4875" y="6644"/>
                    <a:pt x="4760" y="6589"/>
                  </a:cubicBezTo>
                  <a:cubicBezTo>
                    <a:pt x="4711" y="6562"/>
                    <a:pt x="4662" y="6540"/>
                    <a:pt x="4613" y="6518"/>
                  </a:cubicBezTo>
                  <a:cubicBezTo>
                    <a:pt x="4689" y="6349"/>
                    <a:pt x="4766" y="6186"/>
                    <a:pt x="4842" y="6016"/>
                  </a:cubicBezTo>
                  <a:close/>
                  <a:moveTo>
                    <a:pt x="3292" y="6065"/>
                  </a:moveTo>
                  <a:cubicBezTo>
                    <a:pt x="3461" y="6142"/>
                    <a:pt x="3625" y="6218"/>
                    <a:pt x="3794" y="6295"/>
                  </a:cubicBezTo>
                  <a:cubicBezTo>
                    <a:pt x="3712" y="6458"/>
                    <a:pt x="3636" y="6628"/>
                    <a:pt x="3559" y="6791"/>
                  </a:cubicBezTo>
                  <a:cubicBezTo>
                    <a:pt x="3390" y="6715"/>
                    <a:pt x="3226" y="6639"/>
                    <a:pt x="3057" y="6562"/>
                  </a:cubicBezTo>
                  <a:cubicBezTo>
                    <a:pt x="3079" y="6524"/>
                    <a:pt x="3095" y="6486"/>
                    <a:pt x="3117" y="6442"/>
                  </a:cubicBezTo>
                  <a:cubicBezTo>
                    <a:pt x="3172" y="6317"/>
                    <a:pt x="3232" y="6191"/>
                    <a:pt x="3292" y="6065"/>
                  </a:cubicBezTo>
                  <a:close/>
                  <a:moveTo>
                    <a:pt x="1736" y="6109"/>
                  </a:moveTo>
                  <a:cubicBezTo>
                    <a:pt x="1900" y="6186"/>
                    <a:pt x="2069" y="6262"/>
                    <a:pt x="2238" y="6338"/>
                  </a:cubicBezTo>
                  <a:cubicBezTo>
                    <a:pt x="2156" y="6508"/>
                    <a:pt x="2080" y="6671"/>
                    <a:pt x="1998" y="6841"/>
                  </a:cubicBezTo>
                  <a:cubicBezTo>
                    <a:pt x="1829" y="6764"/>
                    <a:pt x="1665" y="6688"/>
                    <a:pt x="1496" y="6611"/>
                  </a:cubicBezTo>
                  <a:cubicBezTo>
                    <a:pt x="1578" y="6442"/>
                    <a:pt x="1654" y="6278"/>
                    <a:pt x="1736" y="6109"/>
                  </a:cubicBezTo>
                  <a:close/>
                  <a:moveTo>
                    <a:pt x="7009" y="6284"/>
                  </a:moveTo>
                  <a:cubicBezTo>
                    <a:pt x="7178" y="6366"/>
                    <a:pt x="7342" y="6448"/>
                    <a:pt x="7506" y="6535"/>
                  </a:cubicBezTo>
                  <a:cubicBezTo>
                    <a:pt x="7430" y="6699"/>
                    <a:pt x="7353" y="6868"/>
                    <a:pt x="7271" y="7037"/>
                  </a:cubicBezTo>
                  <a:cubicBezTo>
                    <a:pt x="7108" y="6955"/>
                    <a:pt x="6944" y="6873"/>
                    <a:pt x="6780" y="6791"/>
                  </a:cubicBezTo>
                  <a:cubicBezTo>
                    <a:pt x="6856" y="6622"/>
                    <a:pt x="6933" y="6453"/>
                    <a:pt x="7009" y="6284"/>
                  </a:cubicBezTo>
                  <a:close/>
                  <a:moveTo>
                    <a:pt x="5470" y="6317"/>
                  </a:moveTo>
                  <a:cubicBezTo>
                    <a:pt x="5639" y="6393"/>
                    <a:pt x="5803" y="6469"/>
                    <a:pt x="5967" y="6551"/>
                  </a:cubicBezTo>
                  <a:cubicBezTo>
                    <a:pt x="5890" y="6720"/>
                    <a:pt x="5814" y="6884"/>
                    <a:pt x="5737" y="7053"/>
                  </a:cubicBezTo>
                  <a:cubicBezTo>
                    <a:pt x="5574" y="6972"/>
                    <a:pt x="5404" y="6895"/>
                    <a:pt x="5241" y="6813"/>
                  </a:cubicBezTo>
                  <a:cubicBezTo>
                    <a:pt x="5317" y="6649"/>
                    <a:pt x="5393" y="6480"/>
                    <a:pt x="5470" y="6317"/>
                  </a:cubicBezTo>
                  <a:close/>
                  <a:moveTo>
                    <a:pt x="3920" y="6355"/>
                  </a:moveTo>
                  <a:cubicBezTo>
                    <a:pt x="4089" y="6431"/>
                    <a:pt x="4258" y="6508"/>
                    <a:pt x="4422" y="6589"/>
                  </a:cubicBezTo>
                  <a:cubicBezTo>
                    <a:pt x="4345" y="6753"/>
                    <a:pt x="4269" y="6922"/>
                    <a:pt x="4187" y="7086"/>
                  </a:cubicBezTo>
                  <a:cubicBezTo>
                    <a:pt x="4023" y="7010"/>
                    <a:pt x="3854" y="6933"/>
                    <a:pt x="3690" y="6857"/>
                  </a:cubicBezTo>
                  <a:cubicBezTo>
                    <a:pt x="3696" y="6841"/>
                    <a:pt x="3701" y="6824"/>
                    <a:pt x="3712" y="6813"/>
                  </a:cubicBezTo>
                  <a:cubicBezTo>
                    <a:pt x="3783" y="6660"/>
                    <a:pt x="3849" y="6508"/>
                    <a:pt x="3920" y="6355"/>
                  </a:cubicBezTo>
                  <a:close/>
                  <a:moveTo>
                    <a:pt x="2364" y="6398"/>
                  </a:moveTo>
                  <a:cubicBezTo>
                    <a:pt x="2533" y="6480"/>
                    <a:pt x="2702" y="6557"/>
                    <a:pt x="2866" y="6633"/>
                  </a:cubicBezTo>
                  <a:cubicBezTo>
                    <a:pt x="2790" y="6797"/>
                    <a:pt x="2708" y="6966"/>
                    <a:pt x="2631" y="7130"/>
                  </a:cubicBezTo>
                  <a:cubicBezTo>
                    <a:pt x="2462" y="7053"/>
                    <a:pt x="2293" y="6977"/>
                    <a:pt x="2129" y="6901"/>
                  </a:cubicBezTo>
                  <a:cubicBezTo>
                    <a:pt x="2206" y="6731"/>
                    <a:pt x="2287" y="6568"/>
                    <a:pt x="2364" y="6398"/>
                  </a:cubicBezTo>
                  <a:close/>
                  <a:moveTo>
                    <a:pt x="803" y="6442"/>
                  </a:moveTo>
                  <a:cubicBezTo>
                    <a:pt x="939" y="6502"/>
                    <a:pt x="1070" y="6568"/>
                    <a:pt x="1207" y="6628"/>
                  </a:cubicBezTo>
                  <a:cubicBezTo>
                    <a:pt x="1239" y="6644"/>
                    <a:pt x="1272" y="6660"/>
                    <a:pt x="1305" y="6677"/>
                  </a:cubicBezTo>
                  <a:cubicBezTo>
                    <a:pt x="1223" y="6841"/>
                    <a:pt x="1141" y="7010"/>
                    <a:pt x="1059" y="7174"/>
                  </a:cubicBezTo>
                  <a:cubicBezTo>
                    <a:pt x="895" y="7097"/>
                    <a:pt x="726" y="7021"/>
                    <a:pt x="557" y="6944"/>
                  </a:cubicBezTo>
                  <a:cubicBezTo>
                    <a:pt x="639" y="6775"/>
                    <a:pt x="721" y="6611"/>
                    <a:pt x="803" y="6442"/>
                  </a:cubicBezTo>
                  <a:close/>
                  <a:moveTo>
                    <a:pt x="6098" y="6611"/>
                  </a:moveTo>
                  <a:cubicBezTo>
                    <a:pt x="6261" y="6693"/>
                    <a:pt x="6431" y="6775"/>
                    <a:pt x="6594" y="6857"/>
                  </a:cubicBezTo>
                  <a:cubicBezTo>
                    <a:pt x="6518" y="7021"/>
                    <a:pt x="6436" y="7190"/>
                    <a:pt x="6360" y="7359"/>
                  </a:cubicBezTo>
                  <a:cubicBezTo>
                    <a:pt x="6196" y="7277"/>
                    <a:pt x="6032" y="7195"/>
                    <a:pt x="5863" y="7113"/>
                  </a:cubicBezTo>
                  <a:cubicBezTo>
                    <a:pt x="5945" y="6950"/>
                    <a:pt x="6021" y="6781"/>
                    <a:pt x="6098" y="6611"/>
                  </a:cubicBezTo>
                  <a:close/>
                  <a:moveTo>
                    <a:pt x="4553" y="6649"/>
                  </a:moveTo>
                  <a:cubicBezTo>
                    <a:pt x="4717" y="6726"/>
                    <a:pt x="4886" y="6802"/>
                    <a:pt x="5050" y="6884"/>
                  </a:cubicBezTo>
                  <a:cubicBezTo>
                    <a:pt x="4973" y="7048"/>
                    <a:pt x="4897" y="7217"/>
                    <a:pt x="4815" y="7381"/>
                  </a:cubicBezTo>
                  <a:cubicBezTo>
                    <a:pt x="4678" y="7315"/>
                    <a:pt x="4536" y="7250"/>
                    <a:pt x="4395" y="7184"/>
                  </a:cubicBezTo>
                  <a:cubicBezTo>
                    <a:pt x="4367" y="7168"/>
                    <a:pt x="4345" y="7157"/>
                    <a:pt x="4318" y="7146"/>
                  </a:cubicBezTo>
                  <a:cubicBezTo>
                    <a:pt x="4400" y="6982"/>
                    <a:pt x="4476" y="6813"/>
                    <a:pt x="4553" y="6649"/>
                  </a:cubicBezTo>
                  <a:close/>
                  <a:moveTo>
                    <a:pt x="2997" y="6693"/>
                  </a:moveTo>
                  <a:cubicBezTo>
                    <a:pt x="3166" y="6770"/>
                    <a:pt x="3330" y="6846"/>
                    <a:pt x="3499" y="6922"/>
                  </a:cubicBezTo>
                  <a:cubicBezTo>
                    <a:pt x="3417" y="7092"/>
                    <a:pt x="3341" y="7255"/>
                    <a:pt x="3259" y="7419"/>
                  </a:cubicBezTo>
                  <a:cubicBezTo>
                    <a:pt x="3095" y="7343"/>
                    <a:pt x="2926" y="7266"/>
                    <a:pt x="2762" y="7190"/>
                  </a:cubicBezTo>
                  <a:cubicBezTo>
                    <a:pt x="2839" y="7021"/>
                    <a:pt x="2921" y="6857"/>
                    <a:pt x="2997" y="6693"/>
                  </a:cubicBezTo>
                  <a:close/>
                  <a:moveTo>
                    <a:pt x="1436" y="6737"/>
                  </a:moveTo>
                  <a:cubicBezTo>
                    <a:pt x="1600" y="6813"/>
                    <a:pt x="1769" y="6890"/>
                    <a:pt x="1938" y="6966"/>
                  </a:cubicBezTo>
                  <a:cubicBezTo>
                    <a:pt x="1856" y="7135"/>
                    <a:pt x="1774" y="7299"/>
                    <a:pt x="1692" y="7463"/>
                  </a:cubicBezTo>
                  <a:cubicBezTo>
                    <a:pt x="1529" y="7386"/>
                    <a:pt x="1359" y="7310"/>
                    <a:pt x="1190" y="7234"/>
                  </a:cubicBezTo>
                  <a:cubicBezTo>
                    <a:pt x="1272" y="7070"/>
                    <a:pt x="1354" y="6901"/>
                    <a:pt x="1436" y="6737"/>
                  </a:cubicBezTo>
                  <a:close/>
                  <a:moveTo>
                    <a:pt x="6720" y="6917"/>
                  </a:moveTo>
                  <a:cubicBezTo>
                    <a:pt x="6867" y="6993"/>
                    <a:pt x="7020" y="7064"/>
                    <a:pt x="7168" y="7141"/>
                  </a:cubicBezTo>
                  <a:cubicBezTo>
                    <a:pt x="7184" y="7152"/>
                    <a:pt x="7200" y="7157"/>
                    <a:pt x="7217" y="7168"/>
                  </a:cubicBezTo>
                  <a:cubicBezTo>
                    <a:pt x="7135" y="7332"/>
                    <a:pt x="7058" y="7501"/>
                    <a:pt x="6982" y="7670"/>
                  </a:cubicBezTo>
                  <a:cubicBezTo>
                    <a:pt x="6818" y="7588"/>
                    <a:pt x="6654" y="7501"/>
                    <a:pt x="6491" y="7419"/>
                  </a:cubicBezTo>
                  <a:cubicBezTo>
                    <a:pt x="6567" y="7255"/>
                    <a:pt x="6644" y="7086"/>
                    <a:pt x="6720" y="6917"/>
                  </a:cubicBezTo>
                  <a:close/>
                  <a:moveTo>
                    <a:pt x="5181" y="6944"/>
                  </a:moveTo>
                  <a:cubicBezTo>
                    <a:pt x="5344" y="7021"/>
                    <a:pt x="5514" y="7103"/>
                    <a:pt x="5677" y="7184"/>
                  </a:cubicBezTo>
                  <a:cubicBezTo>
                    <a:pt x="5601" y="7348"/>
                    <a:pt x="5519" y="7517"/>
                    <a:pt x="5443" y="7681"/>
                  </a:cubicBezTo>
                  <a:cubicBezTo>
                    <a:pt x="5279" y="7605"/>
                    <a:pt x="5115" y="7523"/>
                    <a:pt x="4946" y="7446"/>
                  </a:cubicBezTo>
                  <a:cubicBezTo>
                    <a:pt x="5022" y="7277"/>
                    <a:pt x="5104" y="7113"/>
                    <a:pt x="5181" y="6944"/>
                  </a:cubicBezTo>
                  <a:close/>
                  <a:moveTo>
                    <a:pt x="3630" y="6982"/>
                  </a:moveTo>
                  <a:cubicBezTo>
                    <a:pt x="3794" y="7059"/>
                    <a:pt x="3963" y="7141"/>
                    <a:pt x="4127" y="7217"/>
                  </a:cubicBezTo>
                  <a:cubicBezTo>
                    <a:pt x="4051" y="7381"/>
                    <a:pt x="3969" y="7550"/>
                    <a:pt x="3892" y="7714"/>
                  </a:cubicBezTo>
                  <a:cubicBezTo>
                    <a:pt x="3723" y="7638"/>
                    <a:pt x="3559" y="7561"/>
                    <a:pt x="3390" y="7479"/>
                  </a:cubicBezTo>
                  <a:cubicBezTo>
                    <a:pt x="3472" y="7315"/>
                    <a:pt x="3548" y="7152"/>
                    <a:pt x="3630" y="6982"/>
                  </a:cubicBezTo>
                  <a:close/>
                  <a:moveTo>
                    <a:pt x="2064" y="7026"/>
                  </a:moveTo>
                  <a:cubicBezTo>
                    <a:pt x="2233" y="7103"/>
                    <a:pt x="2402" y="7179"/>
                    <a:pt x="2566" y="7261"/>
                  </a:cubicBezTo>
                  <a:cubicBezTo>
                    <a:pt x="2489" y="7425"/>
                    <a:pt x="2408" y="7588"/>
                    <a:pt x="2326" y="7752"/>
                  </a:cubicBezTo>
                  <a:cubicBezTo>
                    <a:pt x="2162" y="7676"/>
                    <a:pt x="1993" y="7599"/>
                    <a:pt x="1823" y="7523"/>
                  </a:cubicBezTo>
                  <a:cubicBezTo>
                    <a:pt x="1905" y="7359"/>
                    <a:pt x="1987" y="7195"/>
                    <a:pt x="2064" y="7026"/>
                  </a:cubicBezTo>
                  <a:close/>
                  <a:moveTo>
                    <a:pt x="5803" y="7245"/>
                  </a:moveTo>
                  <a:cubicBezTo>
                    <a:pt x="5972" y="7326"/>
                    <a:pt x="6136" y="7408"/>
                    <a:pt x="6300" y="7490"/>
                  </a:cubicBezTo>
                  <a:cubicBezTo>
                    <a:pt x="6223" y="7654"/>
                    <a:pt x="6147" y="7823"/>
                    <a:pt x="6065" y="7992"/>
                  </a:cubicBezTo>
                  <a:cubicBezTo>
                    <a:pt x="5901" y="7910"/>
                    <a:pt x="5737" y="7829"/>
                    <a:pt x="5574" y="7747"/>
                  </a:cubicBezTo>
                  <a:cubicBezTo>
                    <a:pt x="5650" y="7577"/>
                    <a:pt x="5726" y="7414"/>
                    <a:pt x="5803" y="7245"/>
                  </a:cubicBezTo>
                  <a:close/>
                  <a:moveTo>
                    <a:pt x="4258" y="7277"/>
                  </a:moveTo>
                  <a:cubicBezTo>
                    <a:pt x="4422" y="7354"/>
                    <a:pt x="4591" y="7436"/>
                    <a:pt x="4755" y="7512"/>
                  </a:cubicBezTo>
                  <a:cubicBezTo>
                    <a:pt x="4678" y="7681"/>
                    <a:pt x="4596" y="7845"/>
                    <a:pt x="4520" y="8009"/>
                  </a:cubicBezTo>
                  <a:cubicBezTo>
                    <a:pt x="4356" y="7932"/>
                    <a:pt x="4193" y="7856"/>
                    <a:pt x="4029" y="7779"/>
                  </a:cubicBezTo>
                  <a:cubicBezTo>
                    <a:pt x="4023" y="7774"/>
                    <a:pt x="4023" y="7774"/>
                    <a:pt x="4023" y="7774"/>
                  </a:cubicBezTo>
                  <a:cubicBezTo>
                    <a:pt x="4100" y="7610"/>
                    <a:pt x="4182" y="7441"/>
                    <a:pt x="4258" y="7277"/>
                  </a:cubicBezTo>
                  <a:close/>
                  <a:moveTo>
                    <a:pt x="2697" y="7315"/>
                  </a:moveTo>
                  <a:cubicBezTo>
                    <a:pt x="2866" y="7397"/>
                    <a:pt x="3030" y="7474"/>
                    <a:pt x="3199" y="7550"/>
                  </a:cubicBezTo>
                  <a:cubicBezTo>
                    <a:pt x="3117" y="7714"/>
                    <a:pt x="3041" y="7883"/>
                    <a:pt x="2959" y="8047"/>
                  </a:cubicBezTo>
                  <a:cubicBezTo>
                    <a:pt x="2790" y="7971"/>
                    <a:pt x="2626" y="7889"/>
                    <a:pt x="2457" y="7812"/>
                  </a:cubicBezTo>
                  <a:cubicBezTo>
                    <a:pt x="2539" y="7648"/>
                    <a:pt x="2620" y="7485"/>
                    <a:pt x="2697" y="7315"/>
                  </a:cubicBezTo>
                  <a:close/>
                  <a:moveTo>
                    <a:pt x="1130" y="7359"/>
                  </a:moveTo>
                  <a:cubicBezTo>
                    <a:pt x="1294" y="7436"/>
                    <a:pt x="1463" y="7512"/>
                    <a:pt x="1632" y="7588"/>
                  </a:cubicBezTo>
                  <a:cubicBezTo>
                    <a:pt x="1550" y="7758"/>
                    <a:pt x="1469" y="7921"/>
                    <a:pt x="1387" y="8085"/>
                  </a:cubicBezTo>
                  <a:cubicBezTo>
                    <a:pt x="1218" y="8009"/>
                    <a:pt x="1048" y="7932"/>
                    <a:pt x="879" y="7856"/>
                  </a:cubicBezTo>
                  <a:cubicBezTo>
                    <a:pt x="961" y="7692"/>
                    <a:pt x="1048" y="7523"/>
                    <a:pt x="1130" y="7359"/>
                  </a:cubicBezTo>
                  <a:close/>
                  <a:moveTo>
                    <a:pt x="6431" y="7550"/>
                  </a:moveTo>
                  <a:cubicBezTo>
                    <a:pt x="6551" y="7610"/>
                    <a:pt x="6676" y="7676"/>
                    <a:pt x="6802" y="7736"/>
                  </a:cubicBezTo>
                  <a:cubicBezTo>
                    <a:pt x="6840" y="7758"/>
                    <a:pt x="6878" y="7779"/>
                    <a:pt x="6922" y="7801"/>
                  </a:cubicBezTo>
                  <a:cubicBezTo>
                    <a:pt x="6845" y="7965"/>
                    <a:pt x="6764" y="8134"/>
                    <a:pt x="6687" y="8303"/>
                  </a:cubicBezTo>
                  <a:cubicBezTo>
                    <a:pt x="6523" y="8216"/>
                    <a:pt x="6360" y="8134"/>
                    <a:pt x="6196" y="8052"/>
                  </a:cubicBezTo>
                  <a:cubicBezTo>
                    <a:pt x="6272" y="7889"/>
                    <a:pt x="6349" y="7719"/>
                    <a:pt x="6431" y="7550"/>
                  </a:cubicBezTo>
                  <a:close/>
                  <a:moveTo>
                    <a:pt x="4886" y="7572"/>
                  </a:moveTo>
                  <a:cubicBezTo>
                    <a:pt x="5050" y="7654"/>
                    <a:pt x="5219" y="7730"/>
                    <a:pt x="5383" y="7812"/>
                  </a:cubicBezTo>
                  <a:cubicBezTo>
                    <a:pt x="5306" y="7981"/>
                    <a:pt x="5224" y="8145"/>
                    <a:pt x="5148" y="8314"/>
                  </a:cubicBezTo>
                  <a:cubicBezTo>
                    <a:pt x="4979" y="8233"/>
                    <a:pt x="4815" y="8151"/>
                    <a:pt x="4651" y="8074"/>
                  </a:cubicBezTo>
                  <a:cubicBezTo>
                    <a:pt x="4727" y="7905"/>
                    <a:pt x="4809" y="7741"/>
                    <a:pt x="4886" y="7572"/>
                  </a:cubicBezTo>
                  <a:close/>
                  <a:moveTo>
                    <a:pt x="3330" y="7610"/>
                  </a:moveTo>
                  <a:cubicBezTo>
                    <a:pt x="3494" y="7687"/>
                    <a:pt x="3663" y="7763"/>
                    <a:pt x="3827" y="7845"/>
                  </a:cubicBezTo>
                  <a:cubicBezTo>
                    <a:pt x="3750" y="8009"/>
                    <a:pt x="3668" y="8172"/>
                    <a:pt x="3592" y="8342"/>
                  </a:cubicBezTo>
                  <a:cubicBezTo>
                    <a:pt x="3423" y="8260"/>
                    <a:pt x="3254" y="8183"/>
                    <a:pt x="3090" y="8107"/>
                  </a:cubicBezTo>
                  <a:cubicBezTo>
                    <a:pt x="3172" y="7943"/>
                    <a:pt x="3248" y="7774"/>
                    <a:pt x="3330" y="7610"/>
                  </a:cubicBezTo>
                  <a:close/>
                  <a:moveTo>
                    <a:pt x="1763" y="7648"/>
                  </a:moveTo>
                  <a:cubicBezTo>
                    <a:pt x="1927" y="7730"/>
                    <a:pt x="2096" y="7807"/>
                    <a:pt x="2266" y="7883"/>
                  </a:cubicBezTo>
                  <a:cubicBezTo>
                    <a:pt x="2184" y="8047"/>
                    <a:pt x="2102" y="8211"/>
                    <a:pt x="2020" y="8374"/>
                  </a:cubicBezTo>
                  <a:cubicBezTo>
                    <a:pt x="1851" y="8298"/>
                    <a:pt x="1682" y="8222"/>
                    <a:pt x="1512" y="8145"/>
                  </a:cubicBezTo>
                  <a:cubicBezTo>
                    <a:pt x="1600" y="7981"/>
                    <a:pt x="1682" y="7818"/>
                    <a:pt x="1763" y="7648"/>
                  </a:cubicBezTo>
                  <a:close/>
                  <a:moveTo>
                    <a:pt x="5514" y="7878"/>
                  </a:moveTo>
                  <a:cubicBezTo>
                    <a:pt x="5677" y="7954"/>
                    <a:pt x="5841" y="8036"/>
                    <a:pt x="6005" y="8118"/>
                  </a:cubicBezTo>
                  <a:cubicBezTo>
                    <a:pt x="5928" y="8287"/>
                    <a:pt x="5847" y="8451"/>
                    <a:pt x="5770" y="8620"/>
                  </a:cubicBezTo>
                  <a:cubicBezTo>
                    <a:pt x="5606" y="8538"/>
                    <a:pt x="5443" y="8456"/>
                    <a:pt x="5273" y="8374"/>
                  </a:cubicBezTo>
                  <a:cubicBezTo>
                    <a:pt x="5350" y="8222"/>
                    <a:pt x="5421" y="8069"/>
                    <a:pt x="5497" y="7910"/>
                  </a:cubicBezTo>
                  <a:cubicBezTo>
                    <a:pt x="5503" y="7900"/>
                    <a:pt x="5508" y="7889"/>
                    <a:pt x="5514" y="7878"/>
                  </a:cubicBezTo>
                  <a:close/>
                  <a:moveTo>
                    <a:pt x="3958" y="7905"/>
                  </a:moveTo>
                  <a:cubicBezTo>
                    <a:pt x="4127" y="7981"/>
                    <a:pt x="4291" y="8063"/>
                    <a:pt x="4460" y="8140"/>
                  </a:cubicBezTo>
                  <a:cubicBezTo>
                    <a:pt x="4378" y="8309"/>
                    <a:pt x="4296" y="8473"/>
                    <a:pt x="4220" y="8636"/>
                  </a:cubicBezTo>
                  <a:cubicBezTo>
                    <a:pt x="4051" y="8560"/>
                    <a:pt x="3887" y="8478"/>
                    <a:pt x="3718" y="8402"/>
                  </a:cubicBezTo>
                  <a:cubicBezTo>
                    <a:pt x="3800" y="8238"/>
                    <a:pt x="3881" y="8069"/>
                    <a:pt x="3958" y="7905"/>
                  </a:cubicBezTo>
                  <a:close/>
                  <a:moveTo>
                    <a:pt x="2391" y="7943"/>
                  </a:moveTo>
                  <a:cubicBezTo>
                    <a:pt x="2560" y="8020"/>
                    <a:pt x="2730" y="8096"/>
                    <a:pt x="2899" y="8172"/>
                  </a:cubicBezTo>
                  <a:cubicBezTo>
                    <a:pt x="2817" y="8342"/>
                    <a:pt x="2735" y="8505"/>
                    <a:pt x="2653" y="8669"/>
                  </a:cubicBezTo>
                  <a:cubicBezTo>
                    <a:pt x="2484" y="8593"/>
                    <a:pt x="2315" y="8511"/>
                    <a:pt x="2145" y="8435"/>
                  </a:cubicBezTo>
                  <a:cubicBezTo>
                    <a:pt x="2233" y="8271"/>
                    <a:pt x="2315" y="8107"/>
                    <a:pt x="2391" y="7943"/>
                  </a:cubicBezTo>
                  <a:close/>
                  <a:moveTo>
                    <a:pt x="4586" y="8205"/>
                  </a:moveTo>
                  <a:cubicBezTo>
                    <a:pt x="4755" y="8282"/>
                    <a:pt x="4919" y="8364"/>
                    <a:pt x="5082" y="8440"/>
                  </a:cubicBezTo>
                  <a:cubicBezTo>
                    <a:pt x="5006" y="8609"/>
                    <a:pt x="4924" y="8773"/>
                    <a:pt x="4848" y="8942"/>
                  </a:cubicBezTo>
                  <a:cubicBezTo>
                    <a:pt x="4678" y="8860"/>
                    <a:pt x="4515" y="8778"/>
                    <a:pt x="4345" y="8702"/>
                  </a:cubicBezTo>
                  <a:cubicBezTo>
                    <a:pt x="4427" y="8533"/>
                    <a:pt x="4509" y="8369"/>
                    <a:pt x="4586" y="8205"/>
                  </a:cubicBezTo>
                  <a:close/>
                  <a:moveTo>
                    <a:pt x="3024" y="8233"/>
                  </a:moveTo>
                  <a:cubicBezTo>
                    <a:pt x="3194" y="8314"/>
                    <a:pt x="3357" y="8391"/>
                    <a:pt x="3527" y="8467"/>
                  </a:cubicBezTo>
                  <a:cubicBezTo>
                    <a:pt x="3445" y="8636"/>
                    <a:pt x="3363" y="8800"/>
                    <a:pt x="3281" y="8964"/>
                  </a:cubicBezTo>
                  <a:cubicBezTo>
                    <a:pt x="3117" y="8882"/>
                    <a:pt x="2948" y="8806"/>
                    <a:pt x="2779" y="8729"/>
                  </a:cubicBezTo>
                  <a:cubicBezTo>
                    <a:pt x="2861" y="8566"/>
                    <a:pt x="2942" y="8402"/>
                    <a:pt x="3024" y="8233"/>
                  </a:cubicBezTo>
                  <a:close/>
                  <a:moveTo>
                    <a:pt x="3658" y="8527"/>
                  </a:moveTo>
                  <a:cubicBezTo>
                    <a:pt x="3821" y="8609"/>
                    <a:pt x="3991" y="8686"/>
                    <a:pt x="4154" y="8767"/>
                  </a:cubicBezTo>
                  <a:cubicBezTo>
                    <a:pt x="4072" y="8931"/>
                    <a:pt x="3996" y="9095"/>
                    <a:pt x="3914" y="9259"/>
                  </a:cubicBezTo>
                  <a:cubicBezTo>
                    <a:pt x="3745" y="9182"/>
                    <a:pt x="3581" y="9100"/>
                    <a:pt x="3412" y="9024"/>
                  </a:cubicBezTo>
                  <a:cubicBezTo>
                    <a:pt x="3494" y="8860"/>
                    <a:pt x="3576" y="8697"/>
                    <a:pt x="3658" y="8527"/>
                  </a:cubicBezTo>
                  <a:close/>
                  <a:moveTo>
                    <a:pt x="4575" y="1"/>
                  </a:moveTo>
                  <a:cubicBezTo>
                    <a:pt x="4531" y="1"/>
                    <a:pt x="4487" y="6"/>
                    <a:pt x="4444" y="6"/>
                  </a:cubicBezTo>
                  <a:cubicBezTo>
                    <a:pt x="4367" y="165"/>
                    <a:pt x="4291" y="317"/>
                    <a:pt x="4214" y="476"/>
                  </a:cubicBezTo>
                  <a:cubicBezTo>
                    <a:pt x="4149" y="612"/>
                    <a:pt x="4078" y="754"/>
                    <a:pt x="4012" y="896"/>
                  </a:cubicBezTo>
                  <a:cubicBezTo>
                    <a:pt x="3838" y="814"/>
                    <a:pt x="3668" y="732"/>
                    <a:pt x="3494" y="656"/>
                  </a:cubicBezTo>
                  <a:cubicBezTo>
                    <a:pt x="3521" y="596"/>
                    <a:pt x="3548" y="530"/>
                    <a:pt x="3581" y="470"/>
                  </a:cubicBezTo>
                  <a:cubicBezTo>
                    <a:pt x="3636" y="350"/>
                    <a:pt x="3696" y="225"/>
                    <a:pt x="3756" y="104"/>
                  </a:cubicBezTo>
                  <a:lnTo>
                    <a:pt x="3756" y="104"/>
                  </a:lnTo>
                  <a:cubicBezTo>
                    <a:pt x="3707" y="115"/>
                    <a:pt x="3652" y="126"/>
                    <a:pt x="3603" y="143"/>
                  </a:cubicBezTo>
                  <a:cubicBezTo>
                    <a:pt x="3527" y="296"/>
                    <a:pt x="3456" y="448"/>
                    <a:pt x="3385" y="601"/>
                  </a:cubicBezTo>
                  <a:cubicBezTo>
                    <a:pt x="3232" y="530"/>
                    <a:pt x="3079" y="459"/>
                    <a:pt x="2926" y="388"/>
                  </a:cubicBezTo>
                  <a:cubicBezTo>
                    <a:pt x="2833" y="437"/>
                    <a:pt x="2735" y="487"/>
                    <a:pt x="2642" y="536"/>
                  </a:cubicBezTo>
                  <a:cubicBezTo>
                    <a:pt x="2577" y="672"/>
                    <a:pt x="2517" y="803"/>
                    <a:pt x="2451" y="934"/>
                  </a:cubicBezTo>
                  <a:cubicBezTo>
                    <a:pt x="2369" y="896"/>
                    <a:pt x="2282" y="858"/>
                    <a:pt x="2200" y="820"/>
                  </a:cubicBezTo>
                  <a:cubicBezTo>
                    <a:pt x="2162" y="841"/>
                    <a:pt x="2124" y="874"/>
                    <a:pt x="2085" y="901"/>
                  </a:cubicBezTo>
                  <a:cubicBezTo>
                    <a:pt x="2189" y="951"/>
                    <a:pt x="2293" y="1000"/>
                    <a:pt x="2397" y="1049"/>
                  </a:cubicBezTo>
                  <a:cubicBezTo>
                    <a:pt x="2315" y="1218"/>
                    <a:pt x="2238" y="1393"/>
                    <a:pt x="2156" y="1562"/>
                  </a:cubicBezTo>
                  <a:cubicBezTo>
                    <a:pt x="2014" y="1496"/>
                    <a:pt x="1867" y="1431"/>
                    <a:pt x="1725" y="1360"/>
                  </a:cubicBezTo>
                  <a:cubicBezTo>
                    <a:pt x="1698" y="1349"/>
                    <a:pt x="1676" y="1338"/>
                    <a:pt x="1649" y="1327"/>
                  </a:cubicBezTo>
                  <a:cubicBezTo>
                    <a:pt x="1665" y="1294"/>
                    <a:pt x="1682" y="1262"/>
                    <a:pt x="1698" y="1229"/>
                  </a:cubicBezTo>
                  <a:lnTo>
                    <a:pt x="1698" y="1229"/>
                  </a:lnTo>
                  <a:cubicBezTo>
                    <a:pt x="1600" y="1322"/>
                    <a:pt x="1507" y="1415"/>
                    <a:pt x="1414" y="1518"/>
                  </a:cubicBezTo>
                  <a:cubicBezTo>
                    <a:pt x="1370" y="1606"/>
                    <a:pt x="1327" y="1698"/>
                    <a:pt x="1288" y="1786"/>
                  </a:cubicBezTo>
                  <a:cubicBezTo>
                    <a:pt x="1267" y="1824"/>
                    <a:pt x="1250" y="1862"/>
                    <a:pt x="1234" y="1900"/>
                  </a:cubicBezTo>
                  <a:cubicBezTo>
                    <a:pt x="1201" y="1884"/>
                    <a:pt x="1168" y="1868"/>
                    <a:pt x="1136" y="1851"/>
                  </a:cubicBezTo>
                  <a:cubicBezTo>
                    <a:pt x="1108" y="1884"/>
                    <a:pt x="1086" y="1917"/>
                    <a:pt x="1059" y="1950"/>
                  </a:cubicBezTo>
                  <a:cubicBezTo>
                    <a:pt x="1103" y="1966"/>
                    <a:pt x="1141" y="1988"/>
                    <a:pt x="1185" y="2010"/>
                  </a:cubicBezTo>
                  <a:cubicBezTo>
                    <a:pt x="1103" y="2184"/>
                    <a:pt x="1026" y="2353"/>
                    <a:pt x="945" y="2528"/>
                  </a:cubicBezTo>
                  <a:cubicBezTo>
                    <a:pt x="879" y="2501"/>
                    <a:pt x="814" y="2468"/>
                    <a:pt x="743" y="2435"/>
                  </a:cubicBezTo>
                  <a:cubicBezTo>
                    <a:pt x="726" y="2468"/>
                    <a:pt x="704" y="2506"/>
                    <a:pt x="683" y="2539"/>
                  </a:cubicBezTo>
                  <a:cubicBezTo>
                    <a:pt x="754" y="2572"/>
                    <a:pt x="824" y="2605"/>
                    <a:pt x="895" y="2637"/>
                  </a:cubicBezTo>
                  <a:cubicBezTo>
                    <a:pt x="814" y="2812"/>
                    <a:pt x="732" y="2987"/>
                    <a:pt x="655" y="3161"/>
                  </a:cubicBezTo>
                  <a:cubicBezTo>
                    <a:pt x="644" y="3156"/>
                    <a:pt x="633" y="3150"/>
                    <a:pt x="623" y="3145"/>
                  </a:cubicBezTo>
                  <a:cubicBezTo>
                    <a:pt x="557" y="3118"/>
                    <a:pt x="497" y="3085"/>
                    <a:pt x="437" y="3058"/>
                  </a:cubicBezTo>
                  <a:cubicBezTo>
                    <a:pt x="421" y="3096"/>
                    <a:pt x="404" y="3129"/>
                    <a:pt x="388" y="3167"/>
                  </a:cubicBezTo>
                  <a:cubicBezTo>
                    <a:pt x="459" y="3205"/>
                    <a:pt x="530" y="3238"/>
                    <a:pt x="601" y="3271"/>
                  </a:cubicBezTo>
                  <a:cubicBezTo>
                    <a:pt x="524" y="3445"/>
                    <a:pt x="442" y="3620"/>
                    <a:pt x="360" y="3789"/>
                  </a:cubicBezTo>
                  <a:cubicBezTo>
                    <a:pt x="328" y="3773"/>
                    <a:pt x="290" y="3756"/>
                    <a:pt x="257" y="3740"/>
                  </a:cubicBezTo>
                  <a:cubicBezTo>
                    <a:pt x="240" y="3735"/>
                    <a:pt x="224" y="3724"/>
                    <a:pt x="208" y="3718"/>
                  </a:cubicBezTo>
                  <a:cubicBezTo>
                    <a:pt x="197" y="3756"/>
                    <a:pt x="186" y="3795"/>
                    <a:pt x="175" y="3838"/>
                  </a:cubicBezTo>
                  <a:cubicBezTo>
                    <a:pt x="219" y="3860"/>
                    <a:pt x="262" y="3882"/>
                    <a:pt x="311" y="3904"/>
                  </a:cubicBezTo>
                  <a:cubicBezTo>
                    <a:pt x="229" y="4073"/>
                    <a:pt x="148" y="4248"/>
                    <a:pt x="66" y="4422"/>
                  </a:cubicBezTo>
                  <a:lnTo>
                    <a:pt x="60" y="4417"/>
                  </a:lnTo>
                  <a:cubicBezTo>
                    <a:pt x="33" y="4570"/>
                    <a:pt x="22" y="4723"/>
                    <a:pt x="11" y="4881"/>
                  </a:cubicBezTo>
                  <a:cubicBezTo>
                    <a:pt x="55" y="4788"/>
                    <a:pt x="98" y="4701"/>
                    <a:pt x="137" y="4608"/>
                  </a:cubicBezTo>
                  <a:cubicBezTo>
                    <a:pt x="142" y="4602"/>
                    <a:pt x="142" y="4597"/>
                    <a:pt x="148" y="4597"/>
                  </a:cubicBezTo>
                  <a:cubicBezTo>
                    <a:pt x="311" y="4673"/>
                    <a:pt x="475" y="4755"/>
                    <a:pt x="644" y="4832"/>
                  </a:cubicBezTo>
                  <a:cubicBezTo>
                    <a:pt x="562" y="5001"/>
                    <a:pt x="481" y="5170"/>
                    <a:pt x="404" y="5345"/>
                  </a:cubicBezTo>
                  <a:cubicBezTo>
                    <a:pt x="268" y="5279"/>
                    <a:pt x="137" y="5219"/>
                    <a:pt x="6" y="5159"/>
                  </a:cubicBezTo>
                  <a:cubicBezTo>
                    <a:pt x="6" y="5203"/>
                    <a:pt x="0" y="5252"/>
                    <a:pt x="6" y="5296"/>
                  </a:cubicBezTo>
                  <a:cubicBezTo>
                    <a:pt x="115" y="5350"/>
                    <a:pt x="229" y="5405"/>
                    <a:pt x="344" y="5459"/>
                  </a:cubicBezTo>
                  <a:cubicBezTo>
                    <a:pt x="262" y="5629"/>
                    <a:pt x="180" y="5798"/>
                    <a:pt x="104" y="5967"/>
                  </a:cubicBezTo>
                  <a:cubicBezTo>
                    <a:pt x="88" y="5962"/>
                    <a:pt x="77" y="5956"/>
                    <a:pt x="60" y="5951"/>
                  </a:cubicBezTo>
                  <a:lnTo>
                    <a:pt x="60" y="5951"/>
                  </a:lnTo>
                  <a:cubicBezTo>
                    <a:pt x="77" y="6054"/>
                    <a:pt x="98" y="6158"/>
                    <a:pt x="120" y="6262"/>
                  </a:cubicBezTo>
                  <a:cubicBezTo>
                    <a:pt x="137" y="6224"/>
                    <a:pt x="153" y="6186"/>
                    <a:pt x="175" y="6147"/>
                  </a:cubicBezTo>
                  <a:cubicBezTo>
                    <a:pt x="339" y="6224"/>
                    <a:pt x="508" y="6306"/>
                    <a:pt x="672" y="6382"/>
                  </a:cubicBezTo>
                  <a:cubicBezTo>
                    <a:pt x="595" y="6551"/>
                    <a:pt x="513" y="6715"/>
                    <a:pt x="426" y="6884"/>
                  </a:cubicBezTo>
                  <a:cubicBezTo>
                    <a:pt x="377" y="6862"/>
                    <a:pt x="322" y="6835"/>
                    <a:pt x="273" y="6813"/>
                  </a:cubicBezTo>
                  <a:lnTo>
                    <a:pt x="273" y="6813"/>
                  </a:lnTo>
                  <a:cubicBezTo>
                    <a:pt x="295" y="6873"/>
                    <a:pt x="317" y="6933"/>
                    <a:pt x="339" y="6993"/>
                  </a:cubicBezTo>
                  <a:cubicBezTo>
                    <a:pt x="350" y="6999"/>
                    <a:pt x="360" y="6999"/>
                    <a:pt x="366" y="7004"/>
                  </a:cubicBezTo>
                  <a:cubicBezTo>
                    <a:pt x="366" y="7015"/>
                    <a:pt x="360" y="7021"/>
                    <a:pt x="355" y="7032"/>
                  </a:cubicBezTo>
                  <a:cubicBezTo>
                    <a:pt x="377" y="7092"/>
                    <a:pt x="404" y="7146"/>
                    <a:pt x="426" y="7201"/>
                  </a:cubicBezTo>
                  <a:cubicBezTo>
                    <a:pt x="453" y="7157"/>
                    <a:pt x="475" y="7113"/>
                    <a:pt x="497" y="7064"/>
                  </a:cubicBezTo>
                  <a:cubicBezTo>
                    <a:pt x="612" y="7119"/>
                    <a:pt x="726" y="7174"/>
                    <a:pt x="841" y="7223"/>
                  </a:cubicBezTo>
                  <a:cubicBezTo>
                    <a:pt x="890" y="7250"/>
                    <a:pt x="945" y="7277"/>
                    <a:pt x="999" y="7299"/>
                  </a:cubicBezTo>
                  <a:cubicBezTo>
                    <a:pt x="923" y="7452"/>
                    <a:pt x="852" y="7599"/>
                    <a:pt x="775" y="7747"/>
                  </a:cubicBezTo>
                  <a:cubicBezTo>
                    <a:pt x="770" y="7763"/>
                    <a:pt x="759" y="7779"/>
                    <a:pt x="754" y="7796"/>
                  </a:cubicBezTo>
                  <a:cubicBezTo>
                    <a:pt x="803" y="7872"/>
                    <a:pt x="863" y="7949"/>
                    <a:pt x="917" y="8025"/>
                  </a:cubicBezTo>
                  <a:cubicBezTo>
                    <a:pt x="1054" y="8091"/>
                    <a:pt x="1185" y="8151"/>
                    <a:pt x="1321" y="8211"/>
                  </a:cubicBezTo>
                  <a:cubicBezTo>
                    <a:pt x="1288" y="8271"/>
                    <a:pt x="1261" y="8331"/>
                    <a:pt x="1228" y="8391"/>
                  </a:cubicBezTo>
                  <a:cubicBezTo>
                    <a:pt x="1261" y="8424"/>
                    <a:pt x="1299" y="8462"/>
                    <a:pt x="1332" y="8495"/>
                  </a:cubicBezTo>
                  <a:cubicBezTo>
                    <a:pt x="1370" y="8418"/>
                    <a:pt x="1414" y="8347"/>
                    <a:pt x="1452" y="8271"/>
                  </a:cubicBezTo>
                  <a:cubicBezTo>
                    <a:pt x="1616" y="8347"/>
                    <a:pt x="1785" y="8429"/>
                    <a:pt x="1954" y="8505"/>
                  </a:cubicBezTo>
                  <a:cubicBezTo>
                    <a:pt x="1894" y="8620"/>
                    <a:pt x="1834" y="8740"/>
                    <a:pt x="1774" y="8860"/>
                  </a:cubicBezTo>
                  <a:cubicBezTo>
                    <a:pt x="1813" y="8888"/>
                    <a:pt x="1851" y="8909"/>
                    <a:pt x="1889" y="8937"/>
                  </a:cubicBezTo>
                  <a:cubicBezTo>
                    <a:pt x="1954" y="8811"/>
                    <a:pt x="2020" y="8691"/>
                    <a:pt x="2085" y="8566"/>
                  </a:cubicBezTo>
                  <a:cubicBezTo>
                    <a:pt x="2249" y="8642"/>
                    <a:pt x="2418" y="8718"/>
                    <a:pt x="2588" y="8795"/>
                  </a:cubicBezTo>
                  <a:cubicBezTo>
                    <a:pt x="2577" y="8817"/>
                    <a:pt x="2571" y="8833"/>
                    <a:pt x="2560" y="8849"/>
                  </a:cubicBezTo>
                  <a:cubicBezTo>
                    <a:pt x="2500" y="8969"/>
                    <a:pt x="2440" y="9084"/>
                    <a:pt x="2380" y="9204"/>
                  </a:cubicBezTo>
                  <a:cubicBezTo>
                    <a:pt x="2424" y="9226"/>
                    <a:pt x="2462" y="9242"/>
                    <a:pt x="2506" y="9259"/>
                  </a:cubicBezTo>
                  <a:cubicBezTo>
                    <a:pt x="2577" y="9128"/>
                    <a:pt x="2648" y="8991"/>
                    <a:pt x="2713" y="8855"/>
                  </a:cubicBezTo>
                  <a:cubicBezTo>
                    <a:pt x="2882" y="8937"/>
                    <a:pt x="3052" y="9013"/>
                    <a:pt x="3215" y="9090"/>
                  </a:cubicBezTo>
                  <a:cubicBezTo>
                    <a:pt x="3199" y="9133"/>
                    <a:pt x="3177" y="9177"/>
                    <a:pt x="3155" y="9215"/>
                  </a:cubicBezTo>
                  <a:cubicBezTo>
                    <a:pt x="3117" y="9292"/>
                    <a:pt x="3079" y="9362"/>
                    <a:pt x="3046" y="9433"/>
                  </a:cubicBezTo>
                  <a:cubicBezTo>
                    <a:pt x="3090" y="9444"/>
                    <a:pt x="3139" y="9455"/>
                    <a:pt x="3188" y="9466"/>
                  </a:cubicBezTo>
                  <a:cubicBezTo>
                    <a:pt x="3243" y="9362"/>
                    <a:pt x="3292" y="9259"/>
                    <a:pt x="3346" y="9150"/>
                  </a:cubicBezTo>
                  <a:cubicBezTo>
                    <a:pt x="3516" y="9231"/>
                    <a:pt x="3679" y="9308"/>
                    <a:pt x="3849" y="9390"/>
                  </a:cubicBezTo>
                  <a:cubicBezTo>
                    <a:pt x="3821" y="9439"/>
                    <a:pt x="3800" y="9488"/>
                    <a:pt x="3778" y="9532"/>
                  </a:cubicBezTo>
                  <a:cubicBezTo>
                    <a:pt x="3827" y="9537"/>
                    <a:pt x="3881" y="9537"/>
                    <a:pt x="3931" y="9537"/>
                  </a:cubicBezTo>
                  <a:cubicBezTo>
                    <a:pt x="3947" y="9510"/>
                    <a:pt x="3963" y="9477"/>
                    <a:pt x="3974" y="9450"/>
                  </a:cubicBezTo>
                  <a:cubicBezTo>
                    <a:pt x="4029" y="9477"/>
                    <a:pt x="4083" y="9504"/>
                    <a:pt x="4138" y="9532"/>
                  </a:cubicBezTo>
                  <a:cubicBezTo>
                    <a:pt x="4231" y="9526"/>
                    <a:pt x="4318" y="9515"/>
                    <a:pt x="4411" y="9504"/>
                  </a:cubicBezTo>
                  <a:cubicBezTo>
                    <a:pt x="4285" y="9444"/>
                    <a:pt x="4165" y="9384"/>
                    <a:pt x="4040" y="9324"/>
                  </a:cubicBezTo>
                  <a:cubicBezTo>
                    <a:pt x="4122" y="9161"/>
                    <a:pt x="4203" y="8991"/>
                    <a:pt x="4285" y="8828"/>
                  </a:cubicBezTo>
                  <a:cubicBezTo>
                    <a:pt x="4449" y="8909"/>
                    <a:pt x="4618" y="8986"/>
                    <a:pt x="4782" y="9068"/>
                  </a:cubicBezTo>
                  <a:cubicBezTo>
                    <a:pt x="4717" y="9204"/>
                    <a:pt x="4651" y="9341"/>
                    <a:pt x="4580" y="9477"/>
                  </a:cubicBezTo>
                  <a:cubicBezTo>
                    <a:pt x="4640" y="9466"/>
                    <a:pt x="4700" y="9455"/>
                    <a:pt x="4760" y="9444"/>
                  </a:cubicBezTo>
                  <a:cubicBezTo>
                    <a:pt x="4809" y="9341"/>
                    <a:pt x="4859" y="9237"/>
                    <a:pt x="4913" y="9133"/>
                  </a:cubicBezTo>
                  <a:cubicBezTo>
                    <a:pt x="5022" y="9188"/>
                    <a:pt x="5137" y="9242"/>
                    <a:pt x="5252" y="9297"/>
                  </a:cubicBezTo>
                  <a:cubicBezTo>
                    <a:pt x="5312" y="9275"/>
                    <a:pt x="5372" y="9253"/>
                    <a:pt x="5432" y="9231"/>
                  </a:cubicBezTo>
                  <a:cubicBezTo>
                    <a:pt x="5279" y="9155"/>
                    <a:pt x="5126" y="9079"/>
                    <a:pt x="4973" y="9002"/>
                  </a:cubicBezTo>
                  <a:cubicBezTo>
                    <a:pt x="5055" y="8838"/>
                    <a:pt x="5137" y="8669"/>
                    <a:pt x="5213" y="8505"/>
                  </a:cubicBezTo>
                  <a:cubicBezTo>
                    <a:pt x="5377" y="8587"/>
                    <a:pt x="5546" y="8669"/>
                    <a:pt x="5710" y="8746"/>
                  </a:cubicBezTo>
                  <a:cubicBezTo>
                    <a:pt x="5634" y="8898"/>
                    <a:pt x="5563" y="9051"/>
                    <a:pt x="5492" y="9204"/>
                  </a:cubicBezTo>
                  <a:cubicBezTo>
                    <a:pt x="5557" y="9177"/>
                    <a:pt x="5628" y="9144"/>
                    <a:pt x="5694" y="9111"/>
                  </a:cubicBezTo>
                  <a:cubicBezTo>
                    <a:pt x="5743" y="9013"/>
                    <a:pt x="5786" y="8915"/>
                    <a:pt x="5836" y="8811"/>
                  </a:cubicBezTo>
                  <a:cubicBezTo>
                    <a:pt x="5907" y="8849"/>
                    <a:pt x="5978" y="8882"/>
                    <a:pt x="6049" y="8920"/>
                  </a:cubicBezTo>
                  <a:cubicBezTo>
                    <a:pt x="6098" y="8888"/>
                    <a:pt x="6141" y="8860"/>
                    <a:pt x="6190" y="8833"/>
                  </a:cubicBezTo>
                  <a:cubicBezTo>
                    <a:pt x="6092" y="8784"/>
                    <a:pt x="5994" y="8735"/>
                    <a:pt x="5896" y="8686"/>
                  </a:cubicBezTo>
                  <a:cubicBezTo>
                    <a:pt x="5961" y="8549"/>
                    <a:pt x="6027" y="8413"/>
                    <a:pt x="6092" y="8282"/>
                  </a:cubicBezTo>
                  <a:cubicBezTo>
                    <a:pt x="6103" y="8249"/>
                    <a:pt x="6119" y="8216"/>
                    <a:pt x="6136" y="8183"/>
                  </a:cubicBezTo>
                  <a:cubicBezTo>
                    <a:pt x="6234" y="8233"/>
                    <a:pt x="6332" y="8282"/>
                    <a:pt x="6431" y="8331"/>
                  </a:cubicBezTo>
                  <a:cubicBezTo>
                    <a:pt x="6496" y="8364"/>
                    <a:pt x="6562" y="8396"/>
                    <a:pt x="6627" y="8429"/>
                  </a:cubicBezTo>
                  <a:cubicBezTo>
                    <a:pt x="6605" y="8473"/>
                    <a:pt x="6589" y="8516"/>
                    <a:pt x="6567" y="8555"/>
                  </a:cubicBezTo>
                  <a:cubicBezTo>
                    <a:pt x="6660" y="8484"/>
                    <a:pt x="6747" y="8407"/>
                    <a:pt x="6835" y="8331"/>
                  </a:cubicBezTo>
                  <a:cubicBezTo>
                    <a:pt x="6906" y="8172"/>
                    <a:pt x="6977" y="8020"/>
                    <a:pt x="7047" y="7867"/>
                  </a:cubicBezTo>
                  <a:cubicBezTo>
                    <a:pt x="7102" y="7889"/>
                    <a:pt x="7151" y="7916"/>
                    <a:pt x="7206" y="7943"/>
                  </a:cubicBezTo>
                  <a:cubicBezTo>
                    <a:pt x="7239" y="7910"/>
                    <a:pt x="7271" y="7872"/>
                    <a:pt x="7299" y="7834"/>
                  </a:cubicBezTo>
                  <a:cubicBezTo>
                    <a:pt x="7239" y="7801"/>
                    <a:pt x="7173" y="7769"/>
                    <a:pt x="7108" y="7736"/>
                  </a:cubicBezTo>
                  <a:cubicBezTo>
                    <a:pt x="7184" y="7567"/>
                    <a:pt x="7266" y="7397"/>
                    <a:pt x="7342" y="7234"/>
                  </a:cubicBezTo>
                  <a:cubicBezTo>
                    <a:pt x="7440" y="7283"/>
                    <a:pt x="7539" y="7332"/>
                    <a:pt x="7637" y="7381"/>
                  </a:cubicBezTo>
                  <a:cubicBezTo>
                    <a:pt x="7659" y="7343"/>
                    <a:pt x="7686" y="7305"/>
                    <a:pt x="7713" y="7261"/>
                  </a:cubicBezTo>
                  <a:cubicBezTo>
                    <a:pt x="7610" y="7206"/>
                    <a:pt x="7506" y="7157"/>
                    <a:pt x="7402" y="7103"/>
                  </a:cubicBezTo>
                  <a:cubicBezTo>
                    <a:pt x="7479" y="6933"/>
                    <a:pt x="7555" y="6764"/>
                    <a:pt x="7632" y="6595"/>
                  </a:cubicBezTo>
                  <a:cubicBezTo>
                    <a:pt x="7752" y="6655"/>
                    <a:pt x="7866" y="6715"/>
                    <a:pt x="7981" y="6775"/>
                  </a:cubicBezTo>
                  <a:cubicBezTo>
                    <a:pt x="8003" y="6737"/>
                    <a:pt x="8025" y="6693"/>
                    <a:pt x="8041" y="6649"/>
                  </a:cubicBezTo>
                  <a:cubicBezTo>
                    <a:pt x="7926" y="6589"/>
                    <a:pt x="7806" y="6529"/>
                    <a:pt x="7692" y="6469"/>
                  </a:cubicBezTo>
                  <a:cubicBezTo>
                    <a:pt x="7768" y="6300"/>
                    <a:pt x="7844" y="6131"/>
                    <a:pt x="7921" y="5962"/>
                  </a:cubicBezTo>
                  <a:cubicBezTo>
                    <a:pt x="8030" y="6016"/>
                    <a:pt x="8139" y="6076"/>
                    <a:pt x="8248" y="6131"/>
                  </a:cubicBezTo>
                  <a:cubicBezTo>
                    <a:pt x="8265" y="6087"/>
                    <a:pt x="8281" y="6038"/>
                    <a:pt x="8292" y="5994"/>
                  </a:cubicBezTo>
                  <a:cubicBezTo>
                    <a:pt x="8188" y="5940"/>
                    <a:pt x="8085" y="5885"/>
                    <a:pt x="7981" y="5836"/>
                  </a:cubicBezTo>
                  <a:cubicBezTo>
                    <a:pt x="8057" y="5667"/>
                    <a:pt x="8134" y="5498"/>
                    <a:pt x="8210" y="5328"/>
                  </a:cubicBezTo>
                  <a:cubicBezTo>
                    <a:pt x="8232" y="5339"/>
                    <a:pt x="8248" y="5345"/>
                    <a:pt x="8265" y="5356"/>
                  </a:cubicBezTo>
                  <a:cubicBezTo>
                    <a:pt x="8325" y="5383"/>
                    <a:pt x="8379" y="5416"/>
                    <a:pt x="8439" y="5443"/>
                  </a:cubicBezTo>
                  <a:cubicBezTo>
                    <a:pt x="8450" y="5394"/>
                    <a:pt x="8456" y="5345"/>
                    <a:pt x="8467" y="5301"/>
                  </a:cubicBezTo>
                  <a:cubicBezTo>
                    <a:pt x="8401" y="5268"/>
                    <a:pt x="8336" y="5230"/>
                    <a:pt x="8270" y="5197"/>
                  </a:cubicBezTo>
                  <a:cubicBezTo>
                    <a:pt x="8347" y="5034"/>
                    <a:pt x="8429" y="4864"/>
                    <a:pt x="8505" y="4695"/>
                  </a:cubicBezTo>
                  <a:cubicBezTo>
                    <a:pt x="8516" y="4701"/>
                    <a:pt x="8527" y="4706"/>
                    <a:pt x="8538" y="4712"/>
                  </a:cubicBezTo>
                  <a:cubicBezTo>
                    <a:pt x="8549" y="4575"/>
                    <a:pt x="8549" y="4433"/>
                    <a:pt x="8549" y="4297"/>
                  </a:cubicBezTo>
                  <a:lnTo>
                    <a:pt x="8549" y="4297"/>
                  </a:lnTo>
                  <a:cubicBezTo>
                    <a:pt x="8516" y="4368"/>
                    <a:pt x="8483" y="4439"/>
                    <a:pt x="8450" y="4510"/>
                  </a:cubicBezTo>
                  <a:cubicBezTo>
                    <a:pt x="8281" y="4422"/>
                    <a:pt x="8112" y="4340"/>
                    <a:pt x="7943" y="4259"/>
                  </a:cubicBezTo>
                  <a:cubicBezTo>
                    <a:pt x="8019" y="4089"/>
                    <a:pt x="8101" y="3926"/>
                    <a:pt x="8177" y="3756"/>
                  </a:cubicBezTo>
                  <a:cubicBezTo>
                    <a:pt x="8298" y="3816"/>
                    <a:pt x="8412" y="3876"/>
                    <a:pt x="8532" y="3931"/>
                  </a:cubicBezTo>
                  <a:cubicBezTo>
                    <a:pt x="8527" y="3876"/>
                    <a:pt x="8521" y="3822"/>
                    <a:pt x="8516" y="3767"/>
                  </a:cubicBezTo>
                  <a:cubicBezTo>
                    <a:pt x="8423" y="3718"/>
                    <a:pt x="8330" y="3674"/>
                    <a:pt x="8237" y="3625"/>
                  </a:cubicBezTo>
                  <a:cubicBezTo>
                    <a:pt x="8270" y="3554"/>
                    <a:pt x="8308" y="3478"/>
                    <a:pt x="8341" y="3407"/>
                  </a:cubicBezTo>
                  <a:cubicBezTo>
                    <a:pt x="8368" y="3347"/>
                    <a:pt x="8396" y="3292"/>
                    <a:pt x="8423" y="3232"/>
                  </a:cubicBezTo>
                  <a:cubicBezTo>
                    <a:pt x="8401" y="3123"/>
                    <a:pt x="8368" y="3009"/>
                    <a:pt x="8336" y="2905"/>
                  </a:cubicBezTo>
                  <a:cubicBezTo>
                    <a:pt x="8194" y="2834"/>
                    <a:pt x="8052" y="2763"/>
                    <a:pt x="7910" y="2697"/>
                  </a:cubicBezTo>
                  <a:cubicBezTo>
                    <a:pt x="7975" y="2561"/>
                    <a:pt x="8041" y="2424"/>
                    <a:pt x="8106" y="2293"/>
                  </a:cubicBezTo>
                  <a:cubicBezTo>
                    <a:pt x="8085" y="2250"/>
                    <a:pt x="8063" y="2206"/>
                    <a:pt x="8041" y="2162"/>
                  </a:cubicBezTo>
                  <a:cubicBezTo>
                    <a:pt x="7959" y="2321"/>
                    <a:pt x="7877" y="2484"/>
                    <a:pt x="7801" y="2643"/>
                  </a:cubicBezTo>
                  <a:cubicBezTo>
                    <a:pt x="7642" y="2572"/>
                    <a:pt x="7490" y="2495"/>
                    <a:pt x="7331" y="2419"/>
                  </a:cubicBezTo>
                  <a:cubicBezTo>
                    <a:pt x="7315" y="2414"/>
                    <a:pt x="7299" y="2408"/>
                    <a:pt x="7282" y="2397"/>
                  </a:cubicBezTo>
                  <a:cubicBezTo>
                    <a:pt x="7413" y="2124"/>
                    <a:pt x="7544" y="1846"/>
                    <a:pt x="7681" y="1573"/>
                  </a:cubicBezTo>
                  <a:cubicBezTo>
                    <a:pt x="7659" y="1540"/>
                    <a:pt x="7632" y="1507"/>
                    <a:pt x="7604" y="1475"/>
                  </a:cubicBezTo>
                  <a:cubicBezTo>
                    <a:pt x="7468" y="1753"/>
                    <a:pt x="7326" y="2031"/>
                    <a:pt x="7189" y="2310"/>
                  </a:cubicBezTo>
                  <a:cubicBezTo>
                    <a:pt x="7184" y="2321"/>
                    <a:pt x="7178" y="2337"/>
                    <a:pt x="7173" y="2348"/>
                  </a:cubicBezTo>
                  <a:cubicBezTo>
                    <a:pt x="6998" y="2266"/>
                    <a:pt x="6824" y="2184"/>
                    <a:pt x="6649" y="2108"/>
                  </a:cubicBezTo>
                  <a:cubicBezTo>
                    <a:pt x="6824" y="1737"/>
                    <a:pt x="7004" y="1371"/>
                    <a:pt x="7184" y="1011"/>
                  </a:cubicBezTo>
                  <a:cubicBezTo>
                    <a:pt x="7157" y="983"/>
                    <a:pt x="7129" y="956"/>
                    <a:pt x="7097" y="929"/>
                  </a:cubicBezTo>
                  <a:cubicBezTo>
                    <a:pt x="6927" y="1267"/>
                    <a:pt x="6758" y="1606"/>
                    <a:pt x="6594" y="1944"/>
                  </a:cubicBezTo>
                  <a:cubicBezTo>
                    <a:pt x="6578" y="1982"/>
                    <a:pt x="6562" y="2015"/>
                    <a:pt x="6540" y="2053"/>
                  </a:cubicBezTo>
                  <a:cubicBezTo>
                    <a:pt x="6365" y="1977"/>
                    <a:pt x="6196" y="1895"/>
                    <a:pt x="6021" y="1813"/>
                  </a:cubicBezTo>
                  <a:cubicBezTo>
                    <a:pt x="6218" y="1398"/>
                    <a:pt x="6414" y="989"/>
                    <a:pt x="6622" y="579"/>
                  </a:cubicBezTo>
                  <a:cubicBezTo>
                    <a:pt x="6622" y="574"/>
                    <a:pt x="6622" y="574"/>
                    <a:pt x="6622" y="574"/>
                  </a:cubicBezTo>
                  <a:cubicBezTo>
                    <a:pt x="6589" y="552"/>
                    <a:pt x="6556" y="536"/>
                    <a:pt x="6529" y="514"/>
                  </a:cubicBezTo>
                  <a:cubicBezTo>
                    <a:pt x="6349" y="869"/>
                    <a:pt x="6174" y="1224"/>
                    <a:pt x="5999" y="1578"/>
                  </a:cubicBezTo>
                  <a:cubicBezTo>
                    <a:pt x="5967" y="1638"/>
                    <a:pt x="5939" y="1698"/>
                    <a:pt x="5912" y="1764"/>
                  </a:cubicBezTo>
                  <a:cubicBezTo>
                    <a:pt x="5737" y="1682"/>
                    <a:pt x="5563" y="1606"/>
                    <a:pt x="5388" y="1524"/>
                  </a:cubicBezTo>
                  <a:cubicBezTo>
                    <a:pt x="5590" y="1098"/>
                    <a:pt x="5792" y="678"/>
                    <a:pt x="5999" y="257"/>
                  </a:cubicBezTo>
                  <a:cubicBezTo>
                    <a:pt x="5967" y="246"/>
                    <a:pt x="5934" y="230"/>
                    <a:pt x="5896" y="219"/>
                  </a:cubicBezTo>
                  <a:cubicBezTo>
                    <a:pt x="5732" y="547"/>
                    <a:pt x="5568" y="880"/>
                    <a:pt x="5404" y="1207"/>
                  </a:cubicBezTo>
                  <a:cubicBezTo>
                    <a:pt x="5361" y="1294"/>
                    <a:pt x="5322" y="1387"/>
                    <a:pt x="5279" y="1475"/>
                  </a:cubicBezTo>
                  <a:cubicBezTo>
                    <a:pt x="5104" y="1393"/>
                    <a:pt x="4929" y="1316"/>
                    <a:pt x="4755" y="1234"/>
                  </a:cubicBezTo>
                  <a:cubicBezTo>
                    <a:pt x="4760" y="1224"/>
                    <a:pt x="4766" y="1213"/>
                    <a:pt x="4771" y="1202"/>
                  </a:cubicBezTo>
                  <a:cubicBezTo>
                    <a:pt x="4951" y="825"/>
                    <a:pt x="5137" y="443"/>
                    <a:pt x="5322" y="66"/>
                  </a:cubicBezTo>
                  <a:cubicBezTo>
                    <a:pt x="5284" y="55"/>
                    <a:pt x="5246" y="50"/>
                    <a:pt x="5202" y="44"/>
                  </a:cubicBezTo>
                  <a:cubicBezTo>
                    <a:pt x="5071" y="306"/>
                    <a:pt x="4940" y="574"/>
                    <a:pt x="4809" y="841"/>
                  </a:cubicBezTo>
                  <a:cubicBezTo>
                    <a:pt x="4755" y="956"/>
                    <a:pt x="4700" y="1071"/>
                    <a:pt x="4646" y="1185"/>
                  </a:cubicBezTo>
                  <a:cubicBezTo>
                    <a:pt x="4471" y="1103"/>
                    <a:pt x="4296" y="1027"/>
                    <a:pt x="4127" y="945"/>
                  </a:cubicBezTo>
                  <a:cubicBezTo>
                    <a:pt x="4143" y="907"/>
                    <a:pt x="4160" y="874"/>
                    <a:pt x="4176" y="836"/>
                  </a:cubicBezTo>
                  <a:cubicBezTo>
                    <a:pt x="4307" y="558"/>
                    <a:pt x="4444" y="279"/>
                    <a:pt x="45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1">
              <a:extLst>
                <a:ext uri="{FF2B5EF4-FFF2-40B4-BE49-F238E27FC236}">
                  <a16:creationId xmlns:a16="http://schemas.microsoft.com/office/drawing/2014/main" id="{518A7760-00A6-6594-3854-C0F28B3577AE}"/>
                </a:ext>
              </a:extLst>
            </p:cNvPr>
            <p:cNvSpPr/>
            <p:nvPr/>
          </p:nvSpPr>
          <p:spPr>
            <a:xfrm>
              <a:off x="-5661191" y="2801295"/>
              <a:ext cx="394184" cy="394257"/>
            </a:xfrm>
            <a:custGeom>
              <a:avLst/>
              <a:gdLst/>
              <a:ahLst/>
              <a:cxnLst/>
              <a:rect l="l" t="t" r="r" b="b"/>
              <a:pathLst>
                <a:path w="5383" h="5384" extrusionOk="0">
                  <a:moveTo>
                    <a:pt x="2691" y="1"/>
                  </a:moveTo>
                  <a:cubicBezTo>
                    <a:pt x="1207" y="1"/>
                    <a:pt x="0" y="1207"/>
                    <a:pt x="0" y="2692"/>
                  </a:cubicBezTo>
                  <a:cubicBezTo>
                    <a:pt x="0" y="4182"/>
                    <a:pt x="1207" y="5383"/>
                    <a:pt x="2691" y="5383"/>
                  </a:cubicBezTo>
                  <a:cubicBezTo>
                    <a:pt x="4182" y="5383"/>
                    <a:pt x="5383" y="4182"/>
                    <a:pt x="5383" y="2692"/>
                  </a:cubicBezTo>
                  <a:cubicBezTo>
                    <a:pt x="5383" y="1207"/>
                    <a:pt x="4182"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1">
              <a:extLst>
                <a:ext uri="{FF2B5EF4-FFF2-40B4-BE49-F238E27FC236}">
                  <a16:creationId xmlns:a16="http://schemas.microsoft.com/office/drawing/2014/main" id="{75C2F0DC-EF8A-9B33-8970-7841EDB7CA3E}"/>
                </a:ext>
              </a:extLst>
            </p:cNvPr>
            <p:cNvSpPr/>
            <p:nvPr/>
          </p:nvSpPr>
          <p:spPr>
            <a:xfrm>
              <a:off x="-5615204" y="2860096"/>
              <a:ext cx="327840" cy="277166"/>
            </a:xfrm>
            <a:custGeom>
              <a:avLst/>
              <a:gdLst/>
              <a:ahLst/>
              <a:cxnLst/>
              <a:rect l="l" t="t" r="r" b="b"/>
              <a:pathLst>
                <a:path w="4477" h="3785" extrusionOk="0">
                  <a:moveTo>
                    <a:pt x="1762" y="0"/>
                  </a:moveTo>
                  <a:cubicBezTo>
                    <a:pt x="1561" y="0"/>
                    <a:pt x="1350" y="27"/>
                    <a:pt x="1146" y="104"/>
                  </a:cubicBezTo>
                  <a:cubicBezTo>
                    <a:pt x="808" y="235"/>
                    <a:pt x="508" y="486"/>
                    <a:pt x="306" y="814"/>
                  </a:cubicBezTo>
                  <a:cubicBezTo>
                    <a:pt x="93" y="1152"/>
                    <a:pt x="0" y="1572"/>
                    <a:pt x="33" y="2004"/>
                  </a:cubicBezTo>
                  <a:cubicBezTo>
                    <a:pt x="49" y="2282"/>
                    <a:pt x="137" y="2812"/>
                    <a:pt x="480" y="3216"/>
                  </a:cubicBezTo>
                  <a:cubicBezTo>
                    <a:pt x="704" y="3478"/>
                    <a:pt x="1054" y="3669"/>
                    <a:pt x="1458" y="3745"/>
                  </a:cubicBezTo>
                  <a:cubicBezTo>
                    <a:pt x="1612" y="3773"/>
                    <a:pt x="1767" y="3785"/>
                    <a:pt x="1916" y="3785"/>
                  </a:cubicBezTo>
                  <a:cubicBezTo>
                    <a:pt x="2198" y="3785"/>
                    <a:pt x="2463" y="3744"/>
                    <a:pt x="2680" y="3701"/>
                  </a:cubicBezTo>
                  <a:cubicBezTo>
                    <a:pt x="2811" y="3674"/>
                    <a:pt x="2948" y="3647"/>
                    <a:pt x="3079" y="3614"/>
                  </a:cubicBezTo>
                  <a:cubicBezTo>
                    <a:pt x="3161" y="3598"/>
                    <a:pt x="3243" y="3581"/>
                    <a:pt x="3330" y="3559"/>
                  </a:cubicBezTo>
                  <a:cubicBezTo>
                    <a:pt x="3516" y="3523"/>
                    <a:pt x="3708" y="3477"/>
                    <a:pt x="3899" y="3477"/>
                  </a:cubicBezTo>
                  <a:cubicBezTo>
                    <a:pt x="3910" y="3477"/>
                    <a:pt x="3920" y="3477"/>
                    <a:pt x="3930" y="3478"/>
                  </a:cubicBezTo>
                  <a:cubicBezTo>
                    <a:pt x="4029" y="3478"/>
                    <a:pt x="4116" y="3494"/>
                    <a:pt x="4203" y="3521"/>
                  </a:cubicBezTo>
                  <a:cubicBezTo>
                    <a:pt x="4296" y="3401"/>
                    <a:pt x="4383" y="3270"/>
                    <a:pt x="4454" y="3134"/>
                  </a:cubicBezTo>
                  <a:cubicBezTo>
                    <a:pt x="4449" y="3128"/>
                    <a:pt x="4438" y="3123"/>
                    <a:pt x="4433" y="3123"/>
                  </a:cubicBezTo>
                  <a:cubicBezTo>
                    <a:pt x="4262" y="3049"/>
                    <a:pt x="4086" y="3022"/>
                    <a:pt x="3910" y="3022"/>
                  </a:cubicBezTo>
                  <a:cubicBezTo>
                    <a:pt x="3659" y="3022"/>
                    <a:pt x="3408" y="3077"/>
                    <a:pt x="3177" y="3128"/>
                  </a:cubicBezTo>
                  <a:lnTo>
                    <a:pt x="3002" y="3166"/>
                  </a:lnTo>
                  <a:cubicBezTo>
                    <a:pt x="2647" y="3246"/>
                    <a:pt x="2265" y="3331"/>
                    <a:pt x="1897" y="3331"/>
                  </a:cubicBezTo>
                  <a:cubicBezTo>
                    <a:pt x="1586" y="3331"/>
                    <a:pt x="1286" y="3270"/>
                    <a:pt x="1021" y="3095"/>
                  </a:cubicBezTo>
                  <a:cubicBezTo>
                    <a:pt x="775" y="2932"/>
                    <a:pt x="606" y="2642"/>
                    <a:pt x="519" y="2233"/>
                  </a:cubicBezTo>
                  <a:cubicBezTo>
                    <a:pt x="431" y="1856"/>
                    <a:pt x="470" y="1474"/>
                    <a:pt x="611" y="1169"/>
                  </a:cubicBezTo>
                  <a:cubicBezTo>
                    <a:pt x="748" y="885"/>
                    <a:pt x="972" y="661"/>
                    <a:pt x="1239" y="541"/>
                  </a:cubicBezTo>
                  <a:cubicBezTo>
                    <a:pt x="1407" y="465"/>
                    <a:pt x="1591" y="438"/>
                    <a:pt x="1770" y="438"/>
                  </a:cubicBezTo>
                  <a:cubicBezTo>
                    <a:pt x="1975" y="438"/>
                    <a:pt x="2173" y="473"/>
                    <a:pt x="2331" y="508"/>
                  </a:cubicBezTo>
                  <a:cubicBezTo>
                    <a:pt x="2478" y="535"/>
                    <a:pt x="2626" y="579"/>
                    <a:pt x="2768" y="617"/>
                  </a:cubicBezTo>
                  <a:cubicBezTo>
                    <a:pt x="3035" y="688"/>
                    <a:pt x="3319" y="759"/>
                    <a:pt x="3608" y="792"/>
                  </a:cubicBezTo>
                  <a:cubicBezTo>
                    <a:pt x="3688" y="801"/>
                    <a:pt x="3767" y="805"/>
                    <a:pt x="3843" y="805"/>
                  </a:cubicBezTo>
                  <a:cubicBezTo>
                    <a:pt x="4001" y="805"/>
                    <a:pt x="4151" y="787"/>
                    <a:pt x="4291" y="754"/>
                  </a:cubicBezTo>
                  <a:cubicBezTo>
                    <a:pt x="4356" y="737"/>
                    <a:pt x="4416" y="715"/>
                    <a:pt x="4476" y="688"/>
                  </a:cubicBezTo>
                  <a:cubicBezTo>
                    <a:pt x="4411" y="563"/>
                    <a:pt x="4340" y="443"/>
                    <a:pt x="4258" y="328"/>
                  </a:cubicBezTo>
                  <a:cubicBezTo>
                    <a:pt x="4152" y="363"/>
                    <a:pt x="4033" y="379"/>
                    <a:pt x="3889" y="379"/>
                  </a:cubicBezTo>
                  <a:cubicBezTo>
                    <a:pt x="3832" y="379"/>
                    <a:pt x="3772" y="376"/>
                    <a:pt x="3707" y="372"/>
                  </a:cubicBezTo>
                  <a:cubicBezTo>
                    <a:pt x="3434" y="344"/>
                    <a:pt x="3166" y="273"/>
                    <a:pt x="2888" y="197"/>
                  </a:cubicBezTo>
                  <a:cubicBezTo>
                    <a:pt x="2746" y="159"/>
                    <a:pt x="2598" y="120"/>
                    <a:pt x="2451" y="88"/>
                  </a:cubicBezTo>
                  <a:cubicBezTo>
                    <a:pt x="2261" y="45"/>
                    <a:pt x="2020" y="0"/>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51">
            <a:extLst>
              <a:ext uri="{FF2B5EF4-FFF2-40B4-BE49-F238E27FC236}">
                <a16:creationId xmlns:a16="http://schemas.microsoft.com/office/drawing/2014/main" id="{3C194434-24B4-1E2C-98C9-69C69918F6B0}"/>
              </a:ext>
            </a:extLst>
          </p:cNvPr>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a:solidFill>
                  <a:schemeClr val="lt1"/>
                </a:solidFill>
                <a:cs typeface="+mj-cs"/>
              </a:rPr>
              <a:t>المنتج الرياضي</a:t>
            </a:r>
            <a:endParaRPr dirty="0">
              <a:solidFill>
                <a:schemeClr val="lt1"/>
              </a:solidFill>
              <a:cs typeface="+mj-cs"/>
            </a:endParaRPr>
          </a:p>
        </p:txBody>
      </p:sp>
      <p:sp>
        <p:nvSpPr>
          <p:cNvPr id="14" name="Google Shape;1241;p51">
            <a:extLst>
              <a:ext uri="{FF2B5EF4-FFF2-40B4-BE49-F238E27FC236}">
                <a16:creationId xmlns:a16="http://schemas.microsoft.com/office/drawing/2014/main" id="{B97F68FD-5044-5914-DA95-8CE79592E400}"/>
              </a:ext>
            </a:extLst>
          </p:cNvPr>
          <p:cNvSpPr/>
          <p:nvPr/>
        </p:nvSpPr>
        <p:spPr>
          <a:xfrm>
            <a:off x="5768164" y="39278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27;p51">
            <a:extLst>
              <a:ext uri="{FF2B5EF4-FFF2-40B4-BE49-F238E27FC236}">
                <a16:creationId xmlns:a16="http://schemas.microsoft.com/office/drawing/2014/main" id="{2EAFE64D-1FAB-F5AE-1CD5-D5AF3CCA9BEF}"/>
              </a:ext>
            </a:extLst>
          </p:cNvPr>
          <p:cNvSpPr txBox="1">
            <a:spLocks/>
          </p:cNvSpPr>
          <p:nvPr/>
        </p:nvSpPr>
        <p:spPr>
          <a:xfrm>
            <a:off x="3552405" y="4404988"/>
            <a:ext cx="1986000" cy="466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9pPr>
          </a:lstStyle>
          <a:p>
            <a:pPr rtl="1"/>
            <a:r>
              <a:rPr lang="ar-DZ" dirty="0">
                <a:cs typeface="+mj-cs"/>
              </a:rPr>
              <a:t>أوقات الطلب على المنتج الرياضي</a:t>
            </a:r>
          </a:p>
        </p:txBody>
      </p:sp>
      <p:sp>
        <p:nvSpPr>
          <p:cNvPr id="16" name="Google Shape;1233;p51">
            <a:extLst>
              <a:ext uri="{FF2B5EF4-FFF2-40B4-BE49-F238E27FC236}">
                <a16:creationId xmlns:a16="http://schemas.microsoft.com/office/drawing/2014/main" id="{39AE5F6E-127B-67C4-EF0F-D3C484E5F0E1}"/>
              </a:ext>
            </a:extLst>
          </p:cNvPr>
          <p:cNvSpPr/>
          <p:nvPr/>
        </p:nvSpPr>
        <p:spPr>
          <a:xfrm>
            <a:off x="4306660" y="3802639"/>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07</a:t>
            </a:r>
            <a:endParaRPr sz="2000" dirty="0"/>
          </a:p>
        </p:txBody>
      </p:sp>
      <p:sp>
        <p:nvSpPr>
          <p:cNvPr id="18" name="Google Shape;1235;p51">
            <a:extLst>
              <a:ext uri="{FF2B5EF4-FFF2-40B4-BE49-F238E27FC236}">
                <a16:creationId xmlns:a16="http://schemas.microsoft.com/office/drawing/2014/main" id="{E03C0C20-C7FE-84C7-8C74-6E914AFB66E7}"/>
              </a:ext>
            </a:extLst>
          </p:cNvPr>
          <p:cNvSpPr/>
          <p:nvPr/>
        </p:nvSpPr>
        <p:spPr>
          <a:xfrm>
            <a:off x="1016083" y="462340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35;p51">
            <a:extLst>
              <a:ext uri="{FF2B5EF4-FFF2-40B4-BE49-F238E27FC236}">
                <a16:creationId xmlns:a16="http://schemas.microsoft.com/office/drawing/2014/main" id="{9D198C5C-9535-44F0-51F1-5136117FE66C}"/>
              </a:ext>
            </a:extLst>
          </p:cNvPr>
          <p:cNvSpPr/>
          <p:nvPr/>
        </p:nvSpPr>
        <p:spPr>
          <a:xfrm>
            <a:off x="7325018" y="428963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1161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grpSp>
        <p:nvGrpSpPr>
          <p:cNvPr id="993" name="Google Shape;993;p48"/>
          <p:cNvGrpSpPr/>
          <p:nvPr/>
        </p:nvGrpSpPr>
        <p:grpSpPr>
          <a:xfrm>
            <a:off x="220330" y="558900"/>
            <a:ext cx="8702146" cy="782246"/>
            <a:chOff x="220330" y="558900"/>
            <a:chExt cx="8702146" cy="782246"/>
          </a:xfrm>
        </p:grpSpPr>
        <p:grpSp>
          <p:nvGrpSpPr>
            <p:cNvPr id="994" name="Google Shape;994;p48"/>
            <p:cNvGrpSpPr/>
            <p:nvPr/>
          </p:nvGrpSpPr>
          <p:grpSpPr>
            <a:xfrm flipH="1">
              <a:off x="8016726" y="716485"/>
              <a:ext cx="905751" cy="624661"/>
              <a:chOff x="-5563818" y="3542829"/>
              <a:chExt cx="905751" cy="624661"/>
            </a:xfrm>
          </p:grpSpPr>
          <p:sp>
            <p:nvSpPr>
              <p:cNvPr id="995" name="Google Shape;995;p48"/>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8"/>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48"/>
            <p:cNvGrpSpPr/>
            <p:nvPr/>
          </p:nvGrpSpPr>
          <p:grpSpPr>
            <a:xfrm>
              <a:off x="220330" y="716484"/>
              <a:ext cx="905751" cy="624661"/>
              <a:chOff x="-5563818" y="3542829"/>
              <a:chExt cx="905751" cy="624661"/>
            </a:xfrm>
          </p:grpSpPr>
          <p:sp>
            <p:nvSpPr>
              <p:cNvPr id="998" name="Google Shape;998;p48"/>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8"/>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48"/>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48"/>
          <p:cNvSpPr txBox="1">
            <a:spLocks noGrp="1"/>
          </p:cNvSpPr>
          <p:nvPr>
            <p:ph type="title" idx="2"/>
          </p:nvPr>
        </p:nvSpPr>
        <p:spPr>
          <a:xfrm>
            <a:off x="1415594" y="2602599"/>
            <a:ext cx="27426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المنتجات غير الملموسة</a:t>
            </a:r>
            <a:endParaRPr dirty="0">
              <a:cs typeface="+mj-cs"/>
            </a:endParaRPr>
          </a:p>
        </p:txBody>
      </p:sp>
      <p:sp>
        <p:nvSpPr>
          <p:cNvPr id="1002" name="Google Shape;1002;p48"/>
          <p:cNvSpPr txBox="1">
            <a:spLocks noGrp="1"/>
          </p:cNvSpPr>
          <p:nvPr>
            <p:ph type="title" idx="3"/>
          </p:nvPr>
        </p:nvSpPr>
        <p:spPr>
          <a:xfrm>
            <a:off x="4985793" y="2602599"/>
            <a:ext cx="27426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المنتجات الملموسة</a:t>
            </a:r>
            <a:endParaRPr dirty="0">
              <a:cs typeface="+mj-cs"/>
            </a:endParaRPr>
          </a:p>
        </p:txBody>
      </p:sp>
      <p:sp>
        <p:nvSpPr>
          <p:cNvPr id="1003" name="Google Shape;1003;p48"/>
          <p:cNvSpPr txBox="1">
            <a:spLocks noGrp="1"/>
          </p:cNvSpPr>
          <p:nvPr>
            <p:ph type="subTitle" idx="1"/>
          </p:nvPr>
        </p:nvSpPr>
        <p:spPr>
          <a:xfrm>
            <a:off x="4515044" y="2987601"/>
            <a:ext cx="3712355" cy="1010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dirty="0">
                <a:cs typeface="+mj-cs"/>
              </a:rPr>
              <a:t>الملابس الرياضية: مثل القمصان، السراويل، الأحذية.</a:t>
            </a:r>
          </a:p>
          <a:p>
            <a:pPr marL="0" lvl="0" indent="0" algn="r" rtl="1">
              <a:spcBef>
                <a:spcPts val="0"/>
              </a:spcBef>
              <a:spcAft>
                <a:spcPts val="0"/>
              </a:spcAft>
              <a:buNone/>
            </a:pPr>
            <a:r>
              <a:rPr lang="ar-DZ" sz="1600" dirty="0">
                <a:cs typeface="+mj-cs"/>
              </a:rPr>
              <a:t>المعدات الرياضية: الكرات، المضارب، الأوزان.</a:t>
            </a:r>
          </a:p>
          <a:p>
            <a:pPr marL="0" lvl="0" indent="0" algn="r" rtl="1">
              <a:spcBef>
                <a:spcPts val="0"/>
              </a:spcBef>
              <a:spcAft>
                <a:spcPts val="0"/>
              </a:spcAft>
              <a:buNone/>
            </a:pPr>
            <a:r>
              <a:rPr lang="ar-DZ" sz="1600" dirty="0">
                <a:cs typeface="+mj-cs"/>
              </a:rPr>
              <a:t>الأجهزة الرياضية: أجهزة المشي، الدراجات الثابتة، أجهزة بناء العضلات.</a:t>
            </a:r>
          </a:p>
          <a:p>
            <a:pPr marL="0" lvl="0" indent="0" algn="r" rtl="1">
              <a:spcBef>
                <a:spcPts val="0"/>
              </a:spcBef>
              <a:spcAft>
                <a:spcPts val="0"/>
              </a:spcAft>
              <a:buNone/>
            </a:pPr>
            <a:r>
              <a:rPr lang="ar-DZ" sz="1600" dirty="0">
                <a:cs typeface="+mj-cs"/>
              </a:rPr>
              <a:t>البضائع المميزة: مثل القبعات، الأكواب، القمصان التي تحمل شعارات الأندية.</a:t>
            </a:r>
          </a:p>
        </p:txBody>
      </p:sp>
      <p:sp>
        <p:nvSpPr>
          <p:cNvPr id="1004" name="Google Shape;1004;p48"/>
          <p:cNvSpPr txBox="1">
            <a:spLocks noGrp="1"/>
          </p:cNvSpPr>
          <p:nvPr>
            <p:ph type="subTitle" idx="4"/>
          </p:nvPr>
        </p:nvSpPr>
        <p:spPr>
          <a:xfrm>
            <a:off x="466567" y="2992613"/>
            <a:ext cx="4054093" cy="1010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dirty="0">
                <a:cs typeface="+mj-cs"/>
              </a:rPr>
              <a:t>خدمات التدريب: المدربون الشخصيون، المعسكرات والدورات الرياضية.</a:t>
            </a:r>
          </a:p>
          <a:p>
            <a:pPr marL="0" lvl="0" indent="0" algn="r" rtl="1">
              <a:spcBef>
                <a:spcPts val="0"/>
              </a:spcBef>
              <a:spcAft>
                <a:spcPts val="0"/>
              </a:spcAft>
              <a:buNone/>
            </a:pPr>
            <a:r>
              <a:rPr lang="ar-DZ" sz="1600" dirty="0">
                <a:cs typeface="+mj-cs"/>
              </a:rPr>
              <a:t>الاستشارات الصحية: نصائح التغذية وبرامج اللياقة البدنية.</a:t>
            </a:r>
          </a:p>
          <a:p>
            <a:pPr marL="0" lvl="0" indent="0" algn="r" rtl="1">
              <a:spcBef>
                <a:spcPts val="0"/>
              </a:spcBef>
              <a:spcAft>
                <a:spcPts val="0"/>
              </a:spcAft>
              <a:buNone/>
            </a:pPr>
            <a:r>
              <a:rPr lang="ar-DZ" sz="1600" dirty="0">
                <a:cs typeface="+mj-cs"/>
              </a:rPr>
              <a:t>الأحداث والمسابقات: البطولات والمباريات الرياضية.</a:t>
            </a:r>
          </a:p>
          <a:p>
            <a:pPr marL="0" lvl="0" indent="0" algn="r" rtl="1">
              <a:spcBef>
                <a:spcPts val="0"/>
              </a:spcBef>
              <a:spcAft>
                <a:spcPts val="0"/>
              </a:spcAft>
              <a:buNone/>
            </a:pPr>
            <a:r>
              <a:rPr lang="ar-DZ" sz="1600" dirty="0">
                <a:cs typeface="+mj-cs"/>
              </a:rPr>
              <a:t>خدمات البث: نقل المباريات عبر التلفزيون أو الإنترنت.</a:t>
            </a:r>
          </a:p>
          <a:p>
            <a:pPr marL="0" lvl="0" indent="0" algn="r" rtl="1">
              <a:spcBef>
                <a:spcPts val="0"/>
              </a:spcBef>
              <a:spcAft>
                <a:spcPts val="0"/>
              </a:spcAft>
              <a:buNone/>
            </a:pPr>
            <a:r>
              <a:rPr lang="ar-DZ" sz="1600" dirty="0">
                <a:cs typeface="+mj-cs"/>
              </a:rPr>
              <a:t>الخدمات الرقمية: التطبيقات الرياضية، الألعاب الإلكترونية.</a:t>
            </a:r>
          </a:p>
        </p:txBody>
      </p:sp>
      <p:sp>
        <p:nvSpPr>
          <p:cNvPr id="1005" name="Google Shape;1005;p48"/>
          <p:cNvSpPr/>
          <p:nvPr/>
        </p:nvSpPr>
        <p:spPr>
          <a:xfrm>
            <a:off x="515939" y="3765119"/>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8"/>
          <p:cNvSpPr/>
          <p:nvPr/>
        </p:nvSpPr>
        <p:spPr>
          <a:xfrm>
            <a:off x="3158695" y="1069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8"/>
          <p:cNvSpPr/>
          <p:nvPr/>
        </p:nvSpPr>
        <p:spPr>
          <a:xfrm>
            <a:off x="4502064" y="1580319"/>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8"/>
          <p:cNvSpPr/>
          <p:nvPr/>
        </p:nvSpPr>
        <p:spPr>
          <a:xfrm>
            <a:off x="8703573" y="2334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8"/>
          <p:cNvSpPr/>
          <p:nvPr/>
        </p:nvSpPr>
        <p:spPr>
          <a:xfrm>
            <a:off x="150948" y="15881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8"/>
          <p:cNvSpPr/>
          <p:nvPr/>
        </p:nvSpPr>
        <p:spPr>
          <a:xfrm>
            <a:off x="8103148" y="1575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8"/>
          <p:cNvSpPr/>
          <p:nvPr/>
        </p:nvSpPr>
        <p:spPr>
          <a:xfrm>
            <a:off x="4689742" y="4438438"/>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8"/>
          <p:cNvSpPr/>
          <p:nvPr/>
        </p:nvSpPr>
        <p:spPr>
          <a:xfrm>
            <a:off x="8210292" y="4003313"/>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48"/>
          <p:cNvGrpSpPr/>
          <p:nvPr/>
        </p:nvGrpSpPr>
        <p:grpSpPr>
          <a:xfrm>
            <a:off x="2395778" y="1764926"/>
            <a:ext cx="782243" cy="782243"/>
            <a:chOff x="3400597" y="2900201"/>
            <a:chExt cx="500411" cy="500411"/>
          </a:xfrm>
        </p:grpSpPr>
        <p:sp>
          <p:nvSpPr>
            <p:cNvPr id="1014" name="Google Shape;1014;p48"/>
            <p:cNvSpPr/>
            <p:nvPr/>
          </p:nvSpPr>
          <p:spPr>
            <a:xfrm>
              <a:off x="3400597" y="2900201"/>
              <a:ext cx="500411" cy="500411"/>
            </a:xfrm>
            <a:custGeom>
              <a:avLst/>
              <a:gdLst/>
              <a:ahLst/>
              <a:cxnLst/>
              <a:rect l="l" t="t" r="r" b="b"/>
              <a:pathLst>
                <a:path w="16017" h="16017" extrusionOk="0">
                  <a:moveTo>
                    <a:pt x="8009" y="0"/>
                  </a:moveTo>
                  <a:cubicBezTo>
                    <a:pt x="3587" y="0"/>
                    <a:pt x="1" y="3587"/>
                    <a:pt x="1" y="8008"/>
                  </a:cubicBezTo>
                  <a:cubicBezTo>
                    <a:pt x="1" y="12430"/>
                    <a:pt x="3587" y="16016"/>
                    <a:pt x="8009" y="16016"/>
                  </a:cubicBezTo>
                  <a:cubicBezTo>
                    <a:pt x="12430" y="16016"/>
                    <a:pt x="16017" y="12430"/>
                    <a:pt x="16017" y="8008"/>
                  </a:cubicBezTo>
                  <a:cubicBezTo>
                    <a:pt x="16017" y="3587"/>
                    <a:pt x="12430" y="0"/>
                    <a:pt x="80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8"/>
            <p:cNvSpPr/>
            <p:nvPr/>
          </p:nvSpPr>
          <p:spPr>
            <a:xfrm>
              <a:off x="3447181" y="3106377"/>
              <a:ext cx="101319" cy="158462"/>
            </a:xfrm>
            <a:custGeom>
              <a:avLst/>
              <a:gdLst/>
              <a:ahLst/>
              <a:cxnLst/>
              <a:rect l="l" t="t" r="r" b="b"/>
              <a:pathLst>
                <a:path w="3243" h="5072" extrusionOk="0">
                  <a:moveTo>
                    <a:pt x="0" y="1"/>
                  </a:moveTo>
                  <a:lnTo>
                    <a:pt x="0" y="5072"/>
                  </a:lnTo>
                  <a:lnTo>
                    <a:pt x="2162" y="5072"/>
                  </a:lnTo>
                  <a:lnTo>
                    <a:pt x="3243" y="2534"/>
                  </a:lnTo>
                  <a:lnTo>
                    <a:pt x="21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8"/>
            <p:cNvSpPr/>
            <p:nvPr/>
          </p:nvSpPr>
          <p:spPr>
            <a:xfrm>
              <a:off x="3515542" y="3106377"/>
              <a:ext cx="76450" cy="158462"/>
            </a:xfrm>
            <a:custGeom>
              <a:avLst/>
              <a:gdLst/>
              <a:ahLst/>
              <a:cxnLst/>
              <a:rect l="l" t="t" r="r" b="b"/>
              <a:pathLst>
                <a:path w="2447" h="5072" extrusionOk="0">
                  <a:moveTo>
                    <a:pt x="1" y="1"/>
                  </a:moveTo>
                  <a:lnTo>
                    <a:pt x="1" y="5072"/>
                  </a:lnTo>
                  <a:lnTo>
                    <a:pt x="2447" y="5072"/>
                  </a:lnTo>
                  <a:lnTo>
                    <a:pt x="2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8"/>
            <p:cNvSpPr/>
            <p:nvPr/>
          </p:nvSpPr>
          <p:spPr>
            <a:xfrm>
              <a:off x="3709657" y="3141682"/>
              <a:ext cx="110692" cy="124033"/>
            </a:xfrm>
            <a:custGeom>
              <a:avLst/>
              <a:gdLst/>
              <a:ahLst/>
              <a:cxnLst/>
              <a:rect l="l" t="t" r="r" b="b"/>
              <a:pathLst>
                <a:path w="3543" h="3970" extrusionOk="0">
                  <a:moveTo>
                    <a:pt x="284" y="1"/>
                  </a:moveTo>
                  <a:lnTo>
                    <a:pt x="0" y="3969"/>
                  </a:lnTo>
                  <a:lnTo>
                    <a:pt x="2457" y="3969"/>
                  </a:lnTo>
                  <a:lnTo>
                    <a:pt x="3543" y="1982"/>
                  </a:lnTo>
                  <a:lnTo>
                    <a:pt x="24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8"/>
            <p:cNvSpPr/>
            <p:nvPr/>
          </p:nvSpPr>
          <p:spPr>
            <a:xfrm>
              <a:off x="3786235" y="3141682"/>
              <a:ext cx="67546" cy="124033"/>
            </a:xfrm>
            <a:custGeom>
              <a:avLst/>
              <a:gdLst/>
              <a:ahLst/>
              <a:cxnLst/>
              <a:rect l="l" t="t" r="r" b="b"/>
              <a:pathLst>
                <a:path w="2162" h="3970" extrusionOk="0">
                  <a:moveTo>
                    <a:pt x="0" y="1"/>
                  </a:moveTo>
                  <a:lnTo>
                    <a:pt x="0" y="3969"/>
                  </a:lnTo>
                  <a:lnTo>
                    <a:pt x="2162" y="3969"/>
                  </a:lnTo>
                  <a:lnTo>
                    <a:pt x="21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8"/>
            <p:cNvSpPr/>
            <p:nvPr/>
          </p:nvSpPr>
          <p:spPr>
            <a:xfrm>
              <a:off x="3583090" y="3035110"/>
              <a:ext cx="101507" cy="229726"/>
            </a:xfrm>
            <a:custGeom>
              <a:avLst/>
              <a:gdLst/>
              <a:ahLst/>
              <a:cxnLst/>
              <a:rect l="l" t="t" r="r" b="b"/>
              <a:pathLst>
                <a:path w="3249" h="7353" extrusionOk="0">
                  <a:moveTo>
                    <a:pt x="1" y="0"/>
                  </a:moveTo>
                  <a:lnTo>
                    <a:pt x="1" y="7353"/>
                  </a:lnTo>
                  <a:lnTo>
                    <a:pt x="2168" y="7353"/>
                  </a:lnTo>
                  <a:lnTo>
                    <a:pt x="3249" y="3674"/>
                  </a:lnTo>
                  <a:lnTo>
                    <a:pt x="2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8"/>
            <p:cNvSpPr/>
            <p:nvPr/>
          </p:nvSpPr>
          <p:spPr>
            <a:xfrm>
              <a:off x="3651482" y="3035110"/>
              <a:ext cx="67390" cy="229726"/>
            </a:xfrm>
            <a:custGeom>
              <a:avLst/>
              <a:gdLst/>
              <a:ahLst/>
              <a:cxnLst/>
              <a:rect l="l" t="t" r="r" b="b"/>
              <a:pathLst>
                <a:path w="2157" h="7353" extrusionOk="0">
                  <a:moveTo>
                    <a:pt x="1" y="0"/>
                  </a:moveTo>
                  <a:lnTo>
                    <a:pt x="1" y="7353"/>
                  </a:lnTo>
                  <a:lnTo>
                    <a:pt x="2157" y="7353"/>
                  </a:lnTo>
                  <a:lnTo>
                    <a:pt x="21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8"/>
            <p:cNvSpPr/>
            <p:nvPr/>
          </p:nvSpPr>
          <p:spPr>
            <a:xfrm>
              <a:off x="3487235" y="3142213"/>
              <a:ext cx="32430" cy="87510"/>
            </a:xfrm>
            <a:custGeom>
              <a:avLst/>
              <a:gdLst/>
              <a:ahLst/>
              <a:cxnLst/>
              <a:rect l="l" t="t" r="r" b="b"/>
              <a:pathLst>
                <a:path w="1038" h="2801" extrusionOk="0">
                  <a:moveTo>
                    <a:pt x="869" y="0"/>
                  </a:moveTo>
                  <a:cubicBezTo>
                    <a:pt x="470" y="0"/>
                    <a:pt x="126" y="279"/>
                    <a:pt x="50" y="666"/>
                  </a:cubicBezTo>
                  <a:lnTo>
                    <a:pt x="1" y="917"/>
                  </a:lnTo>
                  <a:lnTo>
                    <a:pt x="503" y="1021"/>
                  </a:lnTo>
                  <a:lnTo>
                    <a:pt x="552" y="764"/>
                  </a:lnTo>
                  <a:cubicBezTo>
                    <a:pt x="585" y="617"/>
                    <a:pt x="716" y="508"/>
                    <a:pt x="869" y="508"/>
                  </a:cubicBezTo>
                  <a:cubicBezTo>
                    <a:pt x="880" y="508"/>
                    <a:pt x="891" y="513"/>
                    <a:pt x="896" y="513"/>
                  </a:cubicBezTo>
                  <a:lnTo>
                    <a:pt x="1038" y="273"/>
                  </a:lnTo>
                  <a:lnTo>
                    <a:pt x="896" y="0"/>
                  </a:lnTo>
                  <a:close/>
                  <a:moveTo>
                    <a:pt x="880" y="1409"/>
                  </a:moveTo>
                  <a:cubicBezTo>
                    <a:pt x="405" y="2074"/>
                    <a:pt x="197" y="2298"/>
                    <a:pt x="197" y="2298"/>
                  </a:cubicBezTo>
                  <a:lnTo>
                    <a:pt x="126" y="2375"/>
                  </a:lnTo>
                  <a:lnTo>
                    <a:pt x="126" y="2795"/>
                  </a:lnTo>
                  <a:lnTo>
                    <a:pt x="880" y="2801"/>
                  </a:lnTo>
                  <a:lnTo>
                    <a:pt x="1011" y="2517"/>
                  </a:lnTo>
                  <a:lnTo>
                    <a:pt x="880" y="2298"/>
                  </a:lnTo>
                  <a:lnTo>
                    <a:pt x="847" y="2298"/>
                  </a:lnTo>
                  <a:cubicBezTo>
                    <a:pt x="858" y="2282"/>
                    <a:pt x="869" y="2271"/>
                    <a:pt x="880" y="2260"/>
                  </a:cubicBezTo>
                  <a:lnTo>
                    <a:pt x="1011" y="1862"/>
                  </a:lnTo>
                  <a:lnTo>
                    <a:pt x="880" y="140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8"/>
            <p:cNvSpPr/>
            <p:nvPr/>
          </p:nvSpPr>
          <p:spPr>
            <a:xfrm>
              <a:off x="3515542" y="3141526"/>
              <a:ext cx="28524" cy="88198"/>
            </a:xfrm>
            <a:custGeom>
              <a:avLst/>
              <a:gdLst/>
              <a:ahLst/>
              <a:cxnLst/>
              <a:rect l="l" t="t" r="r" b="b"/>
              <a:pathLst>
                <a:path w="913" h="2823" extrusionOk="0">
                  <a:moveTo>
                    <a:pt x="1" y="0"/>
                  </a:moveTo>
                  <a:lnTo>
                    <a:pt x="1" y="524"/>
                  </a:lnTo>
                  <a:cubicBezTo>
                    <a:pt x="159" y="541"/>
                    <a:pt x="285" y="672"/>
                    <a:pt x="296" y="830"/>
                  </a:cubicBezTo>
                  <a:lnTo>
                    <a:pt x="285" y="885"/>
                  </a:lnTo>
                  <a:cubicBezTo>
                    <a:pt x="258" y="999"/>
                    <a:pt x="192" y="1130"/>
                    <a:pt x="88" y="1283"/>
                  </a:cubicBezTo>
                  <a:cubicBezTo>
                    <a:pt x="56" y="1321"/>
                    <a:pt x="28" y="1365"/>
                    <a:pt x="1" y="1403"/>
                  </a:cubicBezTo>
                  <a:lnTo>
                    <a:pt x="1" y="2282"/>
                  </a:lnTo>
                  <a:cubicBezTo>
                    <a:pt x="132" y="2113"/>
                    <a:pt x="301" y="1884"/>
                    <a:pt x="514" y="1578"/>
                  </a:cubicBezTo>
                  <a:cubicBezTo>
                    <a:pt x="661" y="1370"/>
                    <a:pt x="754" y="1174"/>
                    <a:pt x="798" y="994"/>
                  </a:cubicBezTo>
                  <a:lnTo>
                    <a:pt x="814" y="863"/>
                  </a:lnTo>
                  <a:lnTo>
                    <a:pt x="814" y="846"/>
                  </a:lnTo>
                  <a:cubicBezTo>
                    <a:pt x="814" y="393"/>
                    <a:pt x="454" y="17"/>
                    <a:pt x="1" y="0"/>
                  </a:cubicBezTo>
                  <a:close/>
                  <a:moveTo>
                    <a:pt x="1" y="2315"/>
                  </a:moveTo>
                  <a:lnTo>
                    <a:pt x="1" y="2817"/>
                  </a:lnTo>
                  <a:lnTo>
                    <a:pt x="907" y="2823"/>
                  </a:lnTo>
                  <a:lnTo>
                    <a:pt x="913" y="2320"/>
                  </a:lnTo>
                  <a:lnTo>
                    <a:pt x="1" y="23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8"/>
            <p:cNvSpPr/>
            <p:nvPr/>
          </p:nvSpPr>
          <p:spPr>
            <a:xfrm>
              <a:off x="3635798" y="3107408"/>
              <a:ext cx="16746" cy="15715"/>
            </a:xfrm>
            <a:custGeom>
              <a:avLst/>
              <a:gdLst/>
              <a:ahLst/>
              <a:cxnLst/>
              <a:rect l="l" t="t" r="r" b="b"/>
              <a:pathLst>
                <a:path w="536" h="503" extrusionOk="0">
                  <a:moveTo>
                    <a:pt x="0" y="1"/>
                  </a:moveTo>
                  <a:lnTo>
                    <a:pt x="0" y="503"/>
                  </a:lnTo>
                  <a:lnTo>
                    <a:pt x="470" y="503"/>
                  </a:lnTo>
                  <a:lnTo>
                    <a:pt x="535" y="252"/>
                  </a:lnTo>
                  <a:lnTo>
                    <a:pt x="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8"/>
            <p:cNvSpPr/>
            <p:nvPr/>
          </p:nvSpPr>
          <p:spPr>
            <a:xfrm>
              <a:off x="3651482" y="3107408"/>
              <a:ext cx="15559" cy="85979"/>
            </a:xfrm>
            <a:custGeom>
              <a:avLst/>
              <a:gdLst/>
              <a:ahLst/>
              <a:cxnLst/>
              <a:rect l="l" t="t" r="r" b="b"/>
              <a:pathLst>
                <a:path w="498" h="2752" extrusionOk="0">
                  <a:moveTo>
                    <a:pt x="1" y="1"/>
                  </a:moveTo>
                  <a:lnTo>
                    <a:pt x="1" y="503"/>
                  </a:lnTo>
                  <a:lnTo>
                    <a:pt x="1" y="2752"/>
                  </a:lnTo>
                  <a:lnTo>
                    <a:pt x="497" y="2752"/>
                  </a:lnTo>
                  <a:lnTo>
                    <a:pt x="4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8"/>
            <p:cNvSpPr/>
            <p:nvPr/>
          </p:nvSpPr>
          <p:spPr>
            <a:xfrm>
              <a:off x="3759772" y="3155179"/>
              <a:ext cx="31930" cy="87854"/>
            </a:xfrm>
            <a:custGeom>
              <a:avLst/>
              <a:gdLst/>
              <a:ahLst/>
              <a:cxnLst/>
              <a:rect l="l" t="t" r="r" b="b"/>
              <a:pathLst>
                <a:path w="1022" h="2812" extrusionOk="0">
                  <a:moveTo>
                    <a:pt x="853" y="0"/>
                  </a:moveTo>
                  <a:cubicBezTo>
                    <a:pt x="459" y="11"/>
                    <a:pt x="126" y="289"/>
                    <a:pt x="50" y="671"/>
                  </a:cubicBezTo>
                  <a:lnTo>
                    <a:pt x="1" y="923"/>
                  </a:lnTo>
                  <a:lnTo>
                    <a:pt x="503" y="1021"/>
                  </a:lnTo>
                  <a:lnTo>
                    <a:pt x="558" y="770"/>
                  </a:lnTo>
                  <a:cubicBezTo>
                    <a:pt x="585" y="628"/>
                    <a:pt x="705" y="524"/>
                    <a:pt x="853" y="513"/>
                  </a:cubicBezTo>
                  <a:lnTo>
                    <a:pt x="1022" y="240"/>
                  </a:lnTo>
                  <a:lnTo>
                    <a:pt x="853" y="0"/>
                  </a:lnTo>
                  <a:close/>
                  <a:moveTo>
                    <a:pt x="601" y="1163"/>
                  </a:moveTo>
                  <a:lnTo>
                    <a:pt x="601" y="1665"/>
                  </a:lnTo>
                  <a:lnTo>
                    <a:pt x="831" y="1665"/>
                  </a:lnTo>
                  <a:lnTo>
                    <a:pt x="1000" y="1414"/>
                  </a:lnTo>
                  <a:lnTo>
                    <a:pt x="831" y="1163"/>
                  </a:lnTo>
                  <a:close/>
                  <a:moveTo>
                    <a:pt x="34" y="1725"/>
                  </a:moveTo>
                  <a:lnTo>
                    <a:pt x="34" y="1982"/>
                  </a:lnTo>
                  <a:cubicBezTo>
                    <a:pt x="34" y="2020"/>
                    <a:pt x="39" y="2058"/>
                    <a:pt x="45" y="2096"/>
                  </a:cubicBezTo>
                  <a:cubicBezTo>
                    <a:pt x="99" y="2500"/>
                    <a:pt x="438" y="2806"/>
                    <a:pt x="831" y="2811"/>
                  </a:cubicBezTo>
                  <a:lnTo>
                    <a:pt x="1000" y="2555"/>
                  </a:lnTo>
                  <a:lnTo>
                    <a:pt x="831" y="2298"/>
                  </a:lnTo>
                  <a:cubicBezTo>
                    <a:pt x="683" y="2293"/>
                    <a:pt x="558" y="2178"/>
                    <a:pt x="541" y="2025"/>
                  </a:cubicBezTo>
                  <a:cubicBezTo>
                    <a:pt x="536" y="2009"/>
                    <a:pt x="536" y="1998"/>
                    <a:pt x="536" y="1982"/>
                  </a:cubicBezTo>
                  <a:lnTo>
                    <a:pt x="536" y="172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8"/>
            <p:cNvSpPr/>
            <p:nvPr/>
          </p:nvSpPr>
          <p:spPr>
            <a:xfrm>
              <a:off x="3786235" y="3156366"/>
              <a:ext cx="25931" cy="85823"/>
            </a:xfrm>
            <a:custGeom>
              <a:avLst/>
              <a:gdLst/>
              <a:ahLst/>
              <a:cxnLst/>
              <a:rect l="l" t="t" r="r" b="b"/>
              <a:pathLst>
                <a:path w="830" h="2747" extrusionOk="0">
                  <a:moveTo>
                    <a:pt x="0" y="0"/>
                  </a:moveTo>
                  <a:lnTo>
                    <a:pt x="0" y="502"/>
                  </a:lnTo>
                  <a:lnTo>
                    <a:pt x="16" y="502"/>
                  </a:lnTo>
                  <a:cubicBezTo>
                    <a:pt x="278" y="502"/>
                    <a:pt x="464" y="825"/>
                    <a:pt x="202" y="1087"/>
                  </a:cubicBezTo>
                  <a:cubicBezTo>
                    <a:pt x="180" y="1114"/>
                    <a:pt x="153" y="1125"/>
                    <a:pt x="120" y="1125"/>
                  </a:cubicBezTo>
                  <a:lnTo>
                    <a:pt x="0" y="1125"/>
                  </a:lnTo>
                  <a:lnTo>
                    <a:pt x="0" y="1627"/>
                  </a:lnTo>
                  <a:lnTo>
                    <a:pt x="120" y="1627"/>
                  </a:lnTo>
                  <a:cubicBezTo>
                    <a:pt x="153" y="1627"/>
                    <a:pt x="180" y="1638"/>
                    <a:pt x="202" y="1660"/>
                  </a:cubicBezTo>
                  <a:cubicBezTo>
                    <a:pt x="464" y="1927"/>
                    <a:pt x="278" y="2249"/>
                    <a:pt x="16" y="2249"/>
                  </a:cubicBezTo>
                  <a:cubicBezTo>
                    <a:pt x="11" y="2249"/>
                    <a:pt x="6" y="2244"/>
                    <a:pt x="0" y="2244"/>
                  </a:cubicBezTo>
                  <a:lnTo>
                    <a:pt x="0" y="2746"/>
                  </a:lnTo>
                  <a:cubicBezTo>
                    <a:pt x="7" y="2746"/>
                    <a:pt x="13" y="2746"/>
                    <a:pt x="20" y="2746"/>
                  </a:cubicBezTo>
                  <a:cubicBezTo>
                    <a:pt x="469" y="2746"/>
                    <a:pt x="830" y="2379"/>
                    <a:pt x="830" y="1938"/>
                  </a:cubicBezTo>
                  <a:cubicBezTo>
                    <a:pt x="830" y="1720"/>
                    <a:pt x="742" y="1518"/>
                    <a:pt x="606" y="1376"/>
                  </a:cubicBezTo>
                  <a:cubicBezTo>
                    <a:pt x="742" y="1228"/>
                    <a:pt x="830" y="1032"/>
                    <a:pt x="830" y="814"/>
                  </a:cubicBezTo>
                  <a:cubicBezTo>
                    <a:pt x="830" y="366"/>
                    <a:pt x="464"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48"/>
          <p:cNvGrpSpPr/>
          <p:nvPr/>
        </p:nvGrpSpPr>
        <p:grpSpPr>
          <a:xfrm>
            <a:off x="5965901" y="1765076"/>
            <a:ext cx="782292" cy="781950"/>
            <a:chOff x="6561747" y="3493890"/>
            <a:chExt cx="500442" cy="500224"/>
          </a:xfrm>
        </p:grpSpPr>
        <p:sp>
          <p:nvSpPr>
            <p:cNvPr id="1028" name="Google Shape;1028;p48"/>
            <p:cNvSpPr/>
            <p:nvPr/>
          </p:nvSpPr>
          <p:spPr>
            <a:xfrm>
              <a:off x="6561747" y="3493890"/>
              <a:ext cx="500442" cy="500224"/>
            </a:xfrm>
            <a:custGeom>
              <a:avLst/>
              <a:gdLst/>
              <a:ahLst/>
              <a:cxnLst/>
              <a:rect l="l" t="t" r="r" b="b"/>
              <a:pathLst>
                <a:path w="16018" h="16011" extrusionOk="0">
                  <a:moveTo>
                    <a:pt x="8009" y="0"/>
                  </a:moveTo>
                  <a:cubicBezTo>
                    <a:pt x="3587" y="0"/>
                    <a:pt x="1" y="3581"/>
                    <a:pt x="1" y="8003"/>
                  </a:cubicBezTo>
                  <a:cubicBezTo>
                    <a:pt x="1" y="12430"/>
                    <a:pt x="3587" y="16011"/>
                    <a:pt x="8009" y="16011"/>
                  </a:cubicBezTo>
                  <a:cubicBezTo>
                    <a:pt x="12431" y="16011"/>
                    <a:pt x="16017" y="12430"/>
                    <a:pt x="16017" y="8003"/>
                  </a:cubicBezTo>
                  <a:cubicBezTo>
                    <a:pt x="16017" y="3581"/>
                    <a:pt x="12431" y="0"/>
                    <a:pt x="8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8"/>
            <p:cNvSpPr/>
            <p:nvPr/>
          </p:nvSpPr>
          <p:spPr>
            <a:xfrm>
              <a:off x="6885992" y="3598930"/>
              <a:ext cx="83917" cy="84292"/>
            </a:xfrm>
            <a:custGeom>
              <a:avLst/>
              <a:gdLst/>
              <a:ahLst/>
              <a:cxnLst/>
              <a:rect l="l" t="t" r="r" b="b"/>
              <a:pathLst>
                <a:path w="2686" h="2698" extrusionOk="0">
                  <a:moveTo>
                    <a:pt x="1348" y="1"/>
                  </a:moveTo>
                  <a:lnTo>
                    <a:pt x="0" y="1458"/>
                  </a:lnTo>
                  <a:lnTo>
                    <a:pt x="1338" y="2697"/>
                  </a:lnTo>
                  <a:lnTo>
                    <a:pt x="2686" y="1240"/>
                  </a:lnTo>
                  <a:lnTo>
                    <a:pt x="13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8"/>
            <p:cNvSpPr/>
            <p:nvPr/>
          </p:nvSpPr>
          <p:spPr>
            <a:xfrm>
              <a:off x="6783825" y="3545566"/>
              <a:ext cx="42334" cy="57674"/>
            </a:xfrm>
            <a:custGeom>
              <a:avLst/>
              <a:gdLst/>
              <a:ahLst/>
              <a:cxnLst/>
              <a:rect l="l" t="t" r="r" b="b"/>
              <a:pathLst>
                <a:path w="1355" h="1846" extrusionOk="0">
                  <a:moveTo>
                    <a:pt x="0" y="0"/>
                  </a:moveTo>
                  <a:lnTo>
                    <a:pt x="0" y="1845"/>
                  </a:lnTo>
                  <a:lnTo>
                    <a:pt x="906" y="1845"/>
                  </a:lnTo>
                  <a:lnTo>
                    <a:pt x="1354" y="923"/>
                  </a:lnTo>
                  <a:lnTo>
                    <a:pt x="9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8"/>
            <p:cNvSpPr/>
            <p:nvPr/>
          </p:nvSpPr>
          <p:spPr>
            <a:xfrm>
              <a:off x="6812132" y="3545566"/>
              <a:ext cx="28337" cy="57674"/>
            </a:xfrm>
            <a:custGeom>
              <a:avLst/>
              <a:gdLst/>
              <a:ahLst/>
              <a:cxnLst/>
              <a:rect l="l" t="t" r="r" b="b"/>
              <a:pathLst>
                <a:path w="907" h="1846" extrusionOk="0">
                  <a:moveTo>
                    <a:pt x="0" y="0"/>
                  </a:moveTo>
                  <a:lnTo>
                    <a:pt x="0" y="1845"/>
                  </a:lnTo>
                  <a:lnTo>
                    <a:pt x="907" y="1845"/>
                  </a:lnTo>
                  <a:lnTo>
                    <a:pt x="9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8"/>
            <p:cNvSpPr/>
            <p:nvPr/>
          </p:nvSpPr>
          <p:spPr>
            <a:xfrm>
              <a:off x="6756362" y="3530882"/>
              <a:ext cx="83074" cy="29368"/>
            </a:xfrm>
            <a:custGeom>
              <a:avLst/>
              <a:gdLst/>
              <a:ahLst/>
              <a:cxnLst/>
              <a:rect l="l" t="t" r="r" b="b"/>
              <a:pathLst>
                <a:path w="2659" h="940" extrusionOk="0">
                  <a:moveTo>
                    <a:pt x="0" y="1"/>
                  </a:moveTo>
                  <a:lnTo>
                    <a:pt x="0" y="940"/>
                  </a:lnTo>
                  <a:lnTo>
                    <a:pt x="1775" y="940"/>
                  </a:lnTo>
                  <a:lnTo>
                    <a:pt x="2659" y="470"/>
                  </a:lnTo>
                  <a:lnTo>
                    <a:pt x="17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8"/>
            <p:cNvSpPr/>
            <p:nvPr/>
          </p:nvSpPr>
          <p:spPr>
            <a:xfrm>
              <a:off x="6812132" y="3530882"/>
              <a:ext cx="55799" cy="29368"/>
            </a:xfrm>
            <a:custGeom>
              <a:avLst/>
              <a:gdLst/>
              <a:ahLst/>
              <a:cxnLst/>
              <a:rect l="l" t="t" r="r" b="b"/>
              <a:pathLst>
                <a:path w="1786" h="940" extrusionOk="0">
                  <a:moveTo>
                    <a:pt x="0" y="1"/>
                  </a:moveTo>
                  <a:lnTo>
                    <a:pt x="0" y="940"/>
                  </a:lnTo>
                  <a:lnTo>
                    <a:pt x="1785" y="940"/>
                  </a:lnTo>
                  <a:lnTo>
                    <a:pt x="17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8"/>
            <p:cNvSpPr/>
            <p:nvPr/>
          </p:nvSpPr>
          <p:spPr>
            <a:xfrm>
              <a:off x="6634419" y="3588182"/>
              <a:ext cx="266249" cy="355102"/>
            </a:xfrm>
            <a:custGeom>
              <a:avLst/>
              <a:gdLst/>
              <a:ahLst/>
              <a:cxnLst/>
              <a:rect l="l" t="t" r="r" b="b"/>
              <a:pathLst>
                <a:path w="8522" h="11366" extrusionOk="0">
                  <a:moveTo>
                    <a:pt x="5683" y="1"/>
                  </a:moveTo>
                  <a:cubicBezTo>
                    <a:pt x="2544" y="1"/>
                    <a:pt x="0" y="2545"/>
                    <a:pt x="0" y="5683"/>
                  </a:cubicBezTo>
                  <a:cubicBezTo>
                    <a:pt x="0" y="8822"/>
                    <a:pt x="2544" y="11366"/>
                    <a:pt x="5683" y="11366"/>
                  </a:cubicBezTo>
                  <a:lnTo>
                    <a:pt x="8522" y="5683"/>
                  </a:lnTo>
                  <a:lnTo>
                    <a:pt x="56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8"/>
            <p:cNvSpPr/>
            <p:nvPr/>
          </p:nvSpPr>
          <p:spPr>
            <a:xfrm>
              <a:off x="6812132" y="3588182"/>
              <a:ext cx="177582" cy="355102"/>
            </a:xfrm>
            <a:custGeom>
              <a:avLst/>
              <a:gdLst/>
              <a:ahLst/>
              <a:cxnLst/>
              <a:rect l="l" t="t" r="r" b="b"/>
              <a:pathLst>
                <a:path w="5684" h="11366" extrusionOk="0">
                  <a:moveTo>
                    <a:pt x="0" y="1"/>
                  </a:moveTo>
                  <a:lnTo>
                    <a:pt x="0" y="11366"/>
                  </a:lnTo>
                  <a:cubicBezTo>
                    <a:pt x="3139" y="11366"/>
                    <a:pt x="5683" y="8822"/>
                    <a:pt x="5683" y="5683"/>
                  </a:cubicBezTo>
                  <a:cubicBezTo>
                    <a:pt x="5683" y="2545"/>
                    <a:pt x="3139"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8"/>
            <p:cNvSpPr/>
            <p:nvPr/>
          </p:nvSpPr>
          <p:spPr>
            <a:xfrm>
              <a:off x="6675848" y="3629799"/>
              <a:ext cx="204014" cy="271872"/>
            </a:xfrm>
            <a:custGeom>
              <a:avLst/>
              <a:gdLst/>
              <a:ahLst/>
              <a:cxnLst/>
              <a:rect l="l" t="t" r="r" b="b"/>
              <a:pathLst>
                <a:path w="6530" h="8702" extrusionOk="0">
                  <a:moveTo>
                    <a:pt x="4357" y="1"/>
                  </a:moveTo>
                  <a:cubicBezTo>
                    <a:pt x="1950" y="1"/>
                    <a:pt x="1" y="1949"/>
                    <a:pt x="1" y="4351"/>
                  </a:cubicBezTo>
                  <a:cubicBezTo>
                    <a:pt x="1" y="6753"/>
                    <a:pt x="1950" y="8702"/>
                    <a:pt x="4357" y="8702"/>
                  </a:cubicBezTo>
                  <a:lnTo>
                    <a:pt x="6530" y="4351"/>
                  </a:lnTo>
                  <a:lnTo>
                    <a:pt x="43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8"/>
            <p:cNvSpPr/>
            <p:nvPr/>
          </p:nvSpPr>
          <p:spPr>
            <a:xfrm>
              <a:off x="6812132" y="3629799"/>
              <a:ext cx="135967" cy="271872"/>
            </a:xfrm>
            <a:custGeom>
              <a:avLst/>
              <a:gdLst/>
              <a:ahLst/>
              <a:cxnLst/>
              <a:rect l="l" t="t" r="r" b="b"/>
              <a:pathLst>
                <a:path w="4352" h="8702" extrusionOk="0">
                  <a:moveTo>
                    <a:pt x="0" y="1"/>
                  </a:moveTo>
                  <a:lnTo>
                    <a:pt x="0" y="8702"/>
                  </a:lnTo>
                  <a:cubicBezTo>
                    <a:pt x="2402" y="8702"/>
                    <a:pt x="4351" y="6753"/>
                    <a:pt x="4351" y="4351"/>
                  </a:cubicBezTo>
                  <a:cubicBezTo>
                    <a:pt x="4351" y="1949"/>
                    <a:pt x="2402"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8"/>
            <p:cNvSpPr/>
            <p:nvPr/>
          </p:nvSpPr>
          <p:spPr>
            <a:xfrm>
              <a:off x="6737929" y="3691379"/>
              <a:ext cx="111255" cy="148214"/>
            </a:xfrm>
            <a:custGeom>
              <a:avLst/>
              <a:gdLst/>
              <a:ahLst/>
              <a:cxnLst/>
              <a:rect l="l" t="t" r="r" b="b"/>
              <a:pathLst>
                <a:path w="3561" h="4744" extrusionOk="0">
                  <a:moveTo>
                    <a:pt x="2375" y="0"/>
                  </a:moveTo>
                  <a:lnTo>
                    <a:pt x="2375" y="2375"/>
                  </a:lnTo>
                  <a:lnTo>
                    <a:pt x="1" y="2375"/>
                  </a:lnTo>
                  <a:cubicBezTo>
                    <a:pt x="1" y="3685"/>
                    <a:pt x="1065" y="4744"/>
                    <a:pt x="2375" y="4744"/>
                  </a:cubicBezTo>
                  <a:lnTo>
                    <a:pt x="3560" y="2375"/>
                  </a:lnTo>
                  <a:lnTo>
                    <a:pt x="23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8"/>
            <p:cNvSpPr/>
            <p:nvPr/>
          </p:nvSpPr>
          <p:spPr>
            <a:xfrm>
              <a:off x="6812132" y="3691536"/>
              <a:ext cx="74232" cy="148402"/>
            </a:xfrm>
            <a:custGeom>
              <a:avLst/>
              <a:gdLst/>
              <a:ahLst/>
              <a:cxnLst/>
              <a:rect l="l" t="t" r="r" b="b"/>
              <a:pathLst>
                <a:path w="2376" h="4750" extrusionOk="0">
                  <a:moveTo>
                    <a:pt x="0" y="1"/>
                  </a:moveTo>
                  <a:lnTo>
                    <a:pt x="0" y="4750"/>
                  </a:lnTo>
                  <a:cubicBezTo>
                    <a:pt x="1311" y="4750"/>
                    <a:pt x="2375" y="3685"/>
                    <a:pt x="2375" y="2375"/>
                  </a:cubicBezTo>
                  <a:cubicBezTo>
                    <a:pt x="2375" y="1065"/>
                    <a:pt x="131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8"/>
            <p:cNvSpPr/>
            <p:nvPr/>
          </p:nvSpPr>
          <p:spPr>
            <a:xfrm>
              <a:off x="6803259" y="3667822"/>
              <a:ext cx="13497" cy="97758"/>
            </a:xfrm>
            <a:custGeom>
              <a:avLst/>
              <a:gdLst/>
              <a:ahLst/>
              <a:cxnLst/>
              <a:rect l="l" t="t" r="r" b="b"/>
              <a:pathLst>
                <a:path w="432" h="3129" extrusionOk="0">
                  <a:moveTo>
                    <a:pt x="1" y="1"/>
                  </a:moveTo>
                  <a:lnTo>
                    <a:pt x="1" y="3129"/>
                  </a:lnTo>
                  <a:lnTo>
                    <a:pt x="290" y="3129"/>
                  </a:lnTo>
                  <a:lnTo>
                    <a:pt x="432" y="1562"/>
                  </a:lnTo>
                  <a:lnTo>
                    <a:pt x="2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8"/>
            <p:cNvSpPr/>
            <p:nvPr/>
          </p:nvSpPr>
          <p:spPr>
            <a:xfrm>
              <a:off x="6812132" y="3667822"/>
              <a:ext cx="8904" cy="97758"/>
            </a:xfrm>
            <a:custGeom>
              <a:avLst/>
              <a:gdLst/>
              <a:ahLst/>
              <a:cxnLst/>
              <a:rect l="l" t="t" r="r" b="b"/>
              <a:pathLst>
                <a:path w="285" h="3129" extrusionOk="0">
                  <a:moveTo>
                    <a:pt x="0" y="1"/>
                  </a:moveTo>
                  <a:lnTo>
                    <a:pt x="0" y="3129"/>
                  </a:lnTo>
                  <a:lnTo>
                    <a:pt x="284" y="3129"/>
                  </a:lnTo>
                  <a:lnTo>
                    <a:pt x="2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8"/>
            <p:cNvSpPr/>
            <p:nvPr/>
          </p:nvSpPr>
          <p:spPr>
            <a:xfrm>
              <a:off x="6791824" y="3745618"/>
              <a:ext cx="30243" cy="40084"/>
            </a:xfrm>
            <a:custGeom>
              <a:avLst/>
              <a:gdLst/>
              <a:ahLst/>
              <a:cxnLst/>
              <a:rect l="l" t="t" r="r" b="b"/>
              <a:pathLst>
                <a:path w="968" h="1283" extrusionOk="0">
                  <a:moveTo>
                    <a:pt x="645" y="0"/>
                  </a:moveTo>
                  <a:cubicBezTo>
                    <a:pt x="290" y="0"/>
                    <a:pt x="1" y="289"/>
                    <a:pt x="1" y="644"/>
                  </a:cubicBezTo>
                  <a:cubicBezTo>
                    <a:pt x="1" y="999"/>
                    <a:pt x="290" y="1283"/>
                    <a:pt x="645" y="1283"/>
                  </a:cubicBezTo>
                  <a:lnTo>
                    <a:pt x="967" y="644"/>
                  </a:lnTo>
                  <a:lnTo>
                    <a:pt x="6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8"/>
            <p:cNvSpPr/>
            <p:nvPr/>
          </p:nvSpPr>
          <p:spPr>
            <a:xfrm>
              <a:off x="6812132" y="3745618"/>
              <a:ext cx="20151" cy="40084"/>
            </a:xfrm>
            <a:custGeom>
              <a:avLst/>
              <a:gdLst/>
              <a:ahLst/>
              <a:cxnLst/>
              <a:rect l="l" t="t" r="r" b="b"/>
              <a:pathLst>
                <a:path w="645" h="1283" extrusionOk="0">
                  <a:moveTo>
                    <a:pt x="0" y="0"/>
                  </a:moveTo>
                  <a:lnTo>
                    <a:pt x="0" y="1283"/>
                  </a:lnTo>
                  <a:cubicBezTo>
                    <a:pt x="355" y="1283"/>
                    <a:pt x="645" y="999"/>
                    <a:pt x="645" y="644"/>
                  </a:cubicBezTo>
                  <a:cubicBezTo>
                    <a:pt x="645" y="289"/>
                    <a:pt x="35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4" name="Google Shape;1044;p48"/>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a:solidFill>
                  <a:schemeClr val="lt1"/>
                </a:solidFill>
                <a:cs typeface="+mj-cs"/>
              </a:rPr>
              <a:t>أنواع المنتجات الرياضية</a:t>
            </a:r>
            <a:endParaRPr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grpSp>
        <p:nvGrpSpPr>
          <p:cNvPr id="2212" name="Google Shape;2212;p67"/>
          <p:cNvGrpSpPr/>
          <p:nvPr/>
        </p:nvGrpSpPr>
        <p:grpSpPr>
          <a:xfrm>
            <a:off x="220330" y="558900"/>
            <a:ext cx="8702146" cy="782246"/>
            <a:chOff x="220330" y="558900"/>
            <a:chExt cx="8702146" cy="782246"/>
          </a:xfrm>
        </p:grpSpPr>
        <p:grpSp>
          <p:nvGrpSpPr>
            <p:cNvPr id="2213" name="Google Shape;2213;p67"/>
            <p:cNvGrpSpPr/>
            <p:nvPr/>
          </p:nvGrpSpPr>
          <p:grpSpPr>
            <a:xfrm flipH="1">
              <a:off x="8016726" y="716485"/>
              <a:ext cx="905751" cy="624661"/>
              <a:chOff x="-5563818" y="3542829"/>
              <a:chExt cx="905751" cy="624661"/>
            </a:xfrm>
          </p:grpSpPr>
          <p:sp>
            <p:nvSpPr>
              <p:cNvPr id="2214" name="Google Shape;2214;p67"/>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7"/>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6" name="Google Shape;2216;p67"/>
            <p:cNvGrpSpPr/>
            <p:nvPr/>
          </p:nvGrpSpPr>
          <p:grpSpPr>
            <a:xfrm>
              <a:off x="220330" y="716484"/>
              <a:ext cx="905751" cy="624661"/>
              <a:chOff x="-5563818" y="3542829"/>
              <a:chExt cx="905751" cy="624661"/>
            </a:xfrm>
          </p:grpSpPr>
          <p:sp>
            <p:nvSpPr>
              <p:cNvPr id="2217" name="Google Shape;2217;p67"/>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7"/>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9" name="Google Shape;2219;p67"/>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0" name="Google Shape;2220;p67"/>
          <p:cNvSpPr/>
          <p:nvPr/>
        </p:nvSpPr>
        <p:spPr>
          <a:xfrm>
            <a:off x="398020" y="241450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7"/>
          <p:cNvSpPr/>
          <p:nvPr/>
        </p:nvSpPr>
        <p:spPr>
          <a:xfrm>
            <a:off x="3725295" y="1559533"/>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7"/>
          <p:cNvSpPr/>
          <p:nvPr/>
        </p:nvSpPr>
        <p:spPr>
          <a:xfrm>
            <a:off x="8430895" y="467545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7"/>
          <p:cNvSpPr/>
          <p:nvPr/>
        </p:nvSpPr>
        <p:spPr>
          <a:xfrm>
            <a:off x="8087811" y="23584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7"/>
          <p:cNvSpPr/>
          <p:nvPr/>
        </p:nvSpPr>
        <p:spPr>
          <a:xfrm>
            <a:off x="2504073" y="247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7"/>
          <p:cNvSpPr/>
          <p:nvPr/>
        </p:nvSpPr>
        <p:spPr>
          <a:xfrm>
            <a:off x="7438448" y="1645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7"/>
          <p:cNvSpPr/>
          <p:nvPr/>
        </p:nvSpPr>
        <p:spPr>
          <a:xfrm>
            <a:off x="567598" y="47260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7"/>
          <p:cNvSpPr/>
          <p:nvPr/>
        </p:nvSpPr>
        <p:spPr>
          <a:xfrm>
            <a:off x="4185648" y="48080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7"/>
          <p:cNvSpPr txBox="1"/>
          <p:nvPr/>
        </p:nvSpPr>
        <p:spPr>
          <a:xfrm>
            <a:off x="5649850" y="2105543"/>
            <a:ext cx="1986000"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التسعير القائم على التكلفة</a:t>
            </a:r>
            <a:endParaRPr sz="2500" b="1" dirty="0">
              <a:solidFill>
                <a:schemeClr val="dk1"/>
              </a:solidFill>
              <a:latin typeface="Baloo 2"/>
              <a:ea typeface="Baloo 2"/>
              <a:cs typeface="+mj-cs"/>
              <a:sym typeface="Baloo 2"/>
            </a:endParaRPr>
          </a:p>
        </p:txBody>
      </p:sp>
      <p:sp>
        <p:nvSpPr>
          <p:cNvPr id="2258" name="Google Shape;2258;p67"/>
          <p:cNvSpPr txBox="1"/>
          <p:nvPr/>
        </p:nvSpPr>
        <p:spPr>
          <a:xfrm>
            <a:off x="6441600" y="3692000"/>
            <a:ext cx="1986000"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التسعير التنافسي</a:t>
            </a:r>
            <a:endParaRPr sz="2500" b="1" dirty="0">
              <a:solidFill>
                <a:schemeClr val="dk1"/>
              </a:solidFill>
              <a:latin typeface="Baloo 2"/>
              <a:ea typeface="Baloo 2"/>
              <a:cs typeface="+mj-cs"/>
              <a:sym typeface="Baloo 2"/>
            </a:endParaRPr>
          </a:p>
        </p:txBody>
      </p:sp>
      <p:sp>
        <p:nvSpPr>
          <p:cNvPr id="2259" name="Google Shape;2259;p67"/>
          <p:cNvSpPr txBox="1"/>
          <p:nvPr/>
        </p:nvSpPr>
        <p:spPr>
          <a:xfrm>
            <a:off x="1461600" y="2105543"/>
            <a:ext cx="1986000"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التسعير القائم على القيمة</a:t>
            </a:r>
            <a:endParaRPr sz="2500" b="1" dirty="0">
              <a:solidFill>
                <a:schemeClr val="dk1"/>
              </a:solidFill>
              <a:latin typeface="Baloo 2"/>
              <a:ea typeface="Baloo 2"/>
              <a:cs typeface="+mj-cs"/>
              <a:sym typeface="Baloo 2"/>
            </a:endParaRPr>
          </a:p>
        </p:txBody>
      </p:sp>
      <p:sp>
        <p:nvSpPr>
          <p:cNvPr id="2261" name="Google Shape;2261;p67"/>
          <p:cNvSpPr txBox="1"/>
          <p:nvPr/>
        </p:nvSpPr>
        <p:spPr>
          <a:xfrm>
            <a:off x="715200" y="3692000"/>
            <a:ext cx="1986000"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التسعير النفسي</a:t>
            </a:r>
            <a:endParaRPr sz="2500" b="1" dirty="0">
              <a:solidFill>
                <a:schemeClr val="dk1"/>
              </a:solidFill>
              <a:latin typeface="Baloo 2"/>
              <a:ea typeface="Baloo 2"/>
              <a:cs typeface="+mj-cs"/>
              <a:sym typeface="Baloo 2"/>
            </a:endParaRPr>
          </a:p>
        </p:txBody>
      </p:sp>
      <p:sp>
        <p:nvSpPr>
          <p:cNvPr id="2263" name="Google Shape;2263;p67"/>
          <p:cNvSpPr/>
          <p:nvPr/>
        </p:nvSpPr>
        <p:spPr>
          <a:xfrm>
            <a:off x="2224300" y="1536800"/>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02</a:t>
            </a:r>
            <a:endParaRPr sz="2000" dirty="0">
              <a:solidFill>
                <a:schemeClr val="lt1"/>
              </a:solidFill>
            </a:endParaRPr>
          </a:p>
        </p:txBody>
      </p:sp>
      <p:sp>
        <p:nvSpPr>
          <p:cNvPr id="2264" name="Google Shape;2264;p67"/>
          <p:cNvSpPr/>
          <p:nvPr/>
        </p:nvSpPr>
        <p:spPr>
          <a:xfrm>
            <a:off x="6412550" y="1536800"/>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01</a:t>
            </a:r>
            <a:endParaRPr sz="2000" dirty="0">
              <a:solidFill>
                <a:schemeClr val="lt1"/>
              </a:solidFill>
            </a:endParaRPr>
          </a:p>
        </p:txBody>
      </p:sp>
      <p:sp>
        <p:nvSpPr>
          <p:cNvPr id="2265" name="Google Shape;2265;p67"/>
          <p:cNvSpPr/>
          <p:nvPr/>
        </p:nvSpPr>
        <p:spPr>
          <a:xfrm>
            <a:off x="1461600" y="3198800"/>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04</a:t>
            </a:r>
            <a:endParaRPr sz="2000" dirty="0">
              <a:solidFill>
                <a:schemeClr val="lt1"/>
              </a:solidFill>
            </a:endParaRPr>
          </a:p>
        </p:txBody>
      </p:sp>
      <p:sp>
        <p:nvSpPr>
          <p:cNvPr id="2266" name="Google Shape;2266;p67"/>
          <p:cNvSpPr/>
          <p:nvPr/>
        </p:nvSpPr>
        <p:spPr>
          <a:xfrm>
            <a:off x="7188000" y="3198800"/>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03</a:t>
            </a:r>
            <a:endParaRPr sz="2000" dirty="0">
              <a:solidFill>
                <a:schemeClr val="lt1"/>
              </a:solidFill>
            </a:endParaRPr>
          </a:p>
        </p:txBody>
      </p:sp>
      <p:sp>
        <p:nvSpPr>
          <p:cNvPr id="2267" name="Google Shape;2267;p67"/>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a:solidFill>
                  <a:schemeClr val="lt1"/>
                </a:solidFill>
                <a:cs typeface="+mj-cs"/>
              </a:rPr>
              <a:t>التسعير الرياضي</a:t>
            </a:r>
            <a:endParaRPr dirty="0">
              <a:solidFill>
                <a:schemeClr val="lt1"/>
              </a:solidFill>
              <a:cs typeface="+mj-cs"/>
            </a:endParaRPr>
          </a:p>
        </p:txBody>
      </p:sp>
      <p:sp>
        <p:nvSpPr>
          <p:cNvPr id="2" name="Google Shape;2261;p67">
            <a:extLst>
              <a:ext uri="{FF2B5EF4-FFF2-40B4-BE49-F238E27FC236}">
                <a16:creationId xmlns:a16="http://schemas.microsoft.com/office/drawing/2014/main" id="{0274FD38-4221-D29F-62C1-90FF47536817}"/>
              </a:ext>
            </a:extLst>
          </p:cNvPr>
          <p:cNvSpPr txBox="1"/>
          <p:nvPr/>
        </p:nvSpPr>
        <p:spPr>
          <a:xfrm>
            <a:off x="3213990" y="3153704"/>
            <a:ext cx="2370732"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تسعير الخصومات والعروض</a:t>
            </a:r>
            <a:endParaRPr sz="2500" b="1" dirty="0">
              <a:solidFill>
                <a:schemeClr val="dk1"/>
              </a:solidFill>
              <a:latin typeface="Baloo 2"/>
              <a:ea typeface="Baloo 2"/>
              <a:cs typeface="+mj-cs"/>
              <a:sym typeface="Baloo 2"/>
            </a:endParaRPr>
          </a:p>
        </p:txBody>
      </p:sp>
      <p:sp>
        <p:nvSpPr>
          <p:cNvPr id="4" name="Google Shape;2265;p67">
            <a:extLst>
              <a:ext uri="{FF2B5EF4-FFF2-40B4-BE49-F238E27FC236}">
                <a16:creationId xmlns:a16="http://schemas.microsoft.com/office/drawing/2014/main" id="{A51937CD-03E8-CBD2-6221-218FBB715164}"/>
              </a:ext>
            </a:extLst>
          </p:cNvPr>
          <p:cNvSpPr/>
          <p:nvPr/>
        </p:nvSpPr>
        <p:spPr>
          <a:xfrm>
            <a:off x="4194000" y="2571748"/>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05</a:t>
            </a:r>
            <a:endParaRPr sz="2000" dirty="0">
              <a:solidFill>
                <a:schemeClr val="lt1"/>
              </a:solidFill>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1">
          <a:extLst>
            <a:ext uri="{FF2B5EF4-FFF2-40B4-BE49-F238E27FC236}">
              <a16:creationId xmlns:a16="http://schemas.microsoft.com/office/drawing/2014/main" id="{F45F576C-17D1-41BB-280D-B22A0ABF26CA}"/>
            </a:ext>
          </a:extLst>
        </p:cNvPr>
        <p:cNvGrpSpPr/>
        <p:nvPr/>
      </p:nvGrpSpPr>
      <p:grpSpPr>
        <a:xfrm>
          <a:off x="0" y="0"/>
          <a:ext cx="0" cy="0"/>
          <a:chOff x="0" y="0"/>
          <a:chExt cx="0" cy="0"/>
        </a:xfrm>
      </p:grpSpPr>
      <p:sp>
        <p:nvSpPr>
          <p:cNvPr id="2220" name="Google Shape;2220;p67">
            <a:extLst>
              <a:ext uri="{FF2B5EF4-FFF2-40B4-BE49-F238E27FC236}">
                <a16:creationId xmlns:a16="http://schemas.microsoft.com/office/drawing/2014/main" id="{6AC8F72D-C563-56ED-5795-04384EDA4077}"/>
              </a:ext>
            </a:extLst>
          </p:cNvPr>
          <p:cNvSpPr/>
          <p:nvPr/>
        </p:nvSpPr>
        <p:spPr>
          <a:xfrm>
            <a:off x="398020" y="241450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7">
            <a:extLst>
              <a:ext uri="{FF2B5EF4-FFF2-40B4-BE49-F238E27FC236}">
                <a16:creationId xmlns:a16="http://schemas.microsoft.com/office/drawing/2014/main" id="{BAF68EBE-E5E7-2708-BA6B-06490D4511CE}"/>
              </a:ext>
            </a:extLst>
          </p:cNvPr>
          <p:cNvSpPr/>
          <p:nvPr/>
        </p:nvSpPr>
        <p:spPr>
          <a:xfrm>
            <a:off x="3725295" y="1232431"/>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7">
            <a:extLst>
              <a:ext uri="{FF2B5EF4-FFF2-40B4-BE49-F238E27FC236}">
                <a16:creationId xmlns:a16="http://schemas.microsoft.com/office/drawing/2014/main" id="{B841B477-6861-F41D-EA7C-6F0A0D5D7091}"/>
              </a:ext>
            </a:extLst>
          </p:cNvPr>
          <p:cNvSpPr/>
          <p:nvPr/>
        </p:nvSpPr>
        <p:spPr>
          <a:xfrm>
            <a:off x="8430895" y="467545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7">
            <a:extLst>
              <a:ext uri="{FF2B5EF4-FFF2-40B4-BE49-F238E27FC236}">
                <a16:creationId xmlns:a16="http://schemas.microsoft.com/office/drawing/2014/main" id="{48934517-9D55-F2DB-AA52-713CE015E427}"/>
              </a:ext>
            </a:extLst>
          </p:cNvPr>
          <p:cNvSpPr/>
          <p:nvPr/>
        </p:nvSpPr>
        <p:spPr>
          <a:xfrm>
            <a:off x="8087811" y="203134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7">
            <a:extLst>
              <a:ext uri="{FF2B5EF4-FFF2-40B4-BE49-F238E27FC236}">
                <a16:creationId xmlns:a16="http://schemas.microsoft.com/office/drawing/2014/main" id="{2D66CDC6-02ED-AEB7-997E-C33AE38EE477}"/>
              </a:ext>
            </a:extLst>
          </p:cNvPr>
          <p:cNvSpPr/>
          <p:nvPr/>
        </p:nvSpPr>
        <p:spPr>
          <a:xfrm>
            <a:off x="2504073" y="247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7">
            <a:extLst>
              <a:ext uri="{FF2B5EF4-FFF2-40B4-BE49-F238E27FC236}">
                <a16:creationId xmlns:a16="http://schemas.microsoft.com/office/drawing/2014/main" id="{9B3175BB-E5A0-9CB1-659B-2AC6F1BD5CC9}"/>
              </a:ext>
            </a:extLst>
          </p:cNvPr>
          <p:cNvSpPr/>
          <p:nvPr/>
        </p:nvSpPr>
        <p:spPr>
          <a:xfrm>
            <a:off x="7438448" y="1645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7">
            <a:extLst>
              <a:ext uri="{FF2B5EF4-FFF2-40B4-BE49-F238E27FC236}">
                <a16:creationId xmlns:a16="http://schemas.microsoft.com/office/drawing/2014/main" id="{B6C4FD92-5CF2-A918-A6D2-0C8503EAD8FF}"/>
              </a:ext>
            </a:extLst>
          </p:cNvPr>
          <p:cNvSpPr/>
          <p:nvPr/>
        </p:nvSpPr>
        <p:spPr>
          <a:xfrm>
            <a:off x="567598" y="47260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7">
            <a:extLst>
              <a:ext uri="{FF2B5EF4-FFF2-40B4-BE49-F238E27FC236}">
                <a16:creationId xmlns:a16="http://schemas.microsoft.com/office/drawing/2014/main" id="{B1EC9F00-6392-DDF6-FD6B-76C5E91051A1}"/>
              </a:ext>
            </a:extLst>
          </p:cNvPr>
          <p:cNvSpPr/>
          <p:nvPr/>
        </p:nvSpPr>
        <p:spPr>
          <a:xfrm>
            <a:off x="4185648" y="48080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7">
            <a:extLst>
              <a:ext uri="{FF2B5EF4-FFF2-40B4-BE49-F238E27FC236}">
                <a16:creationId xmlns:a16="http://schemas.microsoft.com/office/drawing/2014/main" id="{D5CEA8A6-7F8D-B41C-E471-A1644B7FF78A}"/>
              </a:ext>
            </a:extLst>
          </p:cNvPr>
          <p:cNvSpPr txBox="1"/>
          <p:nvPr/>
        </p:nvSpPr>
        <p:spPr>
          <a:xfrm>
            <a:off x="5649850" y="1778441"/>
            <a:ext cx="1986000"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التسعير المتدرج</a:t>
            </a:r>
            <a:endParaRPr sz="2500" b="1" dirty="0">
              <a:solidFill>
                <a:schemeClr val="dk1"/>
              </a:solidFill>
              <a:latin typeface="Baloo 2"/>
              <a:ea typeface="Baloo 2"/>
              <a:cs typeface="+mj-cs"/>
              <a:sym typeface="Baloo 2"/>
            </a:endParaRPr>
          </a:p>
        </p:txBody>
      </p:sp>
      <p:sp>
        <p:nvSpPr>
          <p:cNvPr id="2258" name="Google Shape;2258;p67">
            <a:extLst>
              <a:ext uri="{FF2B5EF4-FFF2-40B4-BE49-F238E27FC236}">
                <a16:creationId xmlns:a16="http://schemas.microsoft.com/office/drawing/2014/main" id="{635446D8-6F1E-1F4B-B209-DCFF66F30F4B}"/>
              </a:ext>
            </a:extLst>
          </p:cNvPr>
          <p:cNvSpPr txBox="1"/>
          <p:nvPr/>
        </p:nvSpPr>
        <p:spPr>
          <a:xfrm>
            <a:off x="6441600" y="3364898"/>
            <a:ext cx="1986000" cy="568904"/>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تسعير الحزم </a:t>
            </a:r>
            <a:r>
              <a:rPr lang="fr-FR" sz="2500" b="1" dirty="0">
                <a:solidFill>
                  <a:schemeClr val="dk1"/>
                </a:solidFill>
                <a:latin typeface="Baloo 2"/>
                <a:ea typeface="Baloo 2"/>
                <a:cs typeface="+mj-cs"/>
                <a:sym typeface="Baloo 2"/>
              </a:rPr>
              <a:t>Bundles</a:t>
            </a:r>
            <a:endParaRPr sz="2500" b="1" dirty="0">
              <a:solidFill>
                <a:schemeClr val="dk1"/>
              </a:solidFill>
              <a:latin typeface="Baloo 2"/>
              <a:ea typeface="Baloo 2"/>
              <a:cs typeface="+mj-cs"/>
              <a:sym typeface="Baloo 2"/>
            </a:endParaRPr>
          </a:p>
        </p:txBody>
      </p:sp>
      <p:sp>
        <p:nvSpPr>
          <p:cNvPr id="2259" name="Google Shape;2259;p67">
            <a:extLst>
              <a:ext uri="{FF2B5EF4-FFF2-40B4-BE49-F238E27FC236}">
                <a16:creationId xmlns:a16="http://schemas.microsoft.com/office/drawing/2014/main" id="{567854A7-DCE3-DE95-32A7-7A10E5D7B5F1}"/>
              </a:ext>
            </a:extLst>
          </p:cNvPr>
          <p:cNvSpPr txBox="1"/>
          <p:nvPr/>
        </p:nvSpPr>
        <p:spPr>
          <a:xfrm>
            <a:off x="1461600" y="1778441"/>
            <a:ext cx="1986000"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تسعير المناسبات</a:t>
            </a:r>
            <a:endParaRPr sz="2500" b="1" dirty="0">
              <a:solidFill>
                <a:schemeClr val="dk1"/>
              </a:solidFill>
              <a:latin typeface="Baloo 2"/>
              <a:ea typeface="Baloo 2"/>
              <a:cs typeface="+mj-cs"/>
              <a:sym typeface="Baloo 2"/>
            </a:endParaRPr>
          </a:p>
        </p:txBody>
      </p:sp>
      <p:sp>
        <p:nvSpPr>
          <p:cNvPr id="2261" name="Google Shape;2261;p67">
            <a:extLst>
              <a:ext uri="{FF2B5EF4-FFF2-40B4-BE49-F238E27FC236}">
                <a16:creationId xmlns:a16="http://schemas.microsoft.com/office/drawing/2014/main" id="{2BD4250D-02D8-A507-8C62-57E1EAADABA0}"/>
              </a:ext>
            </a:extLst>
          </p:cNvPr>
          <p:cNvSpPr txBox="1"/>
          <p:nvPr/>
        </p:nvSpPr>
        <p:spPr>
          <a:xfrm>
            <a:off x="715200" y="3364898"/>
            <a:ext cx="1986000"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تسعير الاشتراك</a:t>
            </a:r>
            <a:endParaRPr sz="2500" b="1" dirty="0">
              <a:solidFill>
                <a:schemeClr val="dk1"/>
              </a:solidFill>
              <a:latin typeface="Baloo 2"/>
              <a:ea typeface="Baloo 2"/>
              <a:cs typeface="+mj-cs"/>
              <a:sym typeface="Baloo 2"/>
            </a:endParaRPr>
          </a:p>
        </p:txBody>
      </p:sp>
      <p:sp>
        <p:nvSpPr>
          <p:cNvPr id="2263" name="Google Shape;2263;p67">
            <a:extLst>
              <a:ext uri="{FF2B5EF4-FFF2-40B4-BE49-F238E27FC236}">
                <a16:creationId xmlns:a16="http://schemas.microsoft.com/office/drawing/2014/main" id="{648435CE-3954-BB3D-171A-00CBC03C8A23}"/>
              </a:ext>
            </a:extLst>
          </p:cNvPr>
          <p:cNvSpPr/>
          <p:nvPr/>
        </p:nvSpPr>
        <p:spPr>
          <a:xfrm>
            <a:off x="2224300" y="1209698"/>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07</a:t>
            </a:r>
            <a:endParaRPr sz="2000" dirty="0">
              <a:solidFill>
                <a:schemeClr val="lt1"/>
              </a:solidFill>
            </a:endParaRPr>
          </a:p>
        </p:txBody>
      </p:sp>
      <p:sp>
        <p:nvSpPr>
          <p:cNvPr id="2264" name="Google Shape;2264;p67">
            <a:extLst>
              <a:ext uri="{FF2B5EF4-FFF2-40B4-BE49-F238E27FC236}">
                <a16:creationId xmlns:a16="http://schemas.microsoft.com/office/drawing/2014/main" id="{B1DBD68F-1544-57EB-3709-742AB95E29E2}"/>
              </a:ext>
            </a:extLst>
          </p:cNvPr>
          <p:cNvSpPr/>
          <p:nvPr/>
        </p:nvSpPr>
        <p:spPr>
          <a:xfrm>
            <a:off x="6412550" y="1209698"/>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06</a:t>
            </a:r>
            <a:endParaRPr sz="2000" dirty="0">
              <a:solidFill>
                <a:schemeClr val="lt1"/>
              </a:solidFill>
            </a:endParaRPr>
          </a:p>
        </p:txBody>
      </p:sp>
      <p:sp>
        <p:nvSpPr>
          <p:cNvPr id="2265" name="Google Shape;2265;p67">
            <a:extLst>
              <a:ext uri="{FF2B5EF4-FFF2-40B4-BE49-F238E27FC236}">
                <a16:creationId xmlns:a16="http://schemas.microsoft.com/office/drawing/2014/main" id="{7D3D1A25-AFBF-5D2D-6915-FCE2322DF5E4}"/>
              </a:ext>
            </a:extLst>
          </p:cNvPr>
          <p:cNvSpPr/>
          <p:nvPr/>
        </p:nvSpPr>
        <p:spPr>
          <a:xfrm>
            <a:off x="1461600" y="2871698"/>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09</a:t>
            </a:r>
            <a:endParaRPr sz="2000" dirty="0">
              <a:solidFill>
                <a:schemeClr val="lt1"/>
              </a:solidFill>
            </a:endParaRPr>
          </a:p>
        </p:txBody>
      </p:sp>
      <p:sp>
        <p:nvSpPr>
          <p:cNvPr id="2266" name="Google Shape;2266;p67">
            <a:extLst>
              <a:ext uri="{FF2B5EF4-FFF2-40B4-BE49-F238E27FC236}">
                <a16:creationId xmlns:a16="http://schemas.microsoft.com/office/drawing/2014/main" id="{4AF9F8B5-7B54-9B5B-FD48-F2134703DE03}"/>
              </a:ext>
            </a:extLst>
          </p:cNvPr>
          <p:cNvSpPr/>
          <p:nvPr/>
        </p:nvSpPr>
        <p:spPr>
          <a:xfrm>
            <a:off x="7188000" y="2871698"/>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08</a:t>
            </a:r>
            <a:endParaRPr sz="2000" dirty="0">
              <a:solidFill>
                <a:schemeClr val="lt1"/>
              </a:solidFill>
            </a:endParaRPr>
          </a:p>
        </p:txBody>
      </p:sp>
      <p:sp>
        <p:nvSpPr>
          <p:cNvPr id="2" name="Google Shape;2261;p67">
            <a:extLst>
              <a:ext uri="{FF2B5EF4-FFF2-40B4-BE49-F238E27FC236}">
                <a16:creationId xmlns:a16="http://schemas.microsoft.com/office/drawing/2014/main" id="{70C652ED-050E-A225-5C94-D44A65EA1150}"/>
              </a:ext>
            </a:extLst>
          </p:cNvPr>
          <p:cNvSpPr txBox="1"/>
          <p:nvPr/>
        </p:nvSpPr>
        <p:spPr>
          <a:xfrm>
            <a:off x="3213990" y="2826602"/>
            <a:ext cx="2370732" cy="4662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ar-DZ" sz="2500" b="1" dirty="0">
                <a:solidFill>
                  <a:schemeClr val="dk1"/>
                </a:solidFill>
                <a:latin typeface="Baloo 2"/>
                <a:ea typeface="Baloo 2"/>
                <a:cs typeface="+mj-cs"/>
                <a:sym typeface="Baloo 2"/>
              </a:rPr>
              <a:t>التسعير التفاضلي</a:t>
            </a:r>
            <a:endParaRPr sz="2500" b="1" dirty="0">
              <a:solidFill>
                <a:schemeClr val="dk1"/>
              </a:solidFill>
              <a:latin typeface="Baloo 2"/>
              <a:ea typeface="Baloo 2"/>
              <a:cs typeface="+mj-cs"/>
              <a:sym typeface="Baloo 2"/>
            </a:endParaRPr>
          </a:p>
        </p:txBody>
      </p:sp>
      <p:sp>
        <p:nvSpPr>
          <p:cNvPr id="4" name="Google Shape;2265;p67">
            <a:extLst>
              <a:ext uri="{FF2B5EF4-FFF2-40B4-BE49-F238E27FC236}">
                <a16:creationId xmlns:a16="http://schemas.microsoft.com/office/drawing/2014/main" id="{B7EB0DA2-55B3-CB87-2ABD-EB60961D56DA}"/>
              </a:ext>
            </a:extLst>
          </p:cNvPr>
          <p:cNvSpPr/>
          <p:nvPr/>
        </p:nvSpPr>
        <p:spPr>
          <a:xfrm>
            <a:off x="4194000" y="2244646"/>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10</a:t>
            </a:r>
            <a:endParaRPr sz="2000" dirty="0">
              <a:solidFill>
                <a:schemeClr val="lt1"/>
              </a:solidFill>
            </a:endParaRPr>
          </a:p>
        </p:txBody>
      </p:sp>
    </p:spTree>
    <p:extLst>
      <p:ext uri="{BB962C8B-B14F-4D97-AF65-F5344CB8AC3E}">
        <p14:creationId xmlns:p14="http://schemas.microsoft.com/office/powerpoint/2010/main" val="1802187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2">
          <a:extLst>
            <a:ext uri="{FF2B5EF4-FFF2-40B4-BE49-F238E27FC236}">
              <a16:creationId xmlns:a16="http://schemas.microsoft.com/office/drawing/2014/main" id="{00D51F99-B4C9-36A1-BD7C-5B47D1EE0FA6}"/>
            </a:ext>
          </a:extLst>
        </p:cNvPr>
        <p:cNvGrpSpPr/>
        <p:nvPr/>
      </p:nvGrpSpPr>
      <p:grpSpPr>
        <a:xfrm>
          <a:off x="0" y="0"/>
          <a:ext cx="0" cy="0"/>
          <a:chOff x="0" y="0"/>
          <a:chExt cx="0" cy="0"/>
        </a:xfrm>
      </p:grpSpPr>
      <p:grpSp>
        <p:nvGrpSpPr>
          <p:cNvPr id="993" name="Google Shape;993;p48">
            <a:extLst>
              <a:ext uri="{FF2B5EF4-FFF2-40B4-BE49-F238E27FC236}">
                <a16:creationId xmlns:a16="http://schemas.microsoft.com/office/drawing/2014/main" id="{E45791FC-AF17-6952-257B-07B84D72E68E}"/>
              </a:ext>
            </a:extLst>
          </p:cNvPr>
          <p:cNvGrpSpPr/>
          <p:nvPr/>
        </p:nvGrpSpPr>
        <p:grpSpPr>
          <a:xfrm>
            <a:off x="220330" y="558900"/>
            <a:ext cx="8702146" cy="782246"/>
            <a:chOff x="220330" y="558900"/>
            <a:chExt cx="8702146" cy="782246"/>
          </a:xfrm>
        </p:grpSpPr>
        <p:grpSp>
          <p:nvGrpSpPr>
            <p:cNvPr id="994" name="Google Shape;994;p48">
              <a:extLst>
                <a:ext uri="{FF2B5EF4-FFF2-40B4-BE49-F238E27FC236}">
                  <a16:creationId xmlns:a16="http://schemas.microsoft.com/office/drawing/2014/main" id="{3CF06E35-B1FC-89E5-CEEC-4C1EEA57DFEE}"/>
                </a:ext>
              </a:extLst>
            </p:cNvPr>
            <p:cNvGrpSpPr/>
            <p:nvPr/>
          </p:nvGrpSpPr>
          <p:grpSpPr>
            <a:xfrm flipH="1">
              <a:off x="8016726" y="716485"/>
              <a:ext cx="905751" cy="624661"/>
              <a:chOff x="-5563818" y="3542829"/>
              <a:chExt cx="905751" cy="624661"/>
            </a:xfrm>
          </p:grpSpPr>
          <p:sp>
            <p:nvSpPr>
              <p:cNvPr id="995" name="Google Shape;995;p48">
                <a:extLst>
                  <a:ext uri="{FF2B5EF4-FFF2-40B4-BE49-F238E27FC236}">
                    <a16:creationId xmlns:a16="http://schemas.microsoft.com/office/drawing/2014/main" id="{AA4FD9BE-001C-60EF-55BE-E7F25516CA1E}"/>
                  </a:ext>
                </a:extLst>
              </p:cNvPr>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8">
                <a:extLst>
                  <a:ext uri="{FF2B5EF4-FFF2-40B4-BE49-F238E27FC236}">
                    <a16:creationId xmlns:a16="http://schemas.microsoft.com/office/drawing/2014/main" id="{EF2A85A8-A3A0-4DDB-7B16-48F7B9CEC635}"/>
                  </a:ext>
                </a:extLst>
              </p:cNvPr>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48">
              <a:extLst>
                <a:ext uri="{FF2B5EF4-FFF2-40B4-BE49-F238E27FC236}">
                  <a16:creationId xmlns:a16="http://schemas.microsoft.com/office/drawing/2014/main" id="{618AA527-C13F-2615-0A25-66FA852E49E6}"/>
                </a:ext>
              </a:extLst>
            </p:cNvPr>
            <p:cNvGrpSpPr/>
            <p:nvPr/>
          </p:nvGrpSpPr>
          <p:grpSpPr>
            <a:xfrm>
              <a:off x="220330" y="716484"/>
              <a:ext cx="905751" cy="624661"/>
              <a:chOff x="-5563818" y="3542829"/>
              <a:chExt cx="905751" cy="624661"/>
            </a:xfrm>
          </p:grpSpPr>
          <p:sp>
            <p:nvSpPr>
              <p:cNvPr id="998" name="Google Shape;998;p48">
                <a:extLst>
                  <a:ext uri="{FF2B5EF4-FFF2-40B4-BE49-F238E27FC236}">
                    <a16:creationId xmlns:a16="http://schemas.microsoft.com/office/drawing/2014/main" id="{4E22A695-97D0-F004-008C-0A0F9FDE404B}"/>
                  </a:ext>
                </a:extLst>
              </p:cNvPr>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8">
                <a:extLst>
                  <a:ext uri="{FF2B5EF4-FFF2-40B4-BE49-F238E27FC236}">
                    <a16:creationId xmlns:a16="http://schemas.microsoft.com/office/drawing/2014/main" id="{7CF43426-5434-2693-9876-6314B31A1A5E}"/>
                  </a:ext>
                </a:extLst>
              </p:cNvPr>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48">
              <a:extLst>
                <a:ext uri="{FF2B5EF4-FFF2-40B4-BE49-F238E27FC236}">
                  <a16:creationId xmlns:a16="http://schemas.microsoft.com/office/drawing/2014/main" id="{4F6FED77-21AF-6A0C-8228-4FF52D6F18CF}"/>
                </a:ext>
              </a:extLst>
            </p:cNvPr>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48">
            <a:extLst>
              <a:ext uri="{FF2B5EF4-FFF2-40B4-BE49-F238E27FC236}">
                <a16:creationId xmlns:a16="http://schemas.microsoft.com/office/drawing/2014/main" id="{2BB5D680-8B5F-7B16-F9D7-97EBC6DBFF56}"/>
              </a:ext>
            </a:extLst>
          </p:cNvPr>
          <p:cNvSpPr txBox="1">
            <a:spLocks noGrp="1"/>
          </p:cNvSpPr>
          <p:nvPr>
            <p:ph type="title" idx="2"/>
          </p:nvPr>
        </p:nvSpPr>
        <p:spPr>
          <a:xfrm>
            <a:off x="1415594" y="2602599"/>
            <a:ext cx="27426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القنوات غير المباشرة</a:t>
            </a:r>
            <a:endParaRPr dirty="0">
              <a:cs typeface="+mj-cs"/>
            </a:endParaRPr>
          </a:p>
        </p:txBody>
      </p:sp>
      <p:sp>
        <p:nvSpPr>
          <p:cNvPr id="1002" name="Google Shape;1002;p48">
            <a:extLst>
              <a:ext uri="{FF2B5EF4-FFF2-40B4-BE49-F238E27FC236}">
                <a16:creationId xmlns:a16="http://schemas.microsoft.com/office/drawing/2014/main" id="{A08AF28C-A213-7FDD-F54F-E77EB37176C4}"/>
              </a:ext>
            </a:extLst>
          </p:cNvPr>
          <p:cNvSpPr txBox="1">
            <a:spLocks noGrp="1"/>
          </p:cNvSpPr>
          <p:nvPr>
            <p:ph type="title" idx="3"/>
          </p:nvPr>
        </p:nvSpPr>
        <p:spPr>
          <a:xfrm>
            <a:off x="4985793" y="2602599"/>
            <a:ext cx="27426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القنوات المباشرة</a:t>
            </a:r>
            <a:endParaRPr dirty="0">
              <a:cs typeface="+mj-cs"/>
            </a:endParaRPr>
          </a:p>
        </p:txBody>
      </p:sp>
      <p:sp>
        <p:nvSpPr>
          <p:cNvPr id="1003" name="Google Shape;1003;p48">
            <a:extLst>
              <a:ext uri="{FF2B5EF4-FFF2-40B4-BE49-F238E27FC236}">
                <a16:creationId xmlns:a16="http://schemas.microsoft.com/office/drawing/2014/main" id="{394A9273-6EB2-FA3B-1009-D26A3E3CE889}"/>
              </a:ext>
            </a:extLst>
          </p:cNvPr>
          <p:cNvSpPr txBox="1">
            <a:spLocks noGrp="1"/>
          </p:cNvSpPr>
          <p:nvPr>
            <p:ph type="subTitle" idx="1"/>
          </p:nvPr>
        </p:nvSpPr>
        <p:spPr>
          <a:xfrm>
            <a:off x="4515044" y="2987601"/>
            <a:ext cx="3712355" cy="1010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dirty="0">
                <a:cs typeface="+mj-cs"/>
              </a:rPr>
              <a:t>بيع المنتجات أو الخدمات مباشرة للجمهور دون وجود وسطاء.</a:t>
            </a:r>
          </a:p>
          <a:p>
            <a:pPr marL="0" lvl="0" indent="0" algn="r" rtl="1">
              <a:spcBef>
                <a:spcPts val="0"/>
              </a:spcBef>
              <a:spcAft>
                <a:spcPts val="0"/>
              </a:spcAft>
              <a:buNone/>
            </a:pPr>
            <a:r>
              <a:rPr lang="ar-DZ" sz="1600" dirty="0">
                <a:cs typeface="+mj-cs"/>
              </a:rPr>
              <a:t>أمثلة:</a:t>
            </a:r>
          </a:p>
          <a:p>
            <a:pPr marL="0" lvl="0" indent="0" algn="r" rtl="1">
              <a:spcBef>
                <a:spcPts val="0"/>
              </a:spcBef>
              <a:spcAft>
                <a:spcPts val="0"/>
              </a:spcAft>
              <a:buNone/>
            </a:pPr>
            <a:r>
              <a:rPr lang="ar-DZ" sz="1600" dirty="0">
                <a:cs typeface="+mj-cs"/>
              </a:rPr>
              <a:t>بيع تذاكر المباريات من خلال مواقع الأندية أو البطولات الرسمية.</a:t>
            </a:r>
          </a:p>
          <a:p>
            <a:pPr marL="0" lvl="0" indent="0" algn="r" rtl="1">
              <a:spcBef>
                <a:spcPts val="0"/>
              </a:spcBef>
              <a:spcAft>
                <a:spcPts val="0"/>
              </a:spcAft>
              <a:buNone/>
            </a:pPr>
            <a:r>
              <a:rPr lang="ar-DZ" sz="1600" dirty="0">
                <a:cs typeface="+mj-cs"/>
              </a:rPr>
              <a:t>بيع الملابس والمعدات عبر المتاجر الرسمية.</a:t>
            </a:r>
          </a:p>
          <a:p>
            <a:pPr marL="0" lvl="0" indent="0" algn="r" rtl="1">
              <a:spcBef>
                <a:spcPts val="0"/>
              </a:spcBef>
              <a:spcAft>
                <a:spcPts val="0"/>
              </a:spcAft>
              <a:buNone/>
            </a:pPr>
            <a:r>
              <a:rPr lang="ar-DZ" sz="1600" dirty="0">
                <a:cs typeface="+mj-cs"/>
              </a:rPr>
              <a:t>الاشتراكات المباشرة في النوادي الرياضية.</a:t>
            </a:r>
          </a:p>
        </p:txBody>
      </p:sp>
      <p:sp>
        <p:nvSpPr>
          <p:cNvPr id="1004" name="Google Shape;1004;p48">
            <a:extLst>
              <a:ext uri="{FF2B5EF4-FFF2-40B4-BE49-F238E27FC236}">
                <a16:creationId xmlns:a16="http://schemas.microsoft.com/office/drawing/2014/main" id="{4772C639-B9A1-7253-4E78-AADF87F7BE85}"/>
              </a:ext>
            </a:extLst>
          </p:cNvPr>
          <p:cNvSpPr txBox="1">
            <a:spLocks noGrp="1"/>
          </p:cNvSpPr>
          <p:nvPr>
            <p:ph type="subTitle" idx="4"/>
          </p:nvPr>
        </p:nvSpPr>
        <p:spPr>
          <a:xfrm>
            <a:off x="466567" y="2992613"/>
            <a:ext cx="4054093" cy="1010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dirty="0">
                <a:cs typeface="+mj-cs"/>
              </a:rPr>
              <a:t>استخدام وسطاء أو موزعين لتوفير المنتجات والخدمات.</a:t>
            </a:r>
          </a:p>
          <a:p>
            <a:pPr marL="0" lvl="0" indent="0" algn="r" rtl="1">
              <a:spcBef>
                <a:spcPts val="0"/>
              </a:spcBef>
              <a:spcAft>
                <a:spcPts val="0"/>
              </a:spcAft>
              <a:buNone/>
            </a:pPr>
            <a:r>
              <a:rPr lang="ar-DZ" sz="1600" dirty="0">
                <a:cs typeface="+mj-cs"/>
              </a:rPr>
              <a:t>أمثلة:</a:t>
            </a:r>
          </a:p>
          <a:p>
            <a:pPr marL="0" lvl="0" indent="0" algn="r" rtl="1">
              <a:spcBef>
                <a:spcPts val="0"/>
              </a:spcBef>
              <a:spcAft>
                <a:spcPts val="0"/>
              </a:spcAft>
              <a:buNone/>
            </a:pPr>
            <a:r>
              <a:rPr lang="ar-DZ" sz="1600" dirty="0">
                <a:cs typeface="+mj-cs"/>
              </a:rPr>
              <a:t>بيع تذاكر المباريات عبر وكلاء معتمدين أو منصات إلكترونية مثل </a:t>
            </a:r>
            <a:r>
              <a:rPr lang="fr-FR" sz="1600" dirty="0" err="1">
                <a:cs typeface="+mj-cs"/>
              </a:rPr>
              <a:t>Ticketmaster</a:t>
            </a:r>
            <a:r>
              <a:rPr lang="fr-FR" sz="1600" dirty="0">
                <a:cs typeface="+mj-cs"/>
              </a:rPr>
              <a:t>.</a:t>
            </a:r>
          </a:p>
          <a:p>
            <a:pPr marL="0" lvl="0" indent="0" algn="r" rtl="1">
              <a:spcBef>
                <a:spcPts val="0"/>
              </a:spcBef>
              <a:spcAft>
                <a:spcPts val="0"/>
              </a:spcAft>
              <a:buNone/>
            </a:pPr>
            <a:r>
              <a:rPr lang="ar-DZ" sz="1600" dirty="0">
                <a:cs typeface="+mj-cs"/>
              </a:rPr>
              <a:t>توزيع الملابس والمعدات الرياضية عبر متاجر التجزئة.</a:t>
            </a:r>
          </a:p>
          <a:p>
            <a:pPr marL="0" lvl="0" indent="0" algn="r" rtl="1">
              <a:spcBef>
                <a:spcPts val="0"/>
              </a:spcBef>
              <a:spcAft>
                <a:spcPts val="0"/>
              </a:spcAft>
              <a:buNone/>
            </a:pPr>
            <a:r>
              <a:rPr lang="ar-DZ" sz="1600" dirty="0">
                <a:cs typeface="+mj-cs"/>
              </a:rPr>
              <a:t>التعاون مع شركات السفر لبيع باقات حضور البطولات (تشمل التذاكر والإقامة).</a:t>
            </a:r>
          </a:p>
        </p:txBody>
      </p:sp>
      <p:sp>
        <p:nvSpPr>
          <p:cNvPr id="1005" name="Google Shape;1005;p48">
            <a:extLst>
              <a:ext uri="{FF2B5EF4-FFF2-40B4-BE49-F238E27FC236}">
                <a16:creationId xmlns:a16="http://schemas.microsoft.com/office/drawing/2014/main" id="{CE401E60-055D-F6A7-DF96-F08161B92037}"/>
              </a:ext>
            </a:extLst>
          </p:cNvPr>
          <p:cNvSpPr/>
          <p:nvPr/>
        </p:nvSpPr>
        <p:spPr>
          <a:xfrm>
            <a:off x="515939" y="3765119"/>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8">
            <a:extLst>
              <a:ext uri="{FF2B5EF4-FFF2-40B4-BE49-F238E27FC236}">
                <a16:creationId xmlns:a16="http://schemas.microsoft.com/office/drawing/2014/main" id="{27F78691-C280-E33A-477B-8234CD9E470C}"/>
              </a:ext>
            </a:extLst>
          </p:cNvPr>
          <p:cNvSpPr/>
          <p:nvPr/>
        </p:nvSpPr>
        <p:spPr>
          <a:xfrm>
            <a:off x="3158695" y="1069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8">
            <a:extLst>
              <a:ext uri="{FF2B5EF4-FFF2-40B4-BE49-F238E27FC236}">
                <a16:creationId xmlns:a16="http://schemas.microsoft.com/office/drawing/2014/main" id="{41BE22F4-ADDF-297F-A401-7FAEB9B37A58}"/>
              </a:ext>
            </a:extLst>
          </p:cNvPr>
          <p:cNvSpPr/>
          <p:nvPr/>
        </p:nvSpPr>
        <p:spPr>
          <a:xfrm>
            <a:off x="4502064" y="1580319"/>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8">
            <a:extLst>
              <a:ext uri="{FF2B5EF4-FFF2-40B4-BE49-F238E27FC236}">
                <a16:creationId xmlns:a16="http://schemas.microsoft.com/office/drawing/2014/main" id="{6AEEDC31-0DC1-EEE9-C9D2-F5D509B8CDBD}"/>
              </a:ext>
            </a:extLst>
          </p:cNvPr>
          <p:cNvSpPr/>
          <p:nvPr/>
        </p:nvSpPr>
        <p:spPr>
          <a:xfrm>
            <a:off x="8703573" y="2334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8">
            <a:extLst>
              <a:ext uri="{FF2B5EF4-FFF2-40B4-BE49-F238E27FC236}">
                <a16:creationId xmlns:a16="http://schemas.microsoft.com/office/drawing/2014/main" id="{CD3B485A-48E6-66F3-93BA-31CE5D93CCB6}"/>
              </a:ext>
            </a:extLst>
          </p:cNvPr>
          <p:cNvSpPr/>
          <p:nvPr/>
        </p:nvSpPr>
        <p:spPr>
          <a:xfrm>
            <a:off x="150948" y="15881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8">
            <a:extLst>
              <a:ext uri="{FF2B5EF4-FFF2-40B4-BE49-F238E27FC236}">
                <a16:creationId xmlns:a16="http://schemas.microsoft.com/office/drawing/2014/main" id="{738450C6-6BA5-1D0E-04B1-21297189B029}"/>
              </a:ext>
            </a:extLst>
          </p:cNvPr>
          <p:cNvSpPr/>
          <p:nvPr/>
        </p:nvSpPr>
        <p:spPr>
          <a:xfrm>
            <a:off x="8103148" y="1575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8">
            <a:extLst>
              <a:ext uri="{FF2B5EF4-FFF2-40B4-BE49-F238E27FC236}">
                <a16:creationId xmlns:a16="http://schemas.microsoft.com/office/drawing/2014/main" id="{1A75C749-3353-E3C4-07BE-3BC2B1AFEB9F}"/>
              </a:ext>
            </a:extLst>
          </p:cNvPr>
          <p:cNvSpPr/>
          <p:nvPr/>
        </p:nvSpPr>
        <p:spPr>
          <a:xfrm>
            <a:off x="4689742" y="4438438"/>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8">
            <a:extLst>
              <a:ext uri="{FF2B5EF4-FFF2-40B4-BE49-F238E27FC236}">
                <a16:creationId xmlns:a16="http://schemas.microsoft.com/office/drawing/2014/main" id="{E6AEABBC-F467-7EFD-88D1-29CC321A4266}"/>
              </a:ext>
            </a:extLst>
          </p:cNvPr>
          <p:cNvSpPr/>
          <p:nvPr/>
        </p:nvSpPr>
        <p:spPr>
          <a:xfrm>
            <a:off x="8210292" y="4003313"/>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48">
            <a:extLst>
              <a:ext uri="{FF2B5EF4-FFF2-40B4-BE49-F238E27FC236}">
                <a16:creationId xmlns:a16="http://schemas.microsoft.com/office/drawing/2014/main" id="{F89D9A02-DF46-8DE6-CCAE-6D6978074B4B}"/>
              </a:ext>
            </a:extLst>
          </p:cNvPr>
          <p:cNvGrpSpPr/>
          <p:nvPr/>
        </p:nvGrpSpPr>
        <p:grpSpPr>
          <a:xfrm>
            <a:off x="2395778" y="1764926"/>
            <a:ext cx="782243" cy="782243"/>
            <a:chOff x="3400597" y="2900201"/>
            <a:chExt cx="500411" cy="500411"/>
          </a:xfrm>
        </p:grpSpPr>
        <p:sp>
          <p:nvSpPr>
            <p:cNvPr id="1014" name="Google Shape;1014;p48">
              <a:extLst>
                <a:ext uri="{FF2B5EF4-FFF2-40B4-BE49-F238E27FC236}">
                  <a16:creationId xmlns:a16="http://schemas.microsoft.com/office/drawing/2014/main" id="{DCC69B38-374C-E598-8F8F-7516E82D15D7}"/>
                </a:ext>
              </a:extLst>
            </p:cNvPr>
            <p:cNvSpPr/>
            <p:nvPr/>
          </p:nvSpPr>
          <p:spPr>
            <a:xfrm>
              <a:off x="3400597" y="2900201"/>
              <a:ext cx="500411" cy="500411"/>
            </a:xfrm>
            <a:custGeom>
              <a:avLst/>
              <a:gdLst/>
              <a:ahLst/>
              <a:cxnLst/>
              <a:rect l="l" t="t" r="r" b="b"/>
              <a:pathLst>
                <a:path w="16017" h="16017" extrusionOk="0">
                  <a:moveTo>
                    <a:pt x="8009" y="0"/>
                  </a:moveTo>
                  <a:cubicBezTo>
                    <a:pt x="3587" y="0"/>
                    <a:pt x="1" y="3587"/>
                    <a:pt x="1" y="8008"/>
                  </a:cubicBezTo>
                  <a:cubicBezTo>
                    <a:pt x="1" y="12430"/>
                    <a:pt x="3587" y="16016"/>
                    <a:pt x="8009" y="16016"/>
                  </a:cubicBezTo>
                  <a:cubicBezTo>
                    <a:pt x="12430" y="16016"/>
                    <a:pt x="16017" y="12430"/>
                    <a:pt x="16017" y="8008"/>
                  </a:cubicBezTo>
                  <a:cubicBezTo>
                    <a:pt x="16017" y="3587"/>
                    <a:pt x="12430" y="0"/>
                    <a:pt x="80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8">
              <a:extLst>
                <a:ext uri="{FF2B5EF4-FFF2-40B4-BE49-F238E27FC236}">
                  <a16:creationId xmlns:a16="http://schemas.microsoft.com/office/drawing/2014/main" id="{7952662B-9ED4-0F04-DE50-EA7A682E5390}"/>
                </a:ext>
              </a:extLst>
            </p:cNvPr>
            <p:cNvSpPr/>
            <p:nvPr/>
          </p:nvSpPr>
          <p:spPr>
            <a:xfrm>
              <a:off x="3447181" y="3106377"/>
              <a:ext cx="101319" cy="158462"/>
            </a:xfrm>
            <a:custGeom>
              <a:avLst/>
              <a:gdLst/>
              <a:ahLst/>
              <a:cxnLst/>
              <a:rect l="l" t="t" r="r" b="b"/>
              <a:pathLst>
                <a:path w="3243" h="5072" extrusionOk="0">
                  <a:moveTo>
                    <a:pt x="0" y="1"/>
                  </a:moveTo>
                  <a:lnTo>
                    <a:pt x="0" y="5072"/>
                  </a:lnTo>
                  <a:lnTo>
                    <a:pt x="2162" y="5072"/>
                  </a:lnTo>
                  <a:lnTo>
                    <a:pt x="3243" y="2534"/>
                  </a:lnTo>
                  <a:lnTo>
                    <a:pt x="216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8">
              <a:extLst>
                <a:ext uri="{FF2B5EF4-FFF2-40B4-BE49-F238E27FC236}">
                  <a16:creationId xmlns:a16="http://schemas.microsoft.com/office/drawing/2014/main" id="{6F0C2F38-D34E-1C36-BE31-5F41B07F42F9}"/>
                </a:ext>
              </a:extLst>
            </p:cNvPr>
            <p:cNvSpPr/>
            <p:nvPr/>
          </p:nvSpPr>
          <p:spPr>
            <a:xfrm>
              <a:off x="3515542" y="3106377"/>
              <a:ext cx="76450" cy="158462"/>
            </a:xfrm>
            <a:custGeom>
              <a:avLst/>
              <a:gdLst/>
              <a:ahLst/>
              <a:cxnLst/>
              <a:rect l="l" t="t" r="r" b="b"/>
              <a:pathLst>
                <a:path w="2447" h="5072" extrusionOk="0">
                  <a:moveTo>
                    <a:pt x="1" y="1"/>
                  </a:moveTo>
                  <a:lnTo>
                    <a:pt x="1" y="5072"/>
                  </a:lnTo>
                  <a:lnTo>
                    <a:pt x="2447" y="5072"/>
                  </a:lnTo>
                  <a:lnTo>
                    <a:pt x="2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8">
              <a:extLst>
                <a:ext uri="{FF2B5EF4-FFF2-40B4-BE49-F238E27FC236}">
                  <a16:creationId xmlns:a16="http://schemas.microsoft.com/office/drawing/2014/main" id="{F19C960B-3468-2591-FEA1-A5C75644525C}"/>
                </a:ext>
              </a:extLst>
            </p:cNvPr>
            <p:cNvSpPr/>
            <p:nvPr/>
          </p:nvSpPr>
          <p:spPr>
            <a:xfrm>
              <a:off x="3709657" y="3141682"/>
              <a:ext cx="110692" cy="124033"/>
            </a:xfrm>
            <a:custGeom>
              <a:avLst/>
              <a:gdLst/>
              <a:ahLst/>
              <a:cxnLst/>
              <a:rect l="l" t="t" r="r" b="b"/>
              <a:pathLst>
                <a:path w="3543" h="3970" extrusionOk="0">
                  <a:moveTo>
                    <a:pt x="284" y="1"/>
                  </a:moveTo>
                  <a:lnTo>
                    <a:pt x="0" y="3969"/>
                  </a:lnTo>
                  <a:lnTo>
                    <a:pt x="2457" y="3969"/>
                  </a:lnTo>
                  <a:lnTo>
                    <a:pt x="3543" y="1982"/>
                  </a:lnTo>
                  <a:lnTo>
                    <a:pt x="24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8">
              <a:extLst>
                <a:ext uri="{FF2B5EF4-FFF2-40B4-BE49-F238E27FC236}">
                  <a16:creationId xmlns:a16="http://schemas.microsoft.com/office/drawing/2014/main" id="{7E72E953-9240-55B8-BA76-550635BA3449}"/>
                </a:ext>
              </a:extLst>
            </p:cNvPr>
            <p:cNvSpPr/>
            <p:nvPr/>
          </p:nvSpPr>
          <p:spPr>
            <a:xfrm>
              <a:off x="3786235" y="3141682"/>
              <a:ext cx="67546" cy="124033"/>
            </a:xfrm>
            <a:custGeom>
              <a:avLst/>
              <a:gdLst/>
              <a:ahLst/>
              <a:cxnLst/>
              <a:rect l="l" t="t" r="r" b="b"/>
              <a:pathLst>
                <a:path w="2162" h="3970" extrusionOk="0">
                  <a:moveTo>
                    <a:pt x="0" y="1"/>
                  </a:moveTo>
                  <a:lnTo>
                    <a:pt x="0" y="3969"/>
                  </a:lnTo>
                  <a:lnTo>
                    <a:pt x="2162" y="3969"/>
                  </a:lnTo>
                  <a:lnTo>
                    <a:pt x="21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8">
              <a:extLst>
                <a:ext uri="{FF2B5EF4-FFF2-40B4-BE49-F238E27FC236}">
                  <a16:creationId xmlns:a16="http://schemas.microsoft.com/office/drawing/2014/main" id="{3AB3EEB4-2208-16E8-2B7E-579820067DE2}"/>
                </a:ext>
              </a:extLst>
            </p:cNvPr>
            <p:cNvSpPr/>
            <p:nvPr/>
          </p:nvSpPr>
          <p:spPr>
            <a:xfrm>
              <a:off x="3583090" y="3035110"/>
              <a:ext cx="101507" cy="229726"/>
            </a:xfrm>
            <a:custGeom>
              <a:avLst/>
              <a:gdLst/>
              <a:ahLst/>
              <a:cxnLst/>
              <a:rect l="l" t="t" r="r" b="b"/>
              <a:pathLst>
                <a:path w="3249" h="7353" extrusionOk="0">
                  <a:moveTo>
                    <a:pt x="1" y="0"/>
                  </a:moveTo>
                  <a:lnTo>
                    <a:pt x="1" y="7353"/>
                  </a:lnTo>
                  <a:lnTo>
                    <a:pt x="2168" y="7353"/>
                  </a:lnTo>
                  <a:lnTo>
                    <a:pt x="3249" y="3674"/>
                  </a:lnTo>
                  <a:lnTo>
                    <a:pt x="21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8">
              <a:extLst>
                <a:ext uri="{FF2B5EF4-FFF2-40B4-BE49-F238E27FC236}">
                  <a16:creationId xmlns:a16="http://schemas.microsoft.com/office/drawing/2014/main" id="{86585BE5-DAFA-F52C-AF17-F4974D280398}"/>
                </a:ext>
              </a:extLst>
            </p:cNvPr>
            <p:cNvSpPr/>
            <p:nvPr/>
          </p:nvSpPr>
          <p:spPr>
            <a:xfrm>
              <a:off x="3651482" y="3035110"/>
              <a:ext cx="67390" cy="229726"/>
            </a:xfrm>
            <a:custGeom>
              <a:avLst/>
              <a:gdLst/>
              <a:ahLst/>
              <a:cxnLst/>
              <a:rect l="l" t="t" r="r" b="b"/>
              <a:pathLst>
                <a:path w="2157" h="7353" extrusionOk="0">
                  <a:moveTo>
                    <a:pt x="1" y="0"/>
                  </a:moveTo>
                  <a:lnTo>
                    <a:pt x="1" y="7353"/>
                  </a:lnTo>
                  <a:lnTo>
                    <a:pt x="2157" y="7353"/>
                  </a:lnTo>
                  <a:lnTo>
                    <a:pt x="21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8">
              <a:extLst>
                <a:ext uri="{FF2B5EF4-FFF2-40B4-BE49-F238E27FC236}">
                  <a16:creationId xmlns:a16="http://schemas.microsoft.com/office/drawing/2014/main" id="{1FDA5704-36A7-4C94-3CF4-432C68EC31E7}"/>
                </a:ext>
              </a:extLst>
            </p:cNvPr>
            <p:cNvSpPr/>
            <p:nvPr/>
          </p:nvSpPr>
          <p:spPr>
            <a:xfrm>
              <a:off x="3487235" y="3142213"/>
              <a:ext cx="32430" cy="87510"/>
            </a:xfrm>
            <a:custGeom>
              <a:avLst/>
              <a:gdLst/>
              <a:ahLst/>
              <a:cxnLst/>
              <a:rect l="l" t="t" r="r" b="b"/>
              <a:pathLst>
                <a:path w="1038" h="2801" extrusionOk="0">
                  <a:moveTo>
                    <a:pt x="869" y="0"/>
                  </a:moveTo>
                  <a:cubicBezTo>
                    <a:pt x="470" y="0"/>
                    <a:pt x="126" y="279"/>
                    <a:pt x="50" y="666"/>
                  </a:cubicBezTo>
                  <a:lnTo>
                    <a:pt x="1" y="917"/>
                  </a:lnTo>
                  <a:lnTo>
                    <a:pt x="503" y="1021"/>
                  </a:lnTo>
                  <a:lnTo>
                    <a:pt x="552" y="764"/>
                  </a:lnTo>
                  <a:cubicBezTo>
                    <a:pt x="585" y="617"/>
                    <a:pt x="716" y="508"/>
                    <a:pt x="869" y="508"/>
                  </a:cubicBezTo>
                  <a:cubicBezTo>
                    <a:pt x="880" y="508"/>
                    <a:pt x="891" y="513"/>
                    <a:pt x="896" y="513"/>
                  </a:cubicBezTo>
                  <a:lnTo>
                    <a:pt x="1038" y="273"/>
                  </a:lnTo>
                  <a:lnTo>
                    <a:pt x="896" y="0"/>
                  </a:lnTo>
                  <a:close/>
                  <a:moveTo>
                    <a:pt x="880" y="1409"/>
                  </a:moveTo>
                  <a:cubicBezTo>
                    <a:pt x="405" y="2074"/>
                    <a:pt x="197" y="2298"/>
                    <a:pt x="197" y="2298"/>
                  </a:cubicBezTo>
                  <a:lnTo>
                    <a:pt x="126" y="2375"/>
                  </a:lnTo>
                  <a:lnTo>
                    <a:pt x="126" y="2795"/>
                  </a:lnTo>
                  <a:lnTo>
                    <a:pt x="880" y="2801"/>
                  </a:lnTo>
                  <a:lnTo>
                    <a:pt x="1011" y="2517"/>
                  </a:lnTo>
                  <a:lnTo>
                    <a:pt x="880" y="2298"/>
                  </a:lnTo>
                  <a:lnTo>
                    <a:pt x="847" y="2298"/>
                  </a:lnTo>
                  <a:cubicBezTo>
                    <a:pt x="858" y="2282"/>
                    <a:pt x="869" y="2271"/>
                    <a:pt x="880" y="2260"/>
                  </a:cubicBezTo>
                  <a:lnTo>
                    <a:pt x="1011" y="1862"/>
                  </a:lnTo>
                  <a:lnTo>
                    <a:pt x="880" y="140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8">
              <a:extLst>
                <a:ext uri="{FF2B5EF4-FFF2-40B4-BE49-F238E27FC236}">
                  <a16:creationId xmlns:a16="http://schemas.microsoft.com/office/drawing/2014/main" id="{D9461F81-55E1-7901-9F52-53859CE724CF}"/>
                </a:ext>
              </a:extLst>
            </p:cNvPr>
            <p:cNvSpPr/>
            <p:nvPr/>
          </p:nvSpPr>
          <p:spPr>
            <a:xfrm>
              <a:off x="3515542" y="3141526"/>
              <a:ext cx="28524" cy="88198"/>
            </a:xfrm>
            <a:custGeom>
              <a:avLst/>
              <a:gdLst/>
              <a:ahLst/>
              <a:cxnLst/>
              <a:rect l="l" t="t" r="r" b="b"/>
              <a:pathLst>
                <a:path w="913" h="2823" extrusionOk="0">
                  <a:moveTo>
                    <a:pt x="1" y="0"/>
                  </a:moveTo>
                  <a:lnTo>
                    <a:pt x="1" y="524"/>
                  </a:lnTo>
                  <a:cubicBezTo>
                    <a:pt x="159" y="541"/>
                    <a:pt x="285" y="672"/>
                    <a:pt x="296" y="830"/>
                  </a:cubicBezTo>
                  <a:lnTo>
                    <a:pt x="285" y="885"/>
                  </a:lnTo>
                  <a:cubicBezTo>
                    <a:pt x="258" y="999"/>
                    <a:pt x="192" y="1130"/>
                    <a:pt x="88" y="1283"/>
                  </a:cubicBezTo>
                  <a:cubicBezTo>
                    <a:pt x="56" y="1321"/>
                    <a:pt x="28" y="1365"/>
                    <a:pt x="1" y="1403"/>
                  </a:cubicBezTo>
                  <a:lnTo>
                    <a:pt x="1" y="2282"/>
                  </a:lnTo>
                  <a:cubicBezTo>
                    <a:pt x="132" y="2113"/>
                    <a:pt x="301" y="1884"/>
                    <a:pt x="514" y="1578"/>
                  </a:cubicBezTo>
                  <a:cubicBezTo>
                    <a:pt x="661" y="1370"/>
                    <a:pt x="754" y="1174"/>
                    <a:pt x="798" y="994"/>
                  </a:cubicBezTo>
                  <a:lnTo>
                    <a:pt x="814" y="863"/>
                  </a:lnTo>
                  <a:lnTo>
                    <a:pt x="814" y="846"/>
                  </a:lnTo>
                  <a:cubicBezTo>
                    <a:pt x="814" y="393"/>
                    <a:pt x="454" y="17"/>
                    <a:pt x="1" y="0"/>
                  </a:cubicBezTo>
                  <a:close/>
                  <a:moveTo>
                    <a:pt x="1" y="2315"/>
                  </a:moveTo>
                  <a:lnTo>
                    <a:pt x="1" y="2817"/>
                  </a:lnTo>
                  <a:lnTo>
                    <a:pt x="907" y="2823"/>
                  </a:lnTo>
                  <a:lnTo>
                    <a:pt x="913" y="2320"/>
                  </a:lnTo>
                  <a:lnTo>
                    <a:pt x="1" y="231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8">
              <a:extLst>
                <a:ext uri="{FF2B5EF4-FFF2-40B4-BE49-F238E27FC236}">
                  <a16:creationId xmlns:a16="http://schemas.microsoft.com/office/drawing/2014/main" id="{64025C88-835A-0A86-B8D1-7423B19B19EB}"/>
                </a:ext>
              </a:extLst>
            </p:cNvPr>
            <p:cNvSpPr/>
            <p:nvPr/>
          </p:nvSpPr>
          <p:spPr>
            <a:xfrm>
              <a:off x="3635798" y="3107408"/>
              <a:ext cx="16746" cy="15715"/>
            </a:xfrm>
            <a:custGeom>
              <a:avLst/>
              <a:gdLst/>
              <a:ahLst/>
              <a:cxnLst/>
              <a:rect l="l" t="t" r="r" b="b"/>
              <a:pathLst>
                <a:path w="536" h="503" extrusionOk="0">
                  <a:moveTo>
                    <a:pt x="0" y="1"/>
                  </a:moveTo>
                  <a:lnTo>
                    <a:pt x="0" y="503"/>
                  </a:lnTo>
                  <a:lnTo>
                    <a:pt x="470" y="503"/>
                  </a:lnTo>
                  <a:lnTo>
                    <a:pt x="535" y="252"/>
                  </a:lnTo>
                  <a:lnTo>
                    <a:pt x="4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8">
              <a:extLst>
                <a:ext uri="{FF2B5EF4-FFF2-40B4-BE49-F238E27FC236}">
                  <a16:creationId xmlns:a16="http://schemas.microsoft.com/office/drawing/2014/main" id="{5FC110C2-563B-6D16-5514-A27F4A1592A9}"/>
                </a:ext>
              </a:extLst>
            </p:cNvPr>
            <p:cNvSpPr/>
            <p:nvPr/>
          </p:nvSpPr>
          <p:spPr>
            <a:xfrm>
              <a:off x="3651482" y="3107408"/>
              <a:ext cx="15559" cy="85979"/>
            </a:xfrm>
            <a:custGeom>
              <a:avLst/>
              <a:gdLst/>
              <a:ahLst/>
              <a:cxnLst/>
              <a:rect l="l" t="t" r="r" b="b"/>
              <a:pathLst>
                <a:path w="498" h="2752" extrusionOk="0">
                  <a:moveTo>
                    <a:pt x="1" y="1"/>
                  </a:moveTo>
                  <a:lnTo>
                    <a:pt x="1" y="503"/>
                  </a:lnTo>
                  <a:lnTo>
                    <a:pt x="1" y="2752"/>
                  </a:lnTo>
                  <a:lnTo>
                    <a:pt x="497" y="2752"/>
                  </a:lnTo>
                  <a:lnTo>
                    <a:pt x="4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8">
              <a:extLst>
                <a:ext uri="{FF2B5EF4-FFF2-40B4-BE49-F238E27FC236}">
                  <a16:creationId xmlns:a16="http://schemas.microsoft.com/office/drawing/2014/main" id="{87C31FBD-CB9F-7530-AC44-AD732AD427B1}"/>
                </a:ext>
              </a:extLst>
            </p:cNvPr>
            <p:cNvSpPr/>
            <p:nvPr/>
          </p:nvSpPr>
          <p:spPr>
            <a:xfrm>
              <a:off x="3759772" y="3155179"/>
              <a:ext cx="31930" cy="87854"/>
            </a:xfrm>
            <a:custGeom>
              <a:avLst/>
              <a:gdLst/>
              <a:ahLst/>
              <a:cxnLst/>
              <a:rect l="l" t="t" r="r" b="b"/>
              <a:pathLst>
                <a:path w="1022" h="2812" extrusionOk="0">
                  <a:moveTo>
                    <a:pt x="853" y="0"/>
                  </a:moveTo>
                  <a:cubicBezTo>
                    <a:pt x="459" y="11"/>
                    <a:pt x="126" y="289"/>
                    <a:pt x="50" y="671"/>
                  </a:cubicBezTo>
                  <a:lnTo>
                    <a:pt x="1" y="923"/>
                  </a:lnTo>
                  <a:lnTo>
                    <a:pt x="503" y="1021"/>
                  </a:lnTo>
                  <a:lnTo>
                    <a:pt x="558" y="770"/>
                  </a:lnTo>
                  <a:cubicBezTo>
                    <a:pt x="585" y="628"/>
                    <a:pt x="705" y="524"/>
                    <a:pt x="853" y="513"/>
                  </a:cubicBezTo>
                  <a:lnTo>
                    <a:pt x="1022" y="240"/>
                  </a:lnTo>
                  <a:lnTo>
                    <a:pt x="853" y="0"/>
                  </a:lnTo>
                  <a:close/>
                  <a:moveTo>
                    <a:pt x="601" y="1163"/>
                  </a:moveTo>
                  <a:lnTo>
                    <a:pt x="601" y="1665"/>
                  </a:lnTo>
                  <a:lnTo>
                    <a:pt x="831" y="1665"/>
                  </a:lnTo>
                  <a:lnTo>
                    <a:pt x="1000" y="1414"/>
                  </a:lnTo>
                  <a:lnTo>
                    <a:pt x="831" y="1163"/>
                  </a:lnTo>
                  <a:close/>
                  <a:moveTo>
                    <a:pt x="34" y="1725"/>
                  </a:moveTo>
                  <a:lnTo>
                    <a:pt x="34" y="1982"/>
                  </a:lnTo>
                  <a:cubicBezTo>
                    <a:pt x="34" y="2020"/>
                    <a:pt x="39" y="2058"/>
                    <a:pt x="45" y="2096"/>
                  </a:cubicBezTo>
                  <a:cubicBezTo>
                    <a:pt x="99" y="2500"/>
                    <a:pt x="438" y="2806"/>
                    <a:pt x="831" y="2811"/>
                  </a:cubicBezTo>
                  <a:lnTo>
                    <a:pt x="1000" y="2555"/>
                  </a:lnTo>
                  <a:lnTo>
                    <a:pt x="831" y="2298"/>
                  </a:lnTo>
                  <a:cubicBezTo>
                    <a:pt x="683" y="2293"/>
                    <a:pt x="558" y="2178"/>
                    <a:pt x="541" y="2025"/>
                  </a:cubicBezTo>
                  <a:cubicBezTo>
                    <a:pt x="536" y="2009"/>
                    <a:pt x="536" y="1998"/>
                    <a:pt x="536" y="1982"/>
                  </a:cubicBezTo>
                  <a:lnTo>
                    <a:pt x="536" y="172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8">
              <a:extLst>
                <a:ext uri="{FF2B5EF4-FFF2-40B4-BE49-F238E27FC236}">
                  <a16:creationId xmlns:a16="http://schemas.microsoft.com/office/drawing/2014/main" id="{A3A1D533-E207-0984-F057-CA8B8D72CB78}"/>
                </a:ext>
              </a:extLst>
            </p:cNvPr>
            <p:cNvSpPr/>
            <p:nvPr/>
          </p:nvSpPr>
          <p:spPr>
            <a:xfrm>
              <a:off x="3786235" y="3156366"/>
              <a:ext cx="25931" cy="85823"/>
            </a:xfrm>
            <a:custGeom>
              <a:avLst/>
              <a:gdLst/>
              <a:ahLst/>
              <a:cxnLst/>
              <a:rect l="l" t="t" r="r" b="b"/>
              <a:pathLst>
                <a:path w="830" h="2747" extrusionOk="0">
                  <a:moveTo>
                    <a:pt x="0" y="0"/>
                  </a:moveTo>
                  <a:lnTo>
                    <a:pt x="0" y="502"/>
                  </a:lnTo>
                  <a:lnTo>
                    <a:pt x="16" y="502"/>
                  </a:lnTo>
                  <a:cubicBezTo>
                    <a:pt x="278" y="502"/>
                    <a:pt x="464" y="825"/>
                    <a:pt x="202" y="1087"/>
                  </a:cubicBezTo>
                  <a:cubicBezTo>
                    <a:pt x="180" y="1114"/>
                    <a:pt x="153" y="1125"/>
                    <a:pt x="120" y="1125"/>
                  </a:cubicBezTo>
                  <a:lnTo>
                    <a:pt x="0" y="1125"/>
                  </a:lnTo>
                  <a:lnTo>
                    <a:pt x="0" y="1627"/>
                  </a:lnTo>
                  <a:lnTo>
                    <a:pt x="120" y="1627"/>
                  </a:lnTo>
                  <a:cubicBezTo>
                    <a:pt x="153" y="1627"/>
                    <a:pt x="180" y="1638"/>
                    <a:pt x="202" y="1660"/>
                  </a:cubicBezTo>
                  <a:cubicBezTo>
                    <a:pt x="464" y="1927"/>
                    <a:pt x="278" y="2249"/>
                    <a:pt x="16" y="2249"/>
                  </a:cubicBezTo>
                  <a:cubicBezTo>
                    <a:pt x="11" y="2249"/>
                    <a:pt x="6" y="2244"/>
                    <a:pt x="0" y="2244"/>
                  </a:cubicBezTo>
                  <a:lnTo>
                    <a:pt x="0" y="2746"/>
                  </a:lnTo>
                  <a:cubicBezTo>
                    <a:pt x="7" y="2746"/>
                    <a:pt x="13" y="2746"/>
                    <a:pt x="20" y="2746"/>
                  </a:cubicBezTo>
                  <a:cubicBezTo>
                    <a:pt x="469" y="2746"/>
                    <a:pt x="830" y="2379"/>
                    <a:pt x="830" y="1938"/>
                  </a:cubicBezTo>
                  <a:cubicBezTo>
                    <a:pt x="830" y="1720"/>
                    <a:pt x="742" y="1518"/>
                    <a:pt x="606" y="1376"/>
                  </a:cubicBezTo>
                  <a:cubicBezTo>
                    <a:pt x="742" y="1228"/>
                    <a:pt x="830" y="1032"/>
                    <a:pt x="830" y="814"/>
                  </a:cubicBezTo>
                  <a:cubicBezTo>
                    <a:pt x="830" y="366"/>
                    <a:pt x="464" y="0"/>
                    <a:pt x="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 name="Google Shape;1027;p48">
            <a:extLst>
              <a:ext uri="{FF2B5EF4-FFF2-40B4-BE49-F238E27FC236}">
                <a16:creationId xmlns:a16="http://schemas.microsoft.com/office/drawing/2014/main" id="{EC4239AF-5A13-6487-C800-6EEC6D1BBD2F}"/>
              </a:ext>
            </a:extLst>
          </p:cNvPr>
          <p:cNvGrpSpPr/>
          <p:nvPr/>
        </p:nvGrpSpPr>
        <p:grpSpPr>
          <a:xfrm>
            <a:off x="5965901" y="1765076"/>
            <a:ext cx="782292" cy="781950"/>
            <a:chOff x="6561747" y="3493890"/>
            <a:chExt cx="500442" cy="500224"/>
          </a:xfrm>
        </p:grpSpPr>
        <p:sp>
          <p:nvSpPr>
            <p:cNvPr id="1028" name="Google Shape;1028;p48">
              <a:extLst>
                <a:ext uri="{FF2B5EF4-FFF2-40B4-BE49-F238E27FC236}">
                  <a16:creationId xmlns:a16="http://schemas.microsoft.com/office/drawing/2014/main" id="{33679A4C-B752-0672-BDEC-93D5BF96296C}"/>
                </a:ext>
              </a:extLst>
            </p:cNvPr>
            <p:cNvSpPr/>
            <p:nvPr/>
          </p:nvSpPr>
          <p:spPr>
            <a:xfrm>
              <a:off x="6561747" y="3493890"/>
              <a:ext cx="500442" cy="500224"/>
            </a:xfrm>
            <a:custGeom>
              <a:avLst/>
              <a:gdLst/>
              <a:ahLst/>
              <a:cxnLst/>
              <a:rect l="l" t="t" r="r" b="b"/>
              <a:pathLst>
                <a:path w="16018" h="16011" extrusionOk="0">
                  <a:moveTo>
                    <a:pt x="8009" y="0"/>
                  </a:moveTo>
                  <a:cubicBezTo>
                    <a:pt x="3587" y="0"/>
                    <a:pt x="1" y="3581"/>
                    <a:pt x="1" y="8003"/>
                  </a:cubicBezTo>
                  <a:cubicBezTo>
                    <a:pt x="1" y="12430"/>
                    <a:pt x="3587" y="16011"/>
                    <a:pt x="8009" y="16011"/>
                  </a:cubicBezTo>
                  <a:cubicBezTo>
                    <a:pt x="12431" y="16011"/>
                    <a:pt x="16017" y="12430"/>
                    <a:pt x="16017" y="8003"/>
                  </a:cubicBezTo>
                  <a:cubicBezTo>
                    <a:pt x="16017" y="3581"/>
                    <a:pt x="12431" y="0"/>
                    <a:pt x="8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8">
              <a:extLst>
                <a:ext uri="{FF2B5EF4-FFF2-40B4-BE49-F238E27FC236}">
                  <a16:creationId xmlns:a16="http://schemas.microsoft.com/office/drawing/2014/main" id="{48CA5B0C-4F16-C76B-3780-5AC6E9FC2B9B}"/>
                </a:ext>
              </a:extLst>
            </p:cNvPr>
            <p:cNvSpPr/>
            <p:nvPr/>
          </p:nvSpPr>
          <p:spPr>
            <a:xfrm>
              <a:off x="6885992" y="3598930"/>
              <a:ext cx="83917" cy="84292"/>
            </a:xfrm>
            <a:custGeom>
              <a:avLst/>
              <a:gdLst/>
              <a:ahLst/>
              <a:cxnLst/>
              <a:rect l="l" t="t" r="r" b="b"/>
              <a:pathLst>
                <a:path w="2686" h="2698" extrusionOk="0">
                  <a:moveTo>
                    <a:pt x="1348" y="1"/>
                  </a:moveTo>
                  <a:lnTo>
                    <a:pt x="0" y="1458"/>
                  </a:lnTo>
                  <a:lnTo>
                    <a:pt x="1338" y="2697"/>
                  </a:lnTo>
                  <a:lnTo>
                    <a:pt x="2686" y="1240"/>
                  </a:lnTo>
                  <a:lnTo>
                    <a:pt x="13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8">
              <a:extLst>
                <a:ext uri="{FF2B5EF4-FFF2-40B4-BE49-F238E27FC236}">
                  <a16:creationId xmlns:a16="http://schemas.microsoft.com/office/drawing/2014/main" id="{5CCE39AD-06A4-AF89-F176-F7776999C92E}"/>
                </a:ext>
              </a:extLst>
            </p:cNvPr>
            <p:cNvSpPr/>
            <p:nvPr/>
          </p:nvSpPr>
          <p:spPr>
            <a:xfrm>
              <a:off x="6783825" y="3545566"/>
              <a:ext cx="42334" cy="57674"/>
            </a:xfrm>
            <a:custGeom>
              <a:avLst/>
              <a:gdLst/>
              <a:ahLst/>
              <a:cxnLst/>
              <a:rect l="l" t="t" r="r" b="b"/>
              <a:pathLst>
                <a:path w="1355" h="1846" extrusionOk="0">
                  <a:moveTo>
                    <a:pt x="0" y="0"/>
                  </a:moveTo>
                  <a:lnTo>
                    <a:pt x="0" y="1845"/>
                  </a:lnTo>
                  <a:lnTo>
                    <a:pt x="906" y="1845"/>
                  </a:lnTo>
                  <a:lnTo>
                    <a:pt x="1354" y="923"/>
                  </a:lnTo>
                  <a:lnTo>
                    <a:pt x="9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8">
              <a:extLst>
                <a:ext uri="{FF2B5EF4-FFF2-40B4-BE49-F238E27FC236}">
                  <a16:creationId xmlns:a16="http://schemas.microsoft.com/office/drawing/2014/main" id="{7B7DAFFC-E118-AE53-385B-7510B9CE3980}"/>
                </a:ext>
              </a:extLst>
            </p:cNvPr>
            <p:cNvSpPr/>
            <p:nvPr/>
          </p:nvSpPr>
          <p:spPr>
            <a:xfrm>
              <a:off x="6812132" y="3545566"/>
              <a:ext cx="28337" cy="57674"/>
            </a:xfrm>
            <a:custGeom>
              <a:avLst/>
              <a:gdLst/>
              <a:ahLst/>
              <a:cxnLst/>
              <a:rect l="l" t="t" r="r" b="b"/>
              <a:pathLst>
                <a:path w="907" h="1846" extrusionOk="0">
                  <a:moveTo>
                    <a:pt x="0" y="0"/>
                  </a:moveTo>
                  <a:lnTo>
                    <a:pt x="0" y="1845"/>
                  </a:lnTo>
                  <a:lnTo>
                    <a:pt x="907" y="1845"/>
                  </a:lnTo>
                  <a:lnTo>
                    <a:pt x="9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8">
              <a:extLst>
                <a:ext uri="{FF2B5EF4-FFF2-40B4-BE49-F238E27FC236}">
                  <a16:creationId xmlns:a16="http://schemas.microsoft.com/office/drawing/2014/main" id="{CFF99FC4-A3B2-043D-73A9-35796A994AFE}"/>
                </a:ext>
              </a:extLst>
            </p:cNvPr>
            <p:cNvSpPr/>
            <p:nvPr/>
          </p:nvSpPr>
          <p:spPr>
            <a:xfrm>
              <a:off x="6756362" y="3530882"/>
              <a:ext cx="83074" cy="29368"/>
            </a:xfrm>
            <a:custGeom>
              <a:avLst/>
              <a:gdLst/>
              <a:ahLst/>
              <a:cxnLst/>
              <a:rect l="l" t="t" r="r" b="b"/>
              <a:pathLst>
                <a:path w="2659" h="940" extrusionOk="0">
                  <a:moveTo>
                    <a:pt x="0" y="1"/>
                  </a:moveTo>
                  <a:lnTo>
                    <a:pt x="0" y="940"/>
                  </a:lnTo>
                  <a:lnTo>
                    <a:pt x="1775" y="940"/>
                  </a:lnTo>
                  <a:lnTo>
                    <a:pt x="2659" y="470"/>
                  </a:lnTo>
                  <a:lnTo>
                    <a:pt x="17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8">
              <a:extLst>
                <a:ext uri="{FF2B5EF4-FFF2-40B4-BE49-F238E27FC236}">
                  <a16:creationId xmlns:a16="http://schemas.microsoft.com/office/drawing/2014/main" id="{5DD7F65D-2D6C-560C-4018-93E04EB646AC}"/>
                </a:ext>
              </a:extLst>
            </p:cNvPr>
            <p:cNvSpPr/>
            <p:nvPr/>
          </p:nvSpPr>
          <p:spPr>
            <a:xfrm>
              <a:off x="6812132" y="3530882"/>
              <a:ext cx="55799" cy="29368"/>
            </a:xfrm>
            <a:custGeom>
              <a:avLst/>
              <a:gdLst/>
              <a:ahLst/>
              <a:cxnLst/>
              <a:rect l="l" t="t" r="r" b="b"/>
              <a:pathLst>
                <a:path w="1786" h="940" extrusionOk="0">
                  <a:moveTo>
                    <a:pt x="0" y="1"/>
                  </a:moveTo>
                  <a:lnTo>
                    <a:pt x="0" y="940"/>
                  </a:lnTo>
                  <a:lnTo>
                    <a:pt x="1785" y="940"/>
                  </a:lnTo>
                  <a:lnTo>
                    <a:pt x="17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8">
              <a:extLst>
                <a:ext uri="{FF2B5EF4-FFF2-40B4-BE49-F238E27FC236}">
                  <a16:creationId xmlns:a16="http://schemas.microsoft.com/office/drawing/2014/main" id="{6E143BD8-EC20-BEA8-FB34-21B00D08EDFD}"/>
                </a:ext>
              </a:extLst>
            </p:cNvPr>
            <p:cNvSpPr/>
            <p:nvPr/>
          </p:nvSpPr>
          <p:spPr>
            <a:xfrm>
              <a:off x="6634419" y="3588182"/>
              <a:ext cx="266249" cy="355102"/>
            </a:xfrm>
            <a:custGeom>
              <a:avLst/>
              <a:gdLst/>
              <a:ahLst/>
              <a:cxnLst/>
              <a:rect l="l" t="t" r="r" b="b"/>
              <a:pathLst>
                <a:path w="8522" h="11366" extrusionOk="0">
                  <a:moveTo>
                    <a:pt x="5683" y="1"/>
                  </a:moveTo>
                  <a:cubicBezTo>
                    <a:pt x="2544" y="1"/>
                    <a:pt x="0" y="2545"/>
                    <a:pt x="0" y="5683"/>
                  </a:cubicBezTo>
                  <a:cubicBezTo>
                    <a:pt x="0" y="8822"/>
                    <a:pt x="2544" y="11366"/>
                    <a:pt x="5683" y="11366"/>
                  </a:cubicBezTo>
                  <a:lnTo>
                    <a:pt x="8522" y="5683"/>
                  </a:lnTo>
                  <a:lnTo>
                    <a:pt x="568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8">
              <a:extLst>
                <a:ext uri="{FF2B5EF4-FFF2-40B4-BE49-F238E27FC236}">
                  <a16:creationId xmlns:a16="http://schemas.microsoft.com/office/drawing/2014/main" id="{33CC7D58-C205-75B7-38E4-D2D208922B18}"/>
                </a:ext>
              </a:extLst>
            </p:cNvPr>
            <p:cNvSpPr/>
            <p:nvPr/>
          </p:nvSpPr>
          <p:spPr>
            <a:xfrm>
              <a:off x="6812132" y="3588182"/>
              <a:ext cx="177582" cy="355102"/>
            </a:xfrm>
            <a:custGeom>
              <a:avLst/>
              <a:gdLst/>
              <a:ahLst/>
              <a:cxnLst/>
              <a:rect l="l" t="t" r="r" b="b"/>
              <a:pathLst>
                <a:path w="5684" h="11366" extrusionOk="0">
                  <a:moveTo>
                    <a:pt x="0" y="1"/>
                  </a:moveTo>
                  <a:lnTo>
                    <a:pt x="0" y="11366"/>
                  </a:lnTo>
                  <a:cubicBezTo>
                    <a:pt x="3139" y="11366"/>
                    <a:pt x="5683" y="8822"/>
                    <a:pt x="5683" y="5683"/>
                  </a:cubicBezTo>
                  <a:cubicBezTo>
                    <a:pt x="5683" y="2545"/>
                    <a:pt x="3139"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8">
              <a:extLst>
                <a:ext uri="{FF2B5EF4-FFF2-40B4-BE49-F238E27FC236}">
                  <a16:creationId xmlns:a16="http://schemas.microsoft.com/office/drawing/2014/main" id="{51A212A9-5E4C-C626-0CC9-57D638D4B601}"/>
                </a:ext>
              </a:extLst>
            </p:cNvPr>
            <p:cNvSpPr/>
            <p:nvPr/>
          </p:nvSpPr>
          <p:spPr>
            <a:xfrm>
              <a:off x="6675848" y="3629799"/>
              <a:ext cx="204014" cy="271872"/>
            </a:xfrm>
            <a:custGeom>
              <a:avLst/>
              <a:gdLst/>
              <a:ahLst/>
              <a:cxnLst/>
              <a:rect l="l" t="t" r="r" b="b"/>
              <a:pathLst>
                <a:path w="6530" h="8702" extrusionOk="0">
                  <a:moveTo>
                    <a:pt x="4357" y="1"/>
                  </a:moveTo>
                  <a:cubicBezTo>
                    <a:pt x="1950" y="1"/>
                    <a:pt x="1" y="1949"/>
                    <a:pt x="1" y="4351"/>
                  </a:cubicBezTo>
                  <a:cubicBezTo>
                    <a:pt x="1" y="6753"/>
                    <a:pt x="1950" y="8702"/>
                    <a:pt x="4357" y="8702"/>
                  </a:cubicBezTo>
                  <a:lnTo>
                    <a:pt x="6530" y="4351"/>
                  </a:lnTo>
                  <a:lnTo>
                    <a:pt x="43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8">
              <a:extLst>
                <a:ext uri="{FF2B5EF4-FFF2-40B4-BE49-F238E27FC236}">
                  <a16:creationId xmlns:a16="http://schemas.microsoft.com/office/drawing/2014/main" id="{CBF2FCB4-2062-D301-6921-6898885ACBDF}"/>
                </a:ext>
              </a:extLst>
            </p:cNvPr>
            <p:cNvSpPr/>
            <p:nvPr/>
          </p:nvSpPr>
          <p:spPr>
            <a:xfrm>
              <a:off x="6812132" y="3629799"/>
              <a:ext cx="135967" cy="271872"/>
            </a:xfrm>
            <a:custGeom>
              <a:avLst/>
              <a:gdLst/>
              <a:ahLst/>
              <a:cxnLst/>
              <a:rect l="l" t="t" r="r" b="b"/>
              <a:pathLst>
                <a:path w="4352" h="8702" extrusionOk="0">
                  <a:moveTo>
                    <a:pt x="0" y="1"/>
                  </a:moveTo>
                  <a:lnTo>
                    <a:pt x="0" y="8702"/>
                  </a:lnTo>
                  <a:cubicBezTo>
                    <a:pt x="2402" y="8702"/>
                    <a:pt x="4351" y="6753"/>
                    <a:pt x="4351" y="4351"/>
                  </a:cubicBezTo>
                  <a:cubicBezTo>
                    <a:pt x="4351" y="1949"/>
                    <a:pt x="2402"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8">
              <a:extLst>
                <a:ext uri="{FF2B5EF4-FFF2-40B4-BE49-F238E27FC236}">
                  <a16:creationId xmlns:a16="http://schemas.microsoft.com/office/drawing/2014/main" id="{0C956D63-BF5E-95C0-26BD-A20ACE578FBA}"/>
                </a:ext>
              </a:extLst>
            </p:cNvPr>
            <p:cNvSpPr/>
            <p:nvPr/>
          </p:nvSpPr>
          <p:spPr>
            <a:xfrm>
              <a:off x="6737929" y="3691379"/>
              <a:ext cx="111255" cy="148214"/>
            </a:xfrm>
            <a:custGeom>
              <a:avLst/>
              <a:gdLst/>
              <a:ahLst/>
              <a:cxnLst/>
              <a:rect l="l" t="t" r="r" b="b"/>
              <a:pathLst>
                <a:path w="3561" h="4744" extrusionOk="0">
                  <a:moveTo>
                    <a:pt x="2375" y="0"/>
                  </a:moveTo>
                  <a:lnTo>
                    <a:pt x="2375" y="2375"/>
                  </a:lnTo>
                  <a:lnTo>
                    <a:pt x="1" y="2375"/>
                  </a:lnTo>
                  <a:cubicBezTo>
                    <a:pt x="1" y="3685"/>
                    <a:pt x="1065" y="4744"/>
                    <a:pt x="2375" y="4744"/>
                  </a:cubicBezTo>
                  <a:lnTo>
                    <a:pt x="3560" y="2375"/>
                  </a:lnTo>
                  <a:lnTo>
                    <a:pt x="23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8">
              <a:extLst>
                <a:ext uri="{FF2B5EF4-FFF2-40B4-BE49-F238E27FC236}">
                  <a16:creationId xmlns:a16="http://schemas.microsoft.com/office/drawing/2014/main" id="{1918AA52-2624-3275-5604-A496FAAA3BFC}"/>
                </a:ext>
              </a:extLst>
            </p:cNvPr>
            <p:cNvSpPr/>
            <p:nvPr/>
          </p:nvSpPr>
          <p:spPr>
            <a:xfrm>
              <a:off x="6812132" y="3691536"/>
              <a:ext cx="74232" cy="148402"/>
            </a:xfrm>
            <a:custGeom>
              <a:avLst/>
              <a:gdLst/>
              <a:ahLst/>
              <a:cxnLst/>
              <a:rect l="l" t="t" r="r" b="b"/>
              <a:pathLst>
                <a:path w="2376" h="4750" extrusionOk="0">
                  <a:moveTo>
                    <a:pt x="0" y="1"/>
                  </a:moveTo>
                  <a:lnTo>
                    <a:pt x="0" y="4750"/>
                  </a:lnTo>
                  <a:cubicBezTo>
                    <a:pt x="1311" y="4750"/>
                    <a:pt x="2375" y="3685"/>
                    <a:pt x="2375" y="2375"/>
                  </a:cubicBezTo>
                  <a:cubicBezTo>
                    <a:pt x="2375" y="1065"/>
                    <a:pt x="131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8">
              <a:extLst>
                <a:ext uri="{FF2B5EF4-FFF2-40B4-BE49-F238E27FC236}">
                  <a16:creationId xmlns:a16="http://schemas.microsoft.com/office/drawing/2014/main" id="{2B3284E3-E6CF-9D9E-FC32-9C3C2428FA9B}"/>
                </a:ext>
              </a:extLst>
            </p:cNvPr>
            <p:cNvSpPr/>
            <p:nvPr/>
          </p:nvSpPr>
          <p:spPr>
            <a:xfrm>
              <a:off x="6803259" y="3667822"/>
              <a:ext cx="13497" cy="97758"/>
            </a:xfrm>
            <a:custGeom>
              <a:avLst/>
              <a:gdLst/>
              <a:ahLst/>
              <a:cxnLst/>
              <a:rect l="l" t="t" r="r" b="b"/>
              <a:pathLst>
                <a:path w="432" h="3129" extrusionOk="0">
                  <a:moveTo>
                    <a:pt x="1" y="1"/>
                  </a:moveTo>
                  <a:lnTo>
                    <a:pt x="1" y="3129"/>
                  </a:lnTo>
                  <a:lnTo>
                    <a:pt x="290" y="3129"/>
                  </a:lnTo>
                  <a:lnTo>
                    <a:pt x="432" y="1562"/>
                  </a:lnTo>
                  <a:lnTo>
                    <a:pt x="2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8">
              <a:extLst>
                <a:ext uri="{FF2B5EF4-FFF2-40B4-BE49-F238E27FC236}">
                  <a16:creationId xmlns:a16="http://schemas.microsoft.com/office/drawing/2014/main" id="{AFB19C8F-1CA3-386E-F0A8-C295D4AF4179}"/>
                </a:ext>
              </a:extLst>
            </p:cNvPr>
            <p:cNvSpPr/>
            <p:nvPr/>
          </p:nvSpPr>
          <p:spPr>
            <a:xfrm>
              <a:off x="6812132" y="3667822"/>
              <a:ext cx="8904" cy="97758"/>
            </a:xfrm>
            <a:custGeom>
              <a:avLst/>
              <a:gdLst/>
              <a:ahLst/>
              <a:cxnLst/>
              <a:rect l="l" t="t" r="r" b="b"/>
              <a:pathLst>
                <a:path w="285" h="3129" extrusionOk="0">
                  <a:moveTo>
                    <a:pt x="0" y="1"/>
                  </a:moveTo>
                  <a:lnTo>
                    <a:pt x="0" y="3129"/>
                  </a:lnTo>
                  <a:lnTo>
                    <a:pt x="284" y="3129"/>
                  </a:lnTo>
                  <a:lnTo>
                    <a:pt x="2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8">
              <a:extLst>
                <a:ext uri="{FF2B5EF4-FFF2-40B4-BE49-F238E27FC236}">
                  <a16:creationId xmlns:a16="http://schemas.microsoft.com/office/drawing/2014/main" id="{88ABC418-4A26-D992-1FA1-7026C5852401}"/>
                </a:ext>
              </a:extLst>
            </p:cNvPr>
            <p:cNvSpPr/>
            <p:nvPr/>
          </p:nvSpPr>
          <p:spPr>
            <a:xfrm>
              <a:off x="6791824" y="3745618"/>
              <a:ext cx="30243" cy="40084"/>
            </a:xfrm>
            <a:custGeom>
              <a:avLst/>
              <a:gdLst/>
              <a:ahLst/>
              <a:cxnLst/>
              <a:rect l="l" t="t" r="r" b="b"/>
              <a:pathLst>
                <a:path w="968" h="1283" extrusionOk="0">
                  <a:moveTo>
                    <a:pt x="645" y="0"/>
                  </a:moveTo>
                  <a:cubicBezTo>
                    <a:pt x="290" y="0"/>
                    <a:pt x="1" y="289"/>
                    <a:pt x="1" y="644"/>
                  </a:cubicBezTo>
                  <a:cubicBezTo>
                    <a:pt x="1" y="999"/>
                    <a:pt x="290" y="1283"/>
                    <a:pt x="645" y="1283"/>
                  </a:cubicBezTo>
                  <a:lnTo>
                    <a:pt x="967" y="644"/>
                  </a:lnTo>
                  <a:lnTo>
                    <a:pt x="6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8">
              <a:extLst>
                <a:ext uri="{FF2B5EF4-FFF2-40B4-BE49-F238E27FC236}">
                  <a16:creationId xmlns:a16="http://schemas.microsoft.com/office/drawing/2014/main" id="{56D8B312-1E65-6038-1B52-028E294625DC}"/>
                </a:ext>
              </a:extLst>
            </p:cNvPr>
            <p:cNvSpPr/>
            <p:nvPr/>
          </p:nvSpPr>
          <p:spPr>
            <a:xfrm>
              <a:off x="6812132" y="3745618"/>
              <a:ext cx="20151" cy="40084"/>
            </a:xfrm>
            <a:custGeom>
              <a:avLst/>
              <a:gdLst/>
              <a:ahLst/>
              <a:cxnLst/>
              <a:rect l="l" t="t" r="r" b="b"/>
              <a:pathLst>
                <a:path w="645" h="1283" extrusionOk="0">
                  <a:moveTo>
                    <a:pt x="0" y="0"/>
                  </a:moveTo>
                  <a:lnTo>
                    <a:pt x="0" y="1283"/>
                  </a:lnTo>
                  <a:cubicBezTo>
                    <a:pt x="355" y="1283"/>
                    <a:pt x="645" y="999"/>
                    <a:pt x="645" y="644"/>
                  </a:cubicBezTo>
                  <a:cubicBezTo>
                    <a:pt x="645" y="289"/>
                    <a:pt x="355"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4" name="Google Shape;1044;p48">
            <a:extLst>
              <a:ext uri="{FF2B5EF4-FFF2-40B4-BE49-F238E27FC236}">
                <a16:creationId xmlns:a16="http://schemas.microsoft.com/office/drawing/2014/main" id="{E5D81B37-D4AD-022D-3EC0-035CCB6DE60F}"/>
              </a:ext>
            </a:extLst>
          </p:cNvPr>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a:solidFill>
                  <a:schemeClr val="lt1"/>
                </a:solidFill>
                <a:cs typeface="+mj-cs"/>
              </a:rPr>
              <a:t>التوزيع الرياضي</a:t>
            </a:r>
            <a:endParaRPr dirty="0">
              <a:solidFill>
                <a:schemeClr val="lt1"/>
              </a:solidFill>
              <a:cs typeface="+mj-cs"/>
            </a:endParaRPr>
          </a:p>
        </p:txBody>
      </p:sp>
    </p:spTree>
    <p:extLst>
      <p:ext uri="{BB962C8B-B14F-4D97-AF65-F5344CB8AC3E}">
        <p14:creationId xmlns:p14="http://schemas.microsoft.com/office/powerpoint/2010/main" val="34616068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8">
          <a:extLst>
            <a:ext uri="{FF2B5EF4-FFF2-40B4-BE49-F238E27FC236}">
              <a16:creationId xmlns:a16="http://schemas.microsoft.com/office/drawing/2014/main" id="{FB0BFA2A-8F54-AB48-3A3A-7573EE8CEA00}"/>
            </a:ext>
          </a:extLst>
        </p:cNvPr>
        <p:cNvGrpSpPr/>
        <p:nvPr/>
      </p:nvGrpSpPr>
      <p:grpSpPr>
        <a:xfrm>
          <a:off x="0" y="0"/>
          <a:ext cx="0" cy="0"/>
          <a:chOff x="0" y="0"/>
          <a:chExt cx="0" cy="0"/>
        </a:xfrm>
      </p:grpSpPr>
      <p:grpSp>
        <p:nvGrpSpPr>
          <p:cNvPr id="1209" name="Google Shape;1209;p51">
            <a:extLst>
              <a:ext uri="{FF2B5EF4-FFF2-40B4-BE49-F238E27FC236}">
                <a16:creationId xmlns:a16="http://schemas.microsoft.com/office/drawing/2014/main" id="{E5908610-D3A8-D580-E13E-4C7A73AE498D}"/>
              </a:ext>
            </a:extLst>
          </p:cNvPr>
          <p:cNvGrpSpPr/>
          <p:nvPr/>
        </p:nvGrpSpPr>
        <p:grpSpPr>
          <a:xfrm>
            <a:off x="220330" y="558900"/>
            <a:ext cx="8702146" cy="782246"/>
            <a:chOff x="220330" y="558900"/>
            <a:chExt cx="8702146" cy="782246"/>
          </a:xfrm>
        </p:grpSpPr>
        <p:grpSp>
          <p:nvGrpSpPr>
            <p:cNvPr id="1210" name="Google Shape;1210;p51">
              <a:extLst>
                <a:ext uri="{FF2B5EF4-FFF2-40B4-BE49-F238E27FC236}">
                  <a16:creationId xmlns:a16="http://schemas.microsoft.com/office/drawing/2014/main" id="{D5147BD9-0E73-CBE4-1FBF-835B59AB36A4}"/>
                </a:ext>
              </a:extLst>
            </p:cNvPr>
            <p:cNvGrpSpPr/>
            <p:nvPr/>
          </p:nvGrpSpPr>
          <p:grpSpPr>
            <a:xfrm flipH="1">
              <a:off x="8016726" y="716485"/>
              <a:ext cx="905751" cy="624661"/>
              <a:chOff x="-5563818" y="3542829"/>
              <a:chExt cx="905751" cy="624661"/>
            </a:xfrm>
          </p:grpSpPr>
          <p:sp>
            <p:nvSpPr>
              <p:cNvPr id="1211" name="Google Shape;1211;p51">
                <a:extLst>
                  <a:ext uri="{FF2B5EF4-FFF2-40B4-BE49-F238E27FC236}">
                    <a16:creationId xmlns:a16="http://schemas.microsoft.com/office/drawing/2014/main" id="{3FF714CA-4AE0-7209-F694-4935F9310330}"/>
                  </a:ext>
                </a:extLst>
              </p:cNvPr>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1">
                <a:extLst>
                  <a:ext uri="{FF2B5EF4-FFF2-40B4-BE49-F238E27FC236}">
                    <a16:creationId xmlns:a16="http://schemas.microsoft.com/office/drawing/2014/main" id="{E8E106E4-4DAE-B5E0-CD73-747CE355E152}"/>
                  </a:ext>
                </a:extLst>
              </p:cNvPr>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51">
              <a:extLst>
                <a:ext uri="{FF2B5EF4-FFF2-40B4-BE49-F238E27FC236}">
                  <a16:creationId xmlns:a16="http://schemas.microsoft.com/office/drawing/2014/main" id="{4FC9C662-87FE-FEFB-D148-5E6ACFD7EEA8}"/>
                </a:ext>
              </a:extLst>
            </p:cNvPr>
            <p:cNvGrpSpPr/>
            <p:nvPr/>
          </p:nvGrpSpPr>
          <p:grpSpPr>
            <a:xfrm>
              <a:off x="220330" y="716484"/>
              <a:ext cx="905751" cy="624661"/>
              <a:chOff x="-5563818" y="3542829"/>
              <a:chExt cx="905751" cy="624661"/>
            </a:xfrm>
          </p:grpSpPr>
          <p:sp>
            <p:nvSpPr>
              <p:cNvPr id="1214" name="Google Shape;1214;p51">
                <a:extLst>
                  <a:ext uri="{FF2B5EF4-FFF2-40B4-BE49-F238E27FC236}">
                    <a16:creationId xmlns:a16="http://schemas.microsoft.com/office/drawing/2014/main" id="{2B17649F-1534-BFDA-D2FE-8019E7EFB39A}"/>
                  </a:ext>
                </a:extLst>
              </p:cNvPr>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1">
                <a:extLst>
                  <a:ext uri="{FF2B5EF4-FFF2-40B4-BE49-F238E27FC236}">
                    <a16:creationId xmlns:a16="http://schemas.microsoft.com/office/drawing/2014/main" id="{5AF85C31-351A-98E8-E947-603ECE8F6454}"/>
                  </a:ext>
                </a:extLst>
              </p:cNvPr>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6" name="Google Shape;1216;p51">
              <a:extLst>
                <a:ext uri="{FF2B5EF4-FFF2-40B4-BE49-F238E27FC236}">
                  <a16:creationId xmlns:a16="http://schemas.microsoft.com/office/drawing/2014/main" id="{A6811F7C-B5D9-DD5C-D34D-7253CF5FE3E0}"/>
                </a:ext>
              </a:extLst>
            </p:cNvPr>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9" name="Google Shape;1219;p51">
            <a:extLst>
              <a:ext uri="{FF2B5EF4-FFF2-40B4-BE49-F238E27FC236}">
                <a16:creationId xmlns:a16="http://schemas.microsoft.com/office/drawing/2014/main" id="{5F6F3238-64F1-1D81-F86B-70A3F00C21C2}"/>
              </a:ext>
            </a:extLst>
          </p:cNvPr>
          <p:cNvSpPr txBox="1">
            <a:spLocks noGrp="1"/>
          </p:cNvSpPr>
          <p:nvPr>
            <p:ph type="title" idx="9"/>
          </p:nvPr>
        </p:nvSpPr>
        <p:spPr>
          <a:xfrm>
            <a:off x="6036627" y="2234900"/>
            <a:ext cx="2135704"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الإعلان </a:t>
            </a:r>
            <a:endParaRPr dirty="0">
              <a:cs typeface="+mj-cs"/>
            </a:endParaRPr>
          </a:p>
        </p:txBody>
      </p:sp>
      <p:sp>
        <p:nvSpPr>
          <p:cNvPr id="1220" name="Google Shape;1220;p51">
            <a:extLst>
              <a:ext uri="{FF2B5EF4-FFF2-40B4-BE49-F238E27FC236}">
                <a16:creationId xmlns:a16="http://schemas.microsoft.com/office/drawing/2014/main" id="{1D15DEDC-9BEF-DBCE-521B-D3E4C5B1FBD0}"/>
              </a:ext>
            </a:extLst>
          </p:cNvPr>
          <p:cNvSpPr txBox="1">
            <a:spLocks noGrp="1"/>
          </p:cNvSpPr>
          <p:nvPr>
            <p:ph type="title" idx="14"/>
          </p:nvPr>
        </p:nvSpPr>
        <p:spPr>
          <a:xfrm>
            <a:off x="6115248" y="3519006"/>
            <a:ext cx="19860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العلاقات العامة </a:t>
            </a:r>
            <a:endParaRPr dirty="0">
              <a:cs typeface="+mj-cs"/>
            </a:endParaRPr>
          </a:p>
        </p:txBody>
      </p:sp>
      <p:sp>
        <p:nvSpPr>
          <p:cNvPr id="1221" name="Google Shape;1221;p51">
            <a:extLst>
              <a:ext uri="{FF2B5EF4-FFF2-40B4-BE49-F238E27FC236}">
                <a16:creationId xmlns:a16="http://schemas.microsoft.com/office/drawing/2014/main" id="{802FB317-3B4C-EC84-4CFF-71A9128D90A2}"/>
              </a:ext>
            </a:extLst>
          </p:cNvPr>
          <p:cNvSpPr txBox="1">
            <a:spLocks noGrp="1"/>
          </p:cNvSpPr>
          <p:nvPr>
            <p:ph type="title" idx="2"/>
          </p:nvPr>
        </p:nvSpPr>
        <p:spPr>
          <a:xfrm>
            <a:off x="1147305" y="2266068"/>
            <a:ext cx="19860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تنشيط المبيعات </a:t>
            </a:r>
            <a:endParaRPr dirty="0">
              <a:cs typeface="+mj-cs"/>
            </a:endParaRPr>
          </a:p>
        </p:txBody>
      </p:sp>
      <p:sp>
        <p:nvSpPr>
          <p:cNvPr id="1223" name="Google Shape;1223;p51">
            <a:extLst>
              <a:ext uri="{FF2B5EF4-FFF2-40B4-BE49-F238E27FC236}">
                <a16:creationId xmlns:a16="http://schemas.microsoft.com/office/drawing/2014/main" id="{65C2F83C-4239-FFA1-F98C-89F65B0427BC}"/>
              </a:ext>
            </a:extLst>
          </p:cNvPr>
          <p:cNvSpPr txBox="1">
            <a:spLocks noGrp="1"/>
          </p:cNvSpPr>
          <p:nvPr>
            <p:ph type="title" idx="3"/>
          </p:nvPr>
        </p:nvSpPr>
        <p:spPr>
          <a:xfrm>
            <a:off x="3633704" y="2270478"/>
            <a:ext cx="19860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البيع الشخصي </a:t>
            </a:r>
            <a:endParaRPr dirty="0">
              <a:cs typeface="+mj-cs"/>
            </a:endParaRPr>
          </a:p>
        </p:txBody>
      </p:sp>
      <p:sp>
        <p:nvSpPr>
          <p:cNvPr id="1225" name="Google Shape;1225;p51">
            <a:extLst>
              <a:ext uri="{FF2B5EF4-FFF2-40B4-BE49-F238E27FC236}">
                <a16:creationId xmlns:a16="http://schemas.microsoft.com/office/drawing/2014/main" id="{88F07A66-E969-F8FE-57AE-689275D35B6A}"/>
              </a:ext>
            </a:extLst>
          </p:cNvPr>
          <p:cNvSpPr txBox="1">
            <a:spLocks noGrp="1"/>
          </p:cNvSpPr>
          <p:nvPr>
            <p:ph type="title" idx="5"/>
          </p:nvPr>
        </p:nvSpPr>
        <p:spPr>
          <a:xfrm>
            <a:off x="1029140" y="3519006"/>
            <a:ext cx="2237378"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العلاقات الاجتماعية </a:t>
            </a:r>
            <a:endParaRPr dirty="0">
              <a:cs typeface="+mj-cs"/>
            </a:endParaRPr>
          </a:p>
        </p:txBody>
      </p:sp>
      <p:sp>
        <p:nvSpPr>
          <p:cNvPr id="1227" name="Google Shape;1227;p51">
            <a:extLst>
              <a:ext uri="{FF2B5EF4-FFF2-40B4-BE49-F238E27FC236}">
                <a16:creationId xmlns:a16="http://schemas.microsoft.com/office/drawing/2014/main" id="{A5C4EC66-3212-C181-D6AF-4D7A94B5A5DC}"/>
              </a:ext>
            </a:extLst>
          </p:cNvPr>
          <p:cNvSpPr txBox="1">
            <a:spLocks noGrp="1"/>
          </p:cNvSpPr>
          <p:nvPr>
            <p:ph type="title" idx="7"/>
          </p:nvPr>
        </p:nvSpPr>
        <p:spPr>
          <a:xfrm>
            <a:off x="3629518" y="3521932"/>
            <a:ext cx="19860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الدعاية ( النشر )</a:t>
            </a:r>
            <a:endParaRPr dirty="0">
              <a:cs typeface="+mj-cs"/>
            </a:endParaRPr>
          </a:p>
        </p:txBody>
      </p:sp>
      <p:sp>
        <p:nvSpPr>
          <p:cNvPr id="1229" name="Google Shape;1229;p51">
            <a:extLst>
              <a:ext uri="{FF2B5EF4-FFF2-40B4-BE49-F238E27FC236}">
                <a16:creationId xmlns:a16="http://schemas.microsoft.com/office/drawing/2014/main" id="{0A6EF72D-848A-CB49-EAA0-240425074461}"/>
              </a:ext>
            </a:extLst>
          </p:cNvPr>
          <p:cNvSpPr/>
          <p:nvPr/>
        </p:nvSpPr>
        <p:spPr>
          <a:xfrm>
            <a:off x="1902329" y="1687850"/>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03</a:t>
            </a:r>
            <a:endParaRPr sz="2000" dirty="0"/>
          </a:p>
        </p:txBody>
      </p:sp>
      <p:sp>
        <p:nvSpPr>
          <p:cNvPr id="1230" name="Google Shape;1230;p51">
            <a:extLst>
              <a:ext uri="{FF2B5EF4-FFF2-40B4-BE49-F238E27FC236}">
                <a16:creationId xmlns:a16="http://schemas.microsoft.com/office/drawing/2014/main" id="{27111063-5041-F9D1-CAC2-4FE4D1223BE6}"/>
              </a:ext>
            </a:extLst>
          </p:cNvPr>
          <p:cNvSpPr/>
          <p:nvPr/>
        </p:nvSpPr>
        <p:spPr>
          <a:xfrm>
            <a:off x="4380104" y="1687850"/>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a:solidFill>
                  <a:schemeClr val="lt1"/>
                </a:solidFill>
                <a:latin typeface="Baloo 2"/>
                <a:ea typeface="Baloo 2"/>
                <a:cs typeface="Baloo 2"/>
                <a:sym typeface="Baloo 2"/>
              </a:rPr>
              <a:t>02</a:t>
            </a:r>
            <a:endParaRPr sz="2000"/>
          </a:p>
        </p:txBody>
      </p:sp>
      <p:sp>
        <p:nvSpPr>
          <p:cNvPr id="1231" name="Google Shape;1231;p51">
            <a:extLst>
              <a:ext uri="{FF2B5EF4-FFF2-40B4-BE49-F238E27FC236}">
                <a16:creationId xmlns:a16="http://schemas.microsoft.com/office/drawing/2014/main" id="{DB1B5A87-1753-8D38-23DF-45E0EFFA190E}"/>
              </a:ext>
            </a:extLst>
          </p:cNvPr>
          <p:cNvSpPr/>
          <p:nvPr/>
        </p:nvSpPr>
        <p:spPr>
          <a:xfrm>
            <a:off x="6857879" y="1687850"/>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01</a:t>
            </a:r>
            <a:endParaRPr sz="2000" dirty="0"/>
          </a:p>
        </p:txBody>
      </p:sp>
      <p:sp>
        <p:nvSpPr>
          <p:cNvPr id="1232" name="Google Shape;1232;p51">
            <a:extLst>
              <a:ext uri="{FF2B5EF4-FFF2-40B4-BE49-F238E27FC236}">
                <a16:creationId xmlns:a16="http://schemas.microsoft.com/office/drawing/2014/main" id="{AB6D5F94-7F0D-C2B9-1009-EF110B2A6BD9}"/>
              </a:ext>
            </a:extLst>
          </p:cNvPr>
          <p:cNvSpPr/>
          <p:nvPr/>
        </p:nvSpPr>
        <p:spPr>
          <a:xfrm>
            <a:off x="1905998" y="2919583"/>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06</a:t>
            </a:r>
            <a:endParaRPr sz="2000" dirty="0"/>
          </a:p>
        </p:txBody>
      </p:sp>
      <p:sp>
        <p:nvSpPr>
          <p:cNvPr id="1233" name="Google Shape;1233;p51">
            <a:extLst>
              <a:ext uri="{FF2B5EF4-FFF2-40B4-BE49-F238E27FC236}">
                <a16:creationId xmlns:a16="http://schemas.microsoft.com/office/drawing/2014/main" id="{38709AA2-4DE8-F63B-EE7E-B6C212F68C3B}"/>
              </a:ext>
            </a:extLst>
          </p:cNvPr>
          <p:cNvSpPr/>
          <p:nvPr/>
        </p:nvSpPr>
        <p:spPr>
          <a:xfrm>
            <a:off x="4383773" y="2919583"/>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05</a:t>
            </a:r>
            <a:endParaRPr sz="2000" dirty="0"/>
          </a:p>
        </p:txBody>
      </p:sp>
      <p:sp>
        <p:nvSpPr>
          <p:cNvPr id="1234" name="Google Shape;1234;p51">
            <a:extLst>
              <a:ext uri="{FF2B5EF4-FFF2-40B4-BE49-F238E27FC236}">
                <a16:creationId xmlns:a16="http://schemas.microsoft.com/office/drawing/2014/main" id="{B532DD70-5586-4C12-2050-FE866A63129A}"/>
              </a:ext>
            </a:extLst>
          </p:cNvPr>
          <p:cNvSpPr/>
          <p:nvPr/>
        </p:nvSpPr>
        <p:spPr>
          <a:xfrm>
            <a:off x="6861548" y="2919583"/>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sz="2000" b="1" dirty="0">
                <a:solidFill>
                  <a:schemeClr val="lt1"/>
                </a:solidFill>
                <a:latin typeface="Baloo 2"/>
                <a:ea typeface="Baloo 2"/>
                <a:cs typeface="Baloo 2"/>
                <a:sym typeface="Baloo 2"/>
              </a:rPr>
              <a:t>04</a:t>
            </a:r>
            <a:endParaRPr sz="2000" dirty="0"/>
          </a:p>
        </p:txBody>
      </p:sp>
      <p:sp>
        <p:nvSpPr>
          <p:cNvPr id="1235" name="Google Shape;1235;p51">
            <a:extLst>
              <a:ext uri="{FF2B5EF4-FFF2-40B4-BE49-F238E27FC236}">
                <a16:creationId xmlns:a16="http://schemas.microsoft.com/office/drawing/2014/main" id="{91E1244D-5EE2-CA89-A178-371D256B418D}"/>
              </a:ext>
            </a:extLst>
          </p:cNvPr>
          <p:cNvSpPr/>
          <p:nvPr/>
        </p:nvSpPr>
        <p:spPr>
          <a:xfrm>
            <a:off x="3233943" y="291957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1236;p51">
            <a:extLst>
              <a:ext uri="{FF2B5EF4-FFF2-40B4-BE49-F238E27FC236}">
                <a16:creationId xmlns:a16="http://schemas.microsoft.com/office/drawing/2014/main" id="{2C9944C6-0FD1-F0BA-1426-F114FBA1C7E5}"/>
              </a:ext>
            </a:extLst>
          </p:cNvPr>
          <p:cNvSpPr/>
          <p:nvPr/>
        </p:nvSpPr>
        <p:spPr>
          <a:xfrm>
            <a:off x="5125320" y="1297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1">
            <a:extLst>
              <a:ext uri="{FF2B5EF4-FFF2-40B4-BE49-F238E27FC236}">
                <a16:creationId xmlns:a16="http://schemas.microsoft.com/office/drawing/2014/main" id="{E99CD7C0-1490-7492-C96E-4E8560E9433F}"/>
              </a:ext>
            </a:extLst>
          </p:cNvPr>
          <p:cNvSpPr/>
          <p:nvPr/>
        </p:nvSpPr>
        <p:spPr>
          <a:xfrm>
            <a:off x="5796499" y="18120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1">
            <a:extLst>
              <a:ext uri="{FF2B5EF4-FFF2-40B4-BE49-F238E27FC236}">
                <a16:creationId xmlns:a16="http://schemas.microsoft.com/office/drawing/2014/main" id="{AB96DFF5-83B1-98D9-8672-AEAB0CB0891B}"/>
              </a:ext>
            </a:extLst>
          </p:cNvPr>
          <p:cNvSpPr/>
          <p:nvPr/>
        </p:nvSpPr>
        <p:spPr>
          <a:xfrm>
            <a:off x="8304796" y="289318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1">
            <a:extLst>
              <a:ext uri="{FF2B5EF4-FFF2-40B4-BE49-F238E27FC236}">
                <a16:creationId xmlns:a16="http://schemas.microsoft.com/office/drawing/2014/main" id="{E10F5782-78D9-75DA-FDCC-8D1F95B20307}"/>
              </a:ext>
            </a:extLst>
          </p:cNvPr>
          <p:cNvSpPr/>
          <p:nvPr/>
        </p:nvSpPr>
        <p:spPr>
          <a:xfrm>
            <a:off x="220323" y="15965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1">
            <a:extLst>
              <a:ext uri="{FF2B5EF4-FFF2-40B4-BE49-F238E27FC236}">
                <a16:creationId xmlns:a16="http://schemas.microsoft.com/office/drawing/2014/main" id="{D0577002-74C0-5D49-C014-4EF8145E1035}"/>
              </a:ext>
            </a:extLst>
          </p:cNvPr>
          <p:cNvSpPr/>
          <p:nvPr/>
        </p:nvSpPr>
        <p:spPr>
          <a:xfrm>
            <a:off x="7918248" y="1803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1">
            <a:extLst>
              <a:ext uri="{FF2B5EF4-FFF2-40B4-BE49-F238E27FC236}">
                <a16:creationId xmlns:a16="http://schemas.microsoft.com/office/drawing/2014/main" id="{A9A6BE15-5CD9-0155-4A59-E46842B89640}"/>
              </a:ext>
            </a:extLst>
          </p:cNvPr>
          <p:cNvSpPr/>
          <p:nvPr/>
        </p:nvSpPr>
        <p:spPr>
          <a:xfrm>
            <a:off x="575267" y="3261722"/>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1">
            <a:extLst>
              <a:ext uri="{FF2B5EF4-FFF2-40B4-BE49-F238E27FC236}">
                <a16:creationId xmlns:a16="http://schemas.microsoft.com/office/drawing/2014/main" id="{108E208A-D93D-6881-AC9E-7911EE32A80D}"/>
              </a:ext>
            </a:extLst>
          </p:cNvPr>
          <p:cNvSpPr/>
          <p:nvPr/>
        </p:nvSpPr>
        <p:spPr>
          <a:xfrm>
            <a:off x="8489872" y="4510755"/>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51">
            <a:extLst>
              <a:ext uri="{FF2B5EF4-FFF2-40B4-BE49-F238E27FC236}">
                <a16:creationId xmlns:a16="http://schemas.microsoft.com/office/drawing/2014/main" id="{965603A0-BEB1-CE8A-1CE0-B3D95C0E8BC8}"/>
              </a:ext>
            </a:extLst>
          </p:cNvPr>
          <p:cNvGrpSpPr/>
          <p:nvPr/>
        </p:nvGrpSpPr>
        <p:grpSpPr>
          <a:xfrm rot="-735058">
            <a:off x="8127598" y="3996903"/>
            <a:ext cx="1028359" cy="909304"/>
            <a:chOff x="-1765444" y="2784086"/>
            <a:chExt cx="1143667" cy="1011263"/>
          </a:xfrm>
        </p:grpSpPr>
        <p:sp>
          <p:nvSpPr>
            <p:cNvPr id="1244" name="Google Shape;1244;p51">
              <a:extLst>
                <a:ext uri="{FF2B5EF4-FFF2-40B4-BE49-F238E27FC236}">
                  <a16:creationId xmlns:a16="http://schemas.microsoft.com/office/drawing/2014/main" id="{B3606B0C-D2D7-6F61-72BA-D28D1D0887D2}"/>
                </a:ext>
              </a:extLst>
            </p:cNvPr>
            <p:cNvSpPr/>
            <p:nvPr/>
          </p:nvSpPr>
          <p:spPr>
            <a:xfrm>
              <a:off x="-1765444" y="2811986"/>
              <a:ext cx="1143667" cy="906630"/>
            </a:xfrm>
            <a:custGeom>
              <a:avLst/>
              <a:gdLst/>
              <a:ahLst/>
              <a:cxnLst/>
              <a:rect l="l" t="t" r="r" b="b"/>
              <a:pathLst>
                <a:path w="15618" h="12381" extrusionOk="0">
                  <a:moveTo>
                    <a:pt x="13051" y="1"/>
                  </a:moveTo>
                  <a:cubicBezTo>
                    <a:pt x="12873" y="1"/>
                    <a:pt x="12693" y="24"/>
                    <a:pt x="12517" y="73"/>
                  </a:cubicBezTo>
                  <a:cubicBezTo>
                    <a:pt x="11830" y="264"/>
                    <a:pt x="11366" y="838"/>
                    <a:pt x="10951" y="1372"/>
                  </a:cubicBezTo>
                  <a:cubicBezTo>
                    <a:pt x="10798" y="1569"/>
                    <a:pt x="10640" y="1771"/>
                    <a:pt x="10487" y="1967"/>
                  </a:cubicBezTo>
                  <a:cubicBezTo>
                    <a:pt x="10197" y="2284"/>
                    <a:pt x="9897" y="2595"/>
                    <a:pt x="9591" y="2895"/>
                  </a:cubicBezTo>
                  <a:cubicBezTo>
                    <a:pt x="9051" y="3425"/>
                    <a:pt x="8483" y="3922"/>
                    <a:pt x="7883" y="4386"/>
                  </a:cubicBezTo>
                  <a:cubicBezTo>
                    <a:pt x="7277" y="4855"/>
                    <a:pt x="6633" y="5281"/>
                    <a:pt x="5961" y="5663"/>
                  </a:cubicBezTo>
                  <a:cubicBezTo>
                    <a:pt x="5268" y="6056"/>
                    <a:pt x="4553" y="6405"/>
                    <a:pt x="3843" y="6760"/>
                  </a:cubicBezTo>
                  <a:cubicBezTo>
                    <a:pt x="3128" y="7121"/>
                    <a:pt x="2413" y="7481"/>
                    <a:pt x="1720" y="7879"/>
                  </a:cubicBezTo>
                  <a:cubicBezTo>
                    <a:pt x="1147" y="8218"/>
                    <a:pt x="552" y="8622"/>
                    <a:pt x="273" y="9233"/>
                  </a:cubicBezTo>
                  <a:cubicBezTo>
                    <a:pt x="0" y="9839"/>
                    <a:pt x="104" y="10538"/>
                    <a:pt x="443" y="11089"/>
                  </a:cubicBezTo>
                  <a:cubicBezTo>
                    <a:pt x="786" y="11651"/>
                    <a:pt x="1381" y="12033"/>
                    <a:pt x="2020" y="12224"/>
                  </a:cubicBezTo>
                  <a:cubicBezTo>
                    <a:pt x="2391" y="12333"/>
                    <a:pt x="2775" y="12381"/>
                    <a:pt x="3161" y="12381"/>
                  </a:cubicBezTo>
                  <a:cubicBezTo>
                    <a:pt x="3530" y="12381"/>
                    <a:pt x="3901" y="12337"/>
                    <a:pt x="4264" y="12263"/>
                  </a:cubicBezTo>
                  <a:cubicBezTo>
                    <a:pt x="5066" y="12099"/>
                    <a:pt x="5847" y="11815"/>
                    <a:pt x="6589" y="11482"/>
                  </a:cubicBezTo>
                  <a:cubicBezTo>
                    <a:pt x="7337" y="11155"/>
                    <a:pt x="8052" y="10767"/>
                    <a:pt x="8756" y="10368"/>
                  </a:cubicBezTo>
                  <a:cubicBezTo>
                    <a:pt x="9455" y="9965"/>
                    <a:pt x="10148" y="9555"/>
                    <a:pt x="10803" y="9091"/>
                  </a:cubicBezTo>
                  <a:cubicBezTo>
                    <a:pt x="12032" y="8223"/>
                    <a:pt x="13112" y="7164"/>
                    <a:pt x="13997" y="5969"/>
                  </a:cubicBezTo>
                  <a:cubicBezTo>
                    <a:pt x="14837" y="4833"/>
                    <a:pt x="15618" y="3469"/>
                    <a:pt x="15345" y="2033"/>
                  </a:cubicBezTo>
                  <a:cubicBezTo>
                    <a:pt x="15225" y="1389"/>
                    <a:pt x="14886" y="777"/>
                    <a:pt x="14324" y="401"/>
                  </a:cubicBezTo>
                  <a:cubicBezTo>
                    <a:pt x="13952" y="150"/>
                    <a:pt x="13504" y="1"/>
                    <a:pt x="13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1">
              <a:extLst>
                <a:ext uri="{FF2B5EF4-FFF2-40B4-BE49-F238E27FC236}">
                  <a16:creationId xmlns:a16="http://schemas.microsoft.com/office/drawing/2014/main" id="{15A6C87A-AE8F-D3CB-6EF5-FD7D7E6226AB}"/>
                </a:ext>
              </a:extLst>
            </p:cNvPr>
            <p:cNvSpPr/>
            <p:nvPr/>
          </p:nvSpPr>
          <p:spPr>
            <a:xfrm>
              <a:off x="-1743842" y="2784306"/>
              <a:ext cx="1097680" cy="902163"/>
            </a:xfrm>
            <a:custGeom>
              <a:avLst/>
              <a:gdLst/>
              <a:ahLst/>
              <a:cxnLst/>
              <a:rect l="l" t="t" r="r" b="b"/>
              <a:pathLst>
                <a:path w="14990" h="12320" extrusionOk="0">
                  <a:moveTo>
                    <a:pt x="12496" y="0"/>
                  </a:moveTo>
                  <a:cubicBezTo>
                    <a:pt x="12327" y="0"/>
                    <a:pt x="12158" y="22"/>
                    <a:pt x="11993" y="69"/>
                  </a:cubicBezTo>
                  <a:cubicBezTo>
                    <a:pt x="11333" y="255"/>
                    <a:pt x="10890" y="828"/>
                    <a:pt x="10492" y="1357"/>
                  </a:cubicBezTo>
                  <a:cubicBezTo>
                    <a:pt x="10345" y="1554"/>
                    <a:pt x="10197" y="1756"/>
                    <a:pt x="10050" y="1952"/>
                  </a:cubicBezTo>
                  <a:cubicBezTo>
                    <a:pt x="9771" y="2264"/>
                    <a:pt x="9488" y="2575"/>
                    <a:pt x="9193" y="2875"/>
                  </a:cubicBezTo>
                  <a:cubicBezTo>
                    <a:pt x="8680" y="3399"/>
                    <a:pt x="8134" y="3896"/>
                    <a:pt x="7561" y="4354"/>
                  </a:cubicBezTo>
                  <a:cubicBezTo>
                    <a:pt x="6977" y="4824"/>
                    <a:pt x="6360" y="5244"/>
                    <a:pt x="5716" y="5621"/>
                  </a:cubicBezTo>
                  <a:cubicBezTo>
                    <a:pt x="5050" y="6008"/>
                    <a:pt x="4367" y="6358"/>
                    <a:pt x="3685" y="6707"/>
                  </a:cubicBezTo>
                  <a:cubicBezTo>
                    <a:pt x="2997" y="7062"/>
                    <a:pt x="2309" y="7417"/>
                    <a:pt x="1649" y="7815"/>
                  </a:cubicBezTo>
                  <a:cubicBezTo>
                    <a:pt x="1097" y="8148"/>
                    <a:pt x="524" y="8547"/>
                    <a:pt x="262" y="9163"/>
                  </a:cubicBezTo>
                  <a:cubicBezTo>
                    <a:pt x="0" y="9764"/>
                    <a:pt x="104" y="10463"/>
                    <a:pt x="437" y="11014"/>
                  </a:cubicBezTo>
                  <a:cubicBezTo>
                    <a:pt x="770" y="11576"/>
                    <a:pt x="1343" y="11964"/>
                    <a:pt x="1954" y="12155"/>
                  </a:cubicBezTo>
                  <a:cubicBezTo>
                    <a:pt x="2325" y="12270"/>
                    <a:pt x="2708" y="12320"/>
                    <a:pt x="3091" y="12320"/>
                  </a:cubicBezTo>
                  <a:cubicBezTo>
                    <a:pt x="3437" y="12320"/>
                    <a:pt x="3783" y="12279"/>
                    <a:pt x="4122" y="12209"/>
                  </a:cubicBezTo>
                  <a:cubicBezTo>
                    <a:pt x="4891" y="12051"/>
                    <a:pt x="5639" y="11767"/>
                    <a:pt x="6349" y="11440"/>
                  </a:cubicBezTo>
                  <a:cubicBezTo>
                    <a:pt x="7064" y="11112"/>
                    <a:pt x="7752" y="10736"/>
                    <a:pt x="8429" y="10337"/>
                  </a:cubicBezTo>
                  <a:cubicBezTo>
                    <a:pt x="9100" y="9939"/>
                    <a:pt x="9760" y="9529"/>
                    <a:pt x="10388" y="9071"/>
                  </a:cubicBezTo>
                  <a:cubicBezTo>
                    <a:pt x="11567" y="8208"/>
                    <a:pt x="12604" y="7160"/>
                    <a:pt x="13451" y="5970"/>
                  </a:cubicBezTo>
                  <a:cubicBezTo>
                    <a:pt x="14253" y="4840"/>
                    <a:pt x="14990" y="3475"/>
                    <a:pt x="14722" y="2040"/>
                  </a:cubicBezTo>
                  <a:cubicBezTo>
                    <a:pt x="14602" y="1396"/>
                    <a:pt x="14280" y="784"/>
                    <a:pt x="13734" y="402"/>
                  </a:cubicBezTo>
                  <a:cubicBezTo>
                    <a:pt x="13372" y="150"/>
                    <a:pt x="12935" y="0"/>
                    <a:pt x="1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1">
              <a:extLst>
                <a:ext uri="{FF2B5EF4-FFF2-40B4-BE49-F238E27FC236}">
                  <a16:creationId xmlns:a16="http://schemas.microsoft.com/office/drawing/2014/main" id="{41EE4198-AD58-2B29-D91A-8A0F096BE95E}"/>
                </a:ext>
              </a:extLst>
            </p:cNvPr>
            <p:cNvSpPr/>
            <p:nvPr/>
          </p:nvSpPr>
          <p:spPr>
            <a:xfrm>
              <a:off x="-1446102" y="3651970"/>
              <a:ext cx="188780" cy="143379"/>
            </a:xfrm>
            <a:custGeom>
              <a:avLst/>
              <a:gdLst/>
              <a:ahLst/>
              <a:cxnLst/>
              <a:rect l="l" t="t" r="r" b="b"/>
              <a:pathLst>
                <a:path w="2578" h="1958" extrusionOk="0">
                  <a:moveTo>
                    <a:pt x="2250" y="0"/>
                  </a:moveTo>
                  <a:cubicBezTo>
                    <a:pt x="2245" y="6"/>
                    <a:pt x="2239" y="11"/>
                    <a:pt x="2228" y="11"/>
                  </a:cubicBezTo>
                  <a:cubicBezTo>
                    <a:pt x="2053" y="93"/>
                    <a:pt x="1873" y="169"/>
                    <a:pt x="1688" y="240"/>
                  </a:cubicBezTo>
                  <a:cubicBezTo>
                    <a:pt x="1791" y="333"/>
                    <a:pt x="1862" y="459"/>
                    <a:pt x="1890" y="606"/>
                  </a:cubicBezTo>
                  <a:cubicBezTo>
                    <a:pt x="1950" y="961"/>
                    <a:pt x="1710" y="1305"/>
                    <a:pt x="1349" y="1365"/>
                  </a:cubicBezTo>
                  <a:cubicBezTo>
                    <a:pt x="1310" y="1372"/>
                    <a:pt x="1271" y="1376"/>
                    <a:pt x="1232" y="1376"/>
                  </a:cubicBezTo>
                  <a:cubicBezTo>
                    <a:pt x="922" y="1376"/>
                    <a:pt x="644" y="1150"/>
                    <a:pt x="591" y="830"/>
                  </a:cubicBezTo>
                  <a:cubicBezTo>
                    <a:pt x="574" y="759"/>
                    <a:pt x="580" y="688"/>
                    <a:pt x="591" y="622"/>
                  </a:cubicBezTo>
                  <a:lnTo>
                    <a:pt x="591" y="622"/>
                  </a:lnTo>
                  <a:cubicBezTo>
                    <a:pt x="394" y="677"/>
                    <a:pt x="197" y="732"/>
                    <a:pt x="1" y="770"/>
                  </a:cubicBezTo>
                  <a:cubicBezTo>
                    <a:pt x="1" y="824"/>
                    <a:pt x="6" y="879"/>
                    <a:pt x="17" y="928"/>
                  </a:cubicBezTo>
                  <a:cubicBezTo>
                    <a:pt x="124" y="1532"/>
                    <a:pt x="644" y="1957"/>
                    <a:pt x="1235" y="1957"/>
                  </a:cubicBezTo>
                  <a:cubicBezTo>
                    <a:pt x="1307" y="1957"/>
                    <a:pt x="1380" y="1951"/>
                    <a:pt x="1453" y="1938"/>
                  </a:cubicBezTo>
                  <a:cubicBezTo>
                    <a:pt x="2124" y="1818"/>
                    <a:pt x="2578" y="1179"/>
                    <a:pt x="2457" y="502"/>
                  </a:cubicBezTo>
                  <a:cubicBezTo>
                    <a:pt x="2425" y="317"/>
                    <a:pt x="2354" y="148"/>
                    <a:pt x="2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1">
              <a:extLst>
                <a:ext uri="{FF2B5EF4-FFF2-40B4-BE49-F238E27FC236}">
                  <a16:creationId xmlns:a16="http://schemas.microsoft.com/office/drawing/2014/main" id="{9C747F13-EB00-4110-BF55-EDEFED89558F}"/>
                </a:ext>
              </a:extLst>
            </p:cNvPr>
            <p:cNvSpPr/>
            <p:nvPr/>
          </p:nvSpPr>
          <p:spPr>
            <a:xfrm>
              <a:off x="-1404069" y="3669545"/>
              <a:ext cx="100761" cy="83186"/>
            </a:xfrm>
            <a:custGeom>
              <a:avLst/>
              <a:gdLst/>
              <a:ahLst/>
              <a:cxnLst/>
              <a:rect l="l" t="t" r="r" b="b"/>
              <a:pathLst>
                <a:path w="1376" h="1136" extrusionOk="0">
                  <a:moveTo>
                    <a:pt x="1114" y="0"/>
                  </a:moveTo>
                  <a:cubicBezTo>
                    <a:pt x="753" y="142"/>
                    <a:pt x="388" y="273"/>
                    <a:pt x="17" y="382"/>
                  </a:cubicBezTo>
                  <a:cubicBezTo>
                    <a:pt x="6" y="448"/>
                    <a:pt x="0" y="519"/>
                    <a:pt x="17" y="590"/>
                  </a:cubicBezTo>
                  <a:cubicBezTo>
                    <a:pt x="70" y="910"/>
                    <a:pt x="348" y="1136"/>
                    <a:pt x="658" y="1136"/>
                  </a:cubicBezTo>
                  <a:cubicBezTo>
                    <a:pt x="697" y="1136"/>
                    <a:pt x="736" y="1132"/>
                    <a:pt x="775" y="1125"/>
                  </a:cubicBezTo>
                  <a:cubicBezTo>
                    <a:pt x="1136" y="1065"/>
                    <a:pt x="1376" y="721"/>
                    <a:pt x="1316" y="366"/>
                  </a:cubicBezTo>
                  <a:cubicBezTo>
                    <a:pt x="1288" y="219"/>
                    <a:pt x="1217" y="93"/>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1">
              <a:extLst>
                <a:ext uri="{FF2B5EF4-FFF2-40B4-BE49-F238E27FC236}">
                  <a16:creationId xmlns:a16="http://schemas.microsoft.com/office/drawing/2014/main" id="{8D3868EB-6DC3-A529-3EFA-0913994F5F49}"/>
                </a:ext>
              </a:extLst>
            </p:cNvPr>
            <p:cNvSpPr/>
            <p:nvPr/>
          </p:nvSpPr>
          <p:spPr>
            <a:xfrm>
              <a:off x="-810931" y="3197452"/>
              <a:ext cx="173183" cy="176185"/>
            </a:xfrm>
            <a:custGeom>
              <a:avLst/>
              <a:gdLst/>
              <a:ahLst/>
              <a:cxnLst/>
              <a:rect l="l" t="t" r="r" b="b"/>
              <a:pathLst>
                <a:path w="2365" h="2406" extrusionOk="0">
                  <a:moveTo>
                    <a:pt x="1448" y="1"/>
                  </a:moveTo>
                  <a:cubicBezTo>
                    <a:pt x="1338" y="175"/>
                    <a:pt x="1224" y="350"/>
                    <a:pt x="1104" y="514"/>
                  </a:cubicBezTo>
                  <a:cubicBezTo>
                    <a:pt x="1382" y="546"/>
                    <a:pt x="1628" y="759"/>
                    <a:pt x="1677" y="1054"/>
                  </a:cubicBezTo>
                  <a:cubicBezTo>
                    <a:pt x="1737" y="1414"/>
                    <a:pt x="1502" y="1753"/>
                    <a:pt x="1142" y="1818"/>
                  </a:cubicBezTo>
                  <a:cubicBezTo>
                    <a:pt x="1105" y="1825"/>
                    <a:pt x="1068" y="1828"/>
                    <a:pt x="1031" y="1828"/>
                  </a:cubicBezTo>
                  <a:cubicBezTo>
                    <a:pt x="756" y="1828"/>
                    <a:pt x="507" y="1653"/>
                    <a:pt x="410" y="1398"/>
                  </a:cubicBezTo>
                  <a:cubicBezTo>
                    <a:pt x="279" y="1556"/>
                    <a:pt x="143" y="1709"/>
                    <a:pt x="1" y="1862"/>
                  </a:cubicBezTo>
                  <a:cubicBezTo>
                    <a:pt x="229" y="2197"/>
                    <a:pt x="608" y="2405"/>
                    <a:pt x="1022" y="2405"/>
                  </a:cubicBezTo>
                  <a:cubicBezTo>
                    <a:pt x="1094" y="2405"/>
                    <a:pt x="1167" y="2399"/>
                    <a:pt x="1240" y="2386"/>
                  </a:cubicBezTo>
                  <a:cubicBezTo>
                    <a:pt x="1917" y="2271"/>
                    <a:pt x="2365" y="1627"/>
                    <a:pt x="2250" y="956"/>
                  </a:cubicBezTo>
                  <a:cubicBezTo>
                    <a:pt x="2168" y="503"/>
                    <a:pt x="1851" y="148"/>
                    <a:pt x="1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1">
              <a:extLst>
                <a:ext uri="{FF2B5EF4-FFF2-40B4-BE49-F238E27FC236}">
                  <a16:creationId xmlns:a16="http://schemas.microsoft.com/office/drawing/2014/main" id="{0CD14F57-C581-F7F1-2C34-C7A8783E1643}"/>
                </a:ext>
              </a:extLst>
            </p:cNvPr>
            <p:cNvSpPr/>
            <p:nvPr/>
          </p:nvSpPr>
          <p:spPr>
            <a:xfrm>
              <a:off x="-780908" y="3235017"/>
              <a:ext cx="97173" cy="96294"/>
            </a:xfrm>
            <a:custGeom>
              <a:avLst/>
              <a:gdLst/>
              <a:ahLst/>
              <a:cxnLst/>
              <a:rect l="l" t="t" r="r" b="b"/>
              <a:pathLst>
                <a:path w="1327" h="1315" extrusionOk="0">
                  <a:moveTo>
                    <a:pt x="694" y="1"/>
                  </a:moveTo>
                  <a:cubicBezTo>
                    <a:pt x="645" y="66"/>
                    <a:pt x="601" y="132"/>
                    <a:pt x="552" y="192"/>
                  </a:cubicBezTo>
                  <a:cubicBezTo>
                    <a:pt x="377" y="432"/>
                    <a:pt x="191" y="661"/>
                    <a:pt x="0" y="885"/>
                  </a:cubicBezTo>
                  <a:cubicBezTo>
                    <a:pt x="97" y="1140"/>
                    <a:pt x="346" y="1315"/>
                    <a:pt x="621" y="1315"/>
                  </a:cubicBezTo>
                  <a:cubicBezTo>
                    <a:pt x="658" y="1315"/>
                    <a:pt x="695" y="1312"/>
                    <a:pt x="732" y="1305"/>
                  </a:cubicBezTo>
                  <a:cubicBezTo>
                    <a:pt x="1092" y="1240"/>
                    <a:pt x="1327" y="901"/>
                    <a:pt x="1267" y="541"/>
                  </a:cubicBezTo>
                  <a:cubicBezTo>
                    <a:pt x="1218" y="246"/>
                    <a:pt x="972" y="33"/>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1">
              <a:extLst>
                <a:ext uri="{FF2B5EF4-FFF2-40B4-BE49-F238E27FC236}">
                  <a16:creationId xmlns:a16="http://schemas.microsoft.com/office/drawing/2014/main" id="{21A93412-F76F-57D5-882C-052A91530936}"/>
                </a:ext>
              </a:extLst>
            </p:cNvPr>
            <p:cNvSpPr/>
            <p:nvPr/>
          </p:nvSpPr>
          <p:spPr>
            <a:xfrm>
              <a:off x="-1539173" y="3461361"/>
              <a:ext cx="28412" cy="26142"/>
            </a:xfrm>
            <a:custGeom>
              <a:avLst/>
              <a:gdLst/>
              <a:ahLst/>
              <a:cxnLst/>
              <a:rect l="l" t="t" r="r" b="b"/>
              <a:pathLst>
                <a:path w="388" h="357" extrusionOk="0">
                  <a:moveTo>
                    <a:pt x="214" y="1"/>
                  </a:moveTo>
                  <a:cubicBezTo>
                    <a:pt x="200" y="1"/>
                    <a:pt x="187" y="2"/>
                    <a:pt x="175" y="5"/>
                  </a:cubicBezTo>
                  <a:cubicBezTo>
                    <a:pt x="158" y="5"/>
                    <a:pt x="142" y="5"/>
                    <a:pt x="126" y="10"/>
                  </a:cubicBezTo>
                  <a:cubicBezTo>
                    <a:pt x="87" y="21"/>
                    <a:pt x="60" y="43"/>
                    <a:pt x="38" y="76"/>
                  </a:cubicBezTo>
                  <a:cubicBezTo>
                    <a:pt x="33" y="81"/>
                    <a:pt x="27" y="92"/>
                    <a:pt x="22" y="103"/>
                  </a:cubicBezTo>
                  <a:cubicBezTo>
                    <a:pt x="16" y="108"/>
                    <a:pt x="11" y="119"/>
                    <a:pt x="11" y="130"/>
                  </a:cubicBezTo>
                  <a:cubicBezTo>
                    <a:pt x="6" y="147"/>
                    <a:pt x="6" y="163"/>
                    <a:pt x="11" y="179"/>
                  </a:cubicBezTo>
                  <a:cubicBezTo>
                    <a:pt x="0" y="245"/>
                    <a:pt x="44" y="321"/>
                    <a:pt x="115" y="338"/>
                  </a:cubicBezTo>
                  <a:cubicBezTo>
                    <a:pt x="126" y="343"/>
                    <a:pt x="137" y="343"/>
                    <a:pt x="147" y="343"/>
                  </a:cubicBezTo>
                  <a:cubicBezTo>
                    <a:pt x="158" y="343"/>
                    <a:pt x="164" y="349"/>
                    <a:pt x="169" y="349"/>
                  </a:cubicBezTo>
                  <a:cubicBezTo>
                    <a:pt x="182" y="354"/>
                    <a:pt x="196" y="356"/>
                    <a:pt x="211" y="356"/>
                  </a:cubicBezTo>
                  <a:cubicBezTo>
                    <a:pt x="229" y="356"/>
                    <a:pt x="247" y="352"/>
                    <a:pt x="262" y="343"/>
                  </a:cubicBezTo>
                  <a:cubicBezTo>
                    <a:pt x="317" y="321"/>
                    <a:pt x="360" y="278"/>
                    <a:pt x="377" y="218"/>
                  </a:cubicBezTo>
                  <a:cubicBezTo>
                    <a:pt x="388" y="158"/>
                    <a:pt x="377" y="98"/>
                    <a:pt x="339" y="54"/>
                  </a:cubicBezTo>
                  <a:cubicBezTo>
                    <a:pt x="305" y="16"/>
                    <a:pt x="258"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1">
              <a:extLst>
                <a:ext uri="{FF2B5EF4-FFF2-40B4-BE49-F238E27FC236}">
                  <a16:creationId xmlns:a16="http://schemas.microsoft.com/office/drawing/2014/main" id="{5558CDA3-AD8B-4B66-94A6-FCDB3718AA97}"/>
                </a:ext>
              </a:extLst>
            </p:cNvPr>
            <p:cNvSpPr/>
            <p:nvPr/>
          </p:nvSpPr>
          <p:spPr>
            <a:xfrm>
              <a:off x="-1628730" y="3461361"/>
              <a:ext cx="28412" cy="26142"/>
            </a:xfrm>
            <a:custGeom>
              <a:avLst/>
              <a:gdLst/>
              <a:ahLst/>
              <a:cxnLst/>
              <a:rect l="l" t="t" r="r" b="b"/>
              <a:pathLst>
                <a:path w="388" h="357" extrusionOk="0">
                  <a:moveTo>
                    <a:pt x="214" y="1"/>
                  </a:moveTo>
                  <a:cubicBezTo>
                    <a:pt x="201" y="1"/>
                    <a:pt x="188" y="2"/>
                    <a:pt x="175" y="5"/>
                  </a:cubicBezTo>
                  <a:cubicBezTo>
                    <a:pt x="159" y="5"/>
                    <a:pt x="142" y="5"/>
                    <a:pt x="126" y="10"/>
                  </a:cubicBezTo>
                  <a:cubicBezTo>
                    <a:pt x="88" y="21"/>
                    <a:pt x="60" y="43"/>
                    <a:pt x="39" y="76"/>
                  </a:cubicBezTo>
                  <a:cubicBezTo>
                    <a:pt x="33" y="81"/>
                    <a:pt x="28" y="92"/>
                    <a:pt x="22" y="103"/>
                  </a:cubicBezTo>
                  <a:cubicBezTo>
                    <a:pt x="17" y="108"/>
                    <a:pt x="11" y="119"/>
                    <a:pt x="11" y="130"/>
                  </a:cubicBezTo>
                  <a:cubicBezTo>
                    <a:pt x="6" y="147"/>
                    <a:pt x="6" y="163"/>
                    <a:pt x="11" y="179"/>
                  </a:cubicBezTo>
                  <a:cubicBezTo>
                    <a:pt x="0" y="245"/>
                    <a:pt x="44" y="321"/>
                    <a:pt x="115" y="338"/>
                  </a:cubicBezTo>
                  <a:cubicBezTo>
                    <a:pt x="126" y="343"/>
                    <a:pt x="137" y="343"/>
                    <a:pt x="148" y="343"/>
                  </a:cubicBezTo>
                  <a:cubicBezTo>
                    <a:pt x="159" y="343"/>
                    <a:pt x="164" y="349"/>
                    <a:pt x="170" y="349"/>
                  </a:cubicBezTo>
                  <a:cubicBezTo>
                    <a:pt x="182" y="354"/>
                    <a:pt x="196" y="356"/>
                    <a:pt x="211" y="356"/>
                  </a:cubicBezTo>
                  <a:cubicBezTo>
                    <a:pt x="229" y="356"/>
                    <a:pt x="247" y="352"/>
                    <a:pt x="262" y="343"/>
                  </a:cubicBezTo>
                  <a:cubicBezTo>
                    <a:pt x="317" y="321"/>
                    <a:pt x="361" y="278"/>
                    <a:pt x="372" y="218"/>
                  </a:cubicBezTo>
                  <a:cubicBezTo>
                    <a:pt x="388" y="158"/>
                    <a:pt x="377" y="98"/>
                    <a:pt x="339" y="54"/>
                  </a:cubicBezTo>
                  <a:cubicBezTo>
                    <a:pt x="305" y="16"/>
                    <a:pt x="259"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1">
              <a:extLst>
                <a:ext uri="{FF2B5EF4-FFF2-40B4-BE49-F238E27FC236}">
                  <a16:creationId xmlns:a16="http://schemas.microsoft.com/office/drawing/2014/main" id="{2036B72F-8597-860B-68EA-90EE351DF747}"/>
                </a:ext>
              </a:extLst>
            </p:cNvPr>
            <p:cNvSpPr/>
            <p:nvPr/>
          </p:nvSpPr>
          <p:spPr>
            <a:xfrm>
              <a:off x="-1566413" y="3547183"/>
              <a:ext cx="28485" cy="25923"/>
            </a:xfrm>
            <a:custGeom>
              <a:avLst/>
              <a:gdLst/>
              <a:ahLst/>
              <a:cxnLst/>
              <a:rect l="l" t="t" r="r" b="b"/>
              <a:pathLst>
                <a:path w="389" h="354" extrusionOk="0">
                  <a:moveTo>
                    <a:pt x="219" y="0"/>
                  </a:moveTo>
                  <a:cubicBezTo>
                    <a:pt x="204" y="0"/>
                    <a:pt x="190" y="2"/>
                    <a:pt x="176" y="6"/>
                  </a:cubicBezTo>
                  <a:cubicBezTo>
                    <a:pt x="171" y="5"/>
                    <a:pt x="166" y="4"/>
                    <a:pt x="160" y="4"/>
                  </a:cubicBezTo>
                  <a:cubicBezTo>
                    <a:pt x="147" y="4"/>
                    <a:pt x="134" y="8"/>
                    <a:pt x="126" y="12"/>
                  </a:cubicBezTo>
                  <a:cubicBezTo>
                    <a:pt x="88" y="17"/>
                    <a:pt x="55" y="39"/>
                    <a:pt x="39" y="72"/>
                  </a:cubicBezTo>
                  <a:cubicBezTo>
                    <a:pt x="34" y="77"/>
                    <a:pt x="28" y="88"/>
                    <a:pt x="23" y="99"/>
                  </a:cubicBezTo>
                  <a:cubicBezTo>
                    <a:pt x="17" y="110"/>
                    <a:pt x="12" y="116"/>
                    <a:pt x="12" y="126"/>
                  </a:cubicBezTo>
                  <a:cubicBezTo>
                    <a:pt x="6" y="143"/>
                    <a:pt x="6" y="159"/>
                    <a:pt x="12" y="176"/>
                  </a:cubicBezTo>
                  <a:cubicBezTo>
                    <a:pt x="1" y="247"/>
                    <a:pt x="45" y="323"/>
                    <a:pt x="116" y="334"/>
                  </a:cubicBezTo>
                  <a:cubicBezTo>
                    <a:pt x="126" y="339"/>
                    <a:pt x="137" y="339"/>
                    <a:pt x="148" y="339"/>
                  </a:cubicBezTo>
                  <a:cubicBezTo>
                    <a:pt x="154" y="339"/>
                    <a:pt x="159" y="345"/>
                    <a:pt x="170" y="345"/>
                  </a:cubicBezTo>
                  <a:cubicBezTo>
                    <a:pt x="184" y="350"/>
                    <a:pt x="200" y="353"/>
                    <a:pt x="217" y="353"/>
                  </a:cubicBezTo>
                  <a:cubicBezTo>
                    <a:pt x="233" y="353"/>
                    <a:pt x="249" y="350"/>
                    <a:pt x="263" y="345"/>
                  </a:cubicBezTo>
                  <a:cubicBezTo>
                    <a:pt x="318" y="323"/>
                    <a:pt x="356" y="274"/>
                    <a:pt x="372" y="219"/>
                  </a:cubicBezTo>
                  <a:cubicBezTo>
                    <a:pt x="388" y="159"/>
                    <a:pt x="378" y="94"/>
                    <a:pt x="334" y="50"/>
                  </a:cubicBezTo>
                  <a:cubicBezTo>
                    <a:pt x="305" y="18"/>
                    <a:pt x="262"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1">
              <a:extLst>
                <a:ext uri="{FF2B5EF4-FFF2-40B4-BE49-F238E27FC236}">
                  <a16:creationId xmlns:a16="http://schemas.microsoft.com/office/drawing/2014/main" id="{734428ED-B4C1-46C8-39CE-213FB686C19E}"/>
                </a:ext>
              </a:extLst>
            </p:cNvPr>
            <p:cNvSpPr/>
            <p:nvPr/>
          </p:nvSpPr>
          <p:spPr>
            <a:xfrm>
              <a:off x="-940030" y="2808105"/>
              <a:ext cx="187536" cy="499338"/>
            </a:xfrm>
            <a:custGeom>
              <a:avLst/>
              <a:gdLst/>
              <a:ahLst/>
              <a:cxnLst/>
              <a:rect l="l" t="t" r="r" b="b"/>
              <a:pathLst>
                <a:path w="2561" h="6819" extrusionOk="0">
                  <a:moveTo>
                    <a:pt x="481" y="1"/>
                  </a:moveTo>
                  <a:cubicBezTo>
                    <a:pt x="306" y="121"/>
                    <a:pt x="148" y="268"/>
                    <a:pt x="1" y="432"/>
                  </a:cubicBezTo>
                  <a:lnTo>
                    <a:pt x="1535" y="6819"/>
                  </a:lnTo>
                  <a:cubicBezTo>
                    <a:pt x="1868" y="6442"/>
                    <a:pt x="2179" y="6054"/>
                    <a:pt x="2474" y="5645"/>
                  </a:cubicBezTo>
                  <a:cubicBezTo>
                    <a:pt x="2501" y="5601"/>
                    <a:pt x="2528" y="5563"/>
                    <a:pt x="2561" y="5520"/>
                  </a:cubicBezTo>
                  <a:lnTo>
                    <a:pt x="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1">
              <a:extLst>
                <a:ext uri="{FF2B5EF4-FFF2-40B4-BE49-F238E27FC236}">
                  <a16:creationId xmlns:a16="http://schemas.microsoft.com/office/drawing/2014/main" id="{435CB551-3D82-D130-F6E7-F29FA528E47B}"/>
                </a:ext>
              </a:extLst>
            </p:cNvPr>
            <p:cNvSpPr/>
            <p:nvPr/>
          </p:nvSpPr>
          <p:spPr>
            <a:xfrm>
              <a:off x="-862044" y="2784086"/>
              <a:ext cx="186730" cy="385030"/>
            </a:xfrm>
            <a:custGeom>
              <a:avLst/>
              <a:gdLst/>
              <a:ahLst/>
              <a:cxnLst/>
              <a:rect l="l" t="t" r="r" b="b"/>
              <a:pathLst>
                <a:path w="2550" h="5258" extrusionOk="0">
                  <a:moveTo>
                    <a:pt x="452" y="1"/>
                  </a:moveTo>
                  <a:cubicBezTo>
                    <a:pt x="300" y="1"/>
                    <a:pt x="149" y="20"/>
                    <a:pt x="0" y="61"/>
                  </a:cubicBezTo>
                  <a:lnTo>
                    <a:pt x="1878" y="5258"/>
                  </a:lnTo>
                  <a:cubicBezTo>
                    <a:pt x="2156" y="4805"/>
                    <a:pt x="2391" y="4325"/>
                    <a:pt x="2549" y="3828"/>
                  </a:cubicBezTo>
                  <a:lnTo>
                    <a:pt x="601" y="7"/>
                  </a:lnTo>
                  <a:cubicBezTo>
                    <a:pt x="551" y="3"/>
                    <a:pt x="50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 name="Google Shape;1255;p51">
            <a:extLst>
              <a:ext uri="{FF2B5EF4-FFF2-40B4-BE49-F238E27FC236}">
                <a16:creationId xmlns:a16="http://schemas.microsoft.com/office/drawing/2014/main" id="{762D476C-7CA6-D6CB-81BD-E840FCC67E4D}"/>
              </a:ext>
            </a:extLst>
          </p:cNvPr>
          <p:cNvGrpSpPr/>
          <p:nvPr/>
        </p:nvGrpSpPr>
        <p:grpSpPr>
          <a:xfrm>
            <a:off x="252573" y="1749412"/>
            <a:ext cx="921055" cy="1534326"/>
            <a:chOff x="-5686015" y="2503774"/>
            <a:chExt cx="921055" cy="1534326"/>
          </a:xfrm>
        </p:grpSpPr>
        <p:sp>
          <p:nvSpPr>
            <p:cNvPr id="1256" name="Google Shape;1256;p51">
              <a:extLst>
                <a:ext uri="{FF2B5EF4-FFF2-40B4-BE49-F238E27FC236}">
                  <a16:creationId xmlns:a16="http://schemas.microsoft.com/office/drawing/2014/main" id="{55EA05BB-002C-37B3-C5F5-40323D9C7E09}"/>
                </a:ext>
              </a:extLst>
            </p:cNvPr>
            <p:cNvSpPr/>
            <p:nvPr/>
          </p:nvSpPr>
          <p:spPr>
            <a:xfrm>
              <a:off x="-5686015" y="3514817"/>
              <a:ext cx="267939" cy="523284"/>
            </a:xfrm>
            <a:custGeom>
              <a:avLst/>
              <a:gdLst/>
              <a:ahLst/>
              <a:cxnLst/>
              <a:rect l="l" t="t" r="r" b="b"/>
              <a:pathLst>
                <a:path w="3659" h="7146" extrusionOk="0">
                  <a:moveTo>
                    <a:pt x="3484" y="1"/>
                  </a:moveTo>
                  <a:lnTo>
                    <a:pt x="2092" y="1393"/>
                  </a:lnTo>
                  <a:lnTo>
                    <a:pt x="181" y="5978"/>
                  </a:lnTo>
                  <a:cubicBezTo>
                    <a:pt x="1" y="6409"/>
                    <a:pt x="208" y="6901"/>
                    <a:pt x="640" y="7081"/>
                  </a:cubicBezTo>
                  <a:cubicBezTo>
                    <a:pt x="744" y="7125"/>
                    <a:pt x="853" y="7146"/>
                    <a:pt x="960" y="7146"/>
                  </a:cubicBezTo>
                  <a:cubicBezTo>
                    <a:pt x="1290" y="7146"/>
                    <a:pt x="1606" y="6949"/>
                    <a:pt x="1742" y="6628"/>
                  </a:cubicBezTo>
                  <a:lnTo>
                    <a:pt x="3647" y="2042"/>
                  </a:lnTo>
                  <a:lnTo>
                    <a:pt x="3658" y="72"/>
                  </a:lnTo>
                  <a:lnTo>
                    <a:pt x="3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1">
              <a:extLst>
                <a:ext uri="{FF2B5EF4-FFF2-40B4-BE49-F238E27FC236}">
                  <a16:creationId xmlns:a16="http://schemas.microsoft.com/office/drawing/2014/main" id="{4A56C554-DAFA-65FC-4C18-F7184770F5C8}"/>
                </a:ext>
              </a:extLst>
            </p:cNvPr>
            <p:cNvSpPr/>
            <p:nvPr/>
          </p:nvSpPr>
          <p:spPr>
            <a:xfrm>
              <a:off x="-5472558" y="3149781"/>
              <a:ext cx="311510" cy="451740"/>
            </a:xfrm>
            <a:custGeom>
              <a:avLst/>
              <a:gdLst/>
              <a:ahLst/>
              <a:cxnLst/>
              <a:rect l="l" t="t" r="r" b="b"/>
              <a:pathLst>
                <a:path w="4254" h="6169" extrusionOk="0">
                  <a:moveTo>
                    <a:pt x="719" y="1"/>
                  </a:moveTo>
                  <a:cubicBezTo>
                    <a:pt x="668" y="1"/>
                    <a:pt x="617" y="18"/>
                    <a:pt x="574" y="51"/>
                  </a:cubicBezTo>
                  <a:cubicBezTo>
                    <a:pt x="476" y="127"/>
                    <a:pt x="459" y="269"/>
                    <a:pt x="536" y="368"/>
                  </a:cubicBezTo>
                  <a:cubicBezTo>
                    <a:pt x="547" y="379"/>
                    <a:pt x="1677" y="1923"/>
                    <a:pt x="45" y="5843"/>
                  </a:cubicBezTo>
                  <a:cubicBezTo>
                    <a:pt x="1" y="5957"/>
                    <a:pt x="55" y="6088"/>
                    <a:pt x="170" y="6138"/>
                  </a:cubicBezTo>
                  <a:cubicBezTo>
                    <a:pt x="176" y="6138"/>
                    <a:pt x="181" y="6143"/>
                    <a:pt x="186" y="6143"/>
                  </a:cubicBezTo>
                  <a:cubicBezTo>
                    <a:pt x="192" y="6148"/>
                    <a:pt x="197" y="6148"/>
                    <a:pt x="203" y="6154"/>
                  </a:cubicBezTo>
                  <a:cubicBezTo>
                    <a:pt x="231" y="6164"/>
                    <a:pt x="259" y="6169"/>
                    <a:pt x="287" y="6169"/>
                  </a:cubicBezTo>
                  <a:cubicBezTo>
                    <a:pt x="379" y="6169"/>
                    <a:pt x="465" y="6116"/>
                    <a:pt x="503" y="6028"/>
                  </a:cubicBezTo>
                  <a:cubicBezTo>
                    <a:pt x="2130" y="2125"/>
                    <a:pt x="4013" y="1831"/>
                    <a:pt x="4040" y="1825"/>
                  </a:cubicBezTo>
                  <a:cubicBezTo>
                    <a:pt x="4166" y="1814"/>
                    <a:pt x="4253" y="1700"/>
                    <a:pt x="4242" y="1580"/>
                  </a:cubicBezTo>
                  <a:cubicBezTo>
                    <a:pt x="4227" y="1464"/>
                    <a:pt x="4133" y="1376"/>
                    <a:pt x="4020" y="1376"/>
                  </a:cubicBezTo>
                  <a:cubicBezTo>
                    <a:pt x="4010" y="1376"/>
                    <a:pt x="4001" y="1376"/>
                    <a:pt x="3991" y="1378"/>
                  </a:cubicBezTo>
                  <a:cubicBezTo>
                    <a:pt x="3920" y="1383"/>
                    <a:pt x="2616" y="1558"/>
                    <a:pt x="1207" y="3698"/>
                  </a:cubicBezTo>
                  <a:cubicBezTo>
                    <a:pt x="1731" y="1192"/>
                    <a:pt x="934" y="138"/>
                    <a:pt x="891" y="84"/>
                  </a:cubicBezTo>
                  <a:cubicBezTo>
                    <a:pt x="848" y="29"/>
                    <a:pt x="784"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1">
              <a:extLst>
                <a:ext uri="{FF2B5EF4-FFF2-40B4-BE49-F238E27FC236}">
                  <a16:creationId xmlns:a16="http://schemas.microsoft.com/office/drawing/2014/main" id="{3F6ABA30-433A-D14B-ADF4-A85B8A2BEB8E}"/>
                </a:ext>
              </a:extLst>
            </p:cNvPr>
            <p:cNvSpPr/>
            <p:nvPr/>
          </p:nvSpPr>
          <p:spPr>
            <a:xfrm>
              <a:off x="-5570463" y="2503774"/>
              <a:ext cx="805503" cy="793054"/>
            </a:xfrm>
            <a:custGeom>
              <a:avLst/>
              <a:gdLst/>
              <a:ahLst/>
              <a:cxnLst/>
              <a:rect l="l" t="t" r="r" b="b"/>
              <a:pathLst>
                <a:path w="11000" h="10830" extrusionOk="0">
                  <a:moveTo>
                    <a:pt x="5865" y="645"/>
                  </a:moveTo>
                  <a:cubicBezTo>
                    <a:pt x="6270" y="645"/>
                    <a:pt x="6678" y="711"/>
                    <a:pt x="7075" y="849"/>
                  </a:cubicBezTo>
                  <a:cubicBezTo>
                    <a:pt x="9269" y="1607"/>
                    <a:pt x="10345" y="4266"/>
                    <a:pt x="9471" y="6788"/>
                  </a:cubicBezTo>
                  <a:cubicBezTo>
                    <a:pt x="8761" y="8852"/>
                    <a:pt x="6968" y="10185"/>
                    <a:pt x="5138" y="10185"/>
                  </a:cubicBezTo>
                  <a:cubicBezTo>
                    <a:pt x="4732" y="10185"/>
                    <a:pt x="4324" y="10119"/>
                    <a:pt x="3925" y="9981"/>
                  </a:cubicBezTo>
                  <a:cubicBezTo>
                    <a:pt x="1731" y="9222"/>
                    <a:pt x="661" y="6564"/>
                    <a:pt x="1529" y="4042"/>
                  </a:cubicBezTo>
                  <a:cubicBezTo>
                    <a:pt x="2244" y="1978"/>
                    <a:pt x="4037" y="645"/>
                    <a:pt x="5865" y="645"/>
                  </a:cubicBezTo>
                  <a:close/>
                  <a:moveTo>
                    <a:pt x="5916" y="1"/>
                  </a:moveTo>
                  <a:cubicBezTo>
                    <a:pt x="3836" y="1"/>
                    <a:pt x="1803" y="1515"/>
                    <a:pt x="994" y="3856"/>
                  </a:cubicBezTo>
                  <a:cubicBezTo>
                    <a:pt x="0" y="6722"/>
                    <a:pt x="1223" y="9741"/>
                    <a:pt x="3712" y="10598"/>
                  </a:cubicBezTo>
                  <a:cubicBezTo>
                    <a:pt x="4164" y="10755"/>
                    <a:pt x="4627" y="10829"/>
                    <a:pt x="5088" y="10829"/>
                  </a:cubicBezTo>
                  <a:cubicBezTo>
                    <a:pt x="7166" y="10829"/>
                    <a:pt x="9203" y="9314"/>
                    <a:pt x="10012" y="6973"/>
                  </a:cubicBezTo>
                  <a:cubicBezTo>
                    <a:pt x="11000" y="4108"/>
                    <a:pt x="9783" y="1089"/>
                    <a:pt x="7293" y="232"/>
                  </a:cubicBezTo>
                  <a:cubicBezTo>
                    <a:pt x="6840" y="75"/>
                    <a:pt x="6377" y="1"/>
                    <a:pt x="5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1">
              <a:extLst>
                <a:ext uri="{FF2B5EF4-FFF2-40B4-BE49-F238E27FC236}">
                  <a16:creationId xmlns:a16="http://schemas.microsoft.com/office/drawing/2014/main" id="{89E36311-BC4D-C6C4-F2C5-E1FCE3326D1F}"/>
                </a:ext>
              </a:extLst>
            </p:cNvPr>
            <p:cNvSpPr/>
            <p:nvPr/>
          </p:nvSpPr>
          <p:spPr>
            <a:xfrm>
              <a:off x="-5480906" y="2551079"/>
              <a:ext cx="626022" cy="698444"/>
            </a:xfrm>
            <a:custGeom>
              <a:avLst/>
              <a:gdLst/>
              <a:ahLst/>
              <a:cxnLst/>
              <a:rect l="l" t="t" r="r" b="b"/>
              <a:pathLst>
                <a:path w="8549" h="9538" extrusionOk="0">
                  <a:moveTo>
                    <a:pt x="2811" y="476"/>
                  </a:moveTo>
                  <a:cubicBezTo>
                    <a:pt x="2981" y="558"/>
                    <a:pt x="3155" y="639"/>
                    <a:pt x="3325" y="721"/>
                  </a:cubicBezTo>
                  <a:cubicBezTo>
                    <a:pt x="3243" y="891"/>
                    <a:pt x="3161" y="1060"/>
                    <a:pt x="3079" y="1229"/>
                  </a:cubicBezTo>
                  <a:cubicBezTo>
                    <a:pt x="2910" y="1147"/>
                    <a:pt x="2741" y="1071"/>
                    <a:pt x="2571" y="989"/>
                  </a:cubicBezTo>
                  <a:cubicBezTo>
                    <a:pt x="2653" y="820"/>
                    <a:pt x="2730" y="645"/>
                    <a:pt x="2811" y="476"/>
                  </a:cubicBezTo>
                  <a:close/>
                  <a:moveTo>
                    <a:pt x="3439" y="776"/>
                  </a:moveTo>
                  <a:cubicBezTo>
                    <a:pt x="3608" y="858"/>
                    <a:pt x="3783" y="934"/>
                    <a:pt x="3952" y="1016"/>
                  </a:cubicBezTo>
                  <a:cubicBezTo>
                    <a:pt x="3876" y="1185"/>
                    <a:pt x="3794" y="1349"/>
                    <a:pt x="3712" y="1518"/>
                  </a:cubicBezTo>
                  <a:cubicBezTo>
                    <a:pt x="3543" y="1442"/>
                    <a:pt x="3374" y="1365"/>
                    <a:pt x="3199" y="1284"/>
                  </a:cubicBezTo>
                  <a:cubicBezTo>
                    <a:pt x="3281" y="1114"/>
                    <a:pt x="3357" y="945"/>
                    <a:pt x="3439" y="776"/>
                  </a:cubicBezTo>
                  <a:close/>
                  <a:moveTo>
                    <a:pt x="4067" y="1071"/>
                  </a:moveTo>
                  <a:cubicBezTo>
                    <a:pt x="4214" y="1136"/>
                    <a:pt x="4362" y="1207"/>
                    <a:pt x="4509" y="1273"/>
                  </a:cubicBezTo>
                  <a:cubicBezTo>
                    <a:pt x="4536" y="1284"/>
                    <a:pt x="4558" y="1300"/>
                    <a:pt x="4586" y="1311"/>
                  </a:cubicBezTo>
                  <a:cubicBezTo>
                    <a:pt x="4504" y="1475"/>
                    <a:pt x="4422" y="1644"/>
                    <a:pt x="4345" y="1808"/>
                  </a:cubicBezTo>
                  <a:cubicBezTo>
                    <a:pt x="4176" y="1731"/>
                    <a:pt x="4001" y="1655"/>
                    <a:pt x="3832" y="1573"/>
                  </a:cubicBezTo>
                  <a:cubicBezTo>
                    <a:pt x="3909" y="1404"/>
                    <a:pt x="3991" y="1234"/>
                    <a:pt x="4067" y="1071"/>
                  </a:cubicBezTo>
                  <a:close/>
                  <a:moveTo>
                    <a:pt x="2517" y="1103"/>
                  </a:moveTo>
                  <a:cubicBezTo>
                    <a:pt x="2686" y="1185"/>
                    <a:pt x="2855" y="1267"/>
                    <a:pt x="3024" y="1349"/>
                  </a:cubicBezTo>
                  <a:cubicBezTo>
                    <a:pt x="2942" y="1518"/>
                    <a:pt x="2866" y="1688"/>
                    <a:pt x="2784" y="1857"/>
                  </a:cubicBezTo>
                  <a:cubicBezTo>
                    <a:pt x="2615" y="1780"/>
                    <a:pt x="2451" y="1698"/>
                    <a:pt x="2282" y="1622"/>
                  </a:cubicBezTo>
                  <a:cubicBezTo>
                    <a:pt x="2358" y="1447"/>
                    <a:pt x="2440" y="1278"/>
                    <a:pt x="2517" y="1103"/>
                  </a:cubicBezTo>
                  <a:close/>
                  <a:moveTo>
                    <a:pt x="4695" y="1360"/>
                  </a:moveTo>
                  <a:cubicBezTo>
                    <a:pt x="4869" y="1442"/>
                    <a:pt x="5044" y="1524"/>
                    <a:pt x="5219" y="1600"/>
                  </a:cubicBezTo>
                  <a:cubicBezTo>
                    <a:pt x="5137" y="1769"/>
                    <a:pt x="5055" y="1933"/>
                    <a:pt x="4979" y="2097"/>
                  </a:cubicBezTo>
                  <a:cubicBezTo>
                    <a:pt x="4804" y="2020"/>
                    <a:pt x="4635" y="1944"/>
                    <a:pt x="4460" y="1862"/>
                  </a:cubicBezTo>
                  <a:cubicBezTo>
                    <a:pt x="4542" y="1698"/>
                    <a:pt x="4618" y="1529"/>
                    <a:pt x="4695" y="1360"/>
                  </a:cubicBezTo>
                  <a:close/>
                  <a:moveTo>
                    <a:pt x="3144" y="1404"/>
                  </a:moveTo>
                  <a:cubicBezTo>
                    <a:pt x="3314" y="1486"/>
                    <a:pt x="3483" y="1562"/>
                    <a:pt x="3652" y="1644"/>
                  </a:cubicBezTo>
                  <a:cubicBezTo>
                    <a:pt x="3576" y="1808"/>
                    <a:pt x="3499" y="1977"/>
                    <a:pt x="3417" y="2146"/>
                  </a:cubicBezTo>
                  <a:cubicBezTo>
                    <a:pt x="3248" y="2070"/>
                    <a:pt x="3079" y="1993"/>
                    <a:pt x="2910" y="1917"/>
                  </a:cubicBezTo>
                  <a:cubicBezTo>
                    <a:pt x="2986" y="1742"/>
                    <a:pt x="3068" y="1573"/>
                    <a:pt x="3144" y="1404"/>
                  </a:cubicBezTo>
                  <a:close/>
                  <a:moveTo>
                    <a:pt x="1600" y="1436"/>
                  </a:moveTo>
                  <a:cubicBezTo>
                    <a:pt x="1769" y="1518"/>
                    <a:pt x="1938" y="1600"/>
                    <a:pt x="2102" y="1677"/>
                  </a:cubicBezTo>
                  <a:cubicBezTo>
                    <a:pt x="2031" y="1835"/>
                    <a:pt x="1954" y="1999"/>
                    <a:pt x="1883" y="2157"/>
                  </a:cubicBezTo>
                  <a:cubicBezTo>
                    <a:pt x="1878" y="2168"/>
                    <a:pt x="1867" y="2179"/>
                    <a:pt x="1862" y="2195"/>
                  </a:cubicBezTo>
                  <a:cubicBezTo>
                    <a:pt x="1698" y="2113"/>
                    <a:pt x="1529" y="2037"/>
                    <a:pt x="1359" y="1960"/>
                  </a:cubicBezTo>
                  <a:cubicBezTo>
                    <a:pt x="1441" y="1786"/>
                    <a:pt x="1523" y="1611"/>
                    <a:pt x="1600" y="1436"/>
                  </a:cubicBezTo>
                  <a:close/>
                  <a:moveTo>
                    <a:pt x="5328" y="1649"/>
                  </a:moveTo>
                  <a:cubicBezTo>
                    <a:pt x="5503" y="1731"/>
                    <a:pt x="5672" y="1813"/>
                    <a:pt x="5847" y="1889"/>
                  </a:cubicBezTo>
                  <a:cubicBezTo>
                    <a:pt x="5770" y="2059"/>
                    <a:pt x="5688" y="2222"/>
                    <a:pt x="5612" y="2386"/>
                  </a:cubicBezTo>
                  <a:cubicBezTo>
                    <a:pt x="5437" y="2310"/>
                    <a:pt x="5268" y="2233"/>
                    <a:pt x="5093" y="2152"/>
                  </a:cubicBezTo>
                  <a:cubicBezTo>
                    <a:pt x="5170" y="1988"/>
                    <a:pt x="5252" y="1819"/>
                    <a:pt x="5328" y="1649"/>
                  </a:cubicBezTo>
                  <a:close/>
                  <a:moveTo>
                    <a:pt x="3772" y="1698"/>
                  </a:moveTo>
                  <a:cubicBezTo>
                    <a:pt x="3898" y="1753"/>
                    <a:pt x="4018" y="1813"/>
                    <a:pt x="4143" y="1868"/>
                  </a:cubicBezTo>
                  <a:cubicBezTo>
                    <a:pt x="4187" y="1889"/>
                    <a:pt x="4236" y="1911"/>
                    <a:pt x="4285" y="1933"/>
                  </a:cubicBezTo>
                  <a:cubicBezTo>
                    <a:pt x="4203" y="2102"/>
                    <a:pt x="4127" y="2272"/>
                    <a:pt x="4051" y="2435"/>
                  </a:cubicBezTo>
                  <a:cubicBezTo>
                    <a:pt x="3881" y="2359"/>
                    <a:pt x="3707" y="2283"/>
                    <a:pt x="3537" y="2201"/>
                  </a:cubicBezTo>
                  <a:cubicBezTo>
                    <a:pt x="3614" y="2037"/>
                    <a:pt x="3696" y="1868"/>
                    <a:pt x="3772" y="1698"/>
                  </a:cubicBezTo>
                  <a:close/>
                  <a:moveTo>
                    <a:pt x="2227" y="1737"/>
                  </a:moveTo>
                  <a:cubicBezTo>
                    <a:pt x="2397" y="1819"/>
                    <a:pt x="2560" y="1895"/>
                    <a:pt x="2730" y="1977"/>
                  </a:cubicBezTo>
                  <a:cubicBezTo>
                    <a:pt x="2653" y="2146"/>
                    <a:pt x="2571" y="2315"/>
                    <a:pt x="2495" y="2484"/>
                  </a:cubicBezTo>
                  <a:cubicBezTo>
                    <a:pt x="2326" y="2408"/>
                    <a:pt x="2156" y="2332"/>
                    <a:pt x="1993" y="2250"/>
                  </a:cubicBezTo>
                  <a:cubicBezTo>
                    <a:pt x="2069" y="2081"/>
                    <a:pt x="2145" y="1906"/>
                    <a:pt x="2227" y="1737"/>
                  </a:cubicBezTo>
                  <a:close/>
                  <a:moveTo>
                    <a:pt x="5956" y="1944"/>
                  </a:moveTo>
                  <a:cubicBezTo>
                    <a:pt x="6130" y="2020"/>
                    <a:pt x="6305" y="2102"/>
                    <a:pt x="6480" y="2184"/>
                  </a:cubicBezTo>
                  <a:cubicBezTo>
                    <a:pt x="6398" y="2348"/>
                    <a:pt x="6321" y="2517"/>
                    <a:pt x="6240" y="2681"/>
                  </a:cubicBezTo>
                  <a:cubicBezTo>
                    <a:pt x="6070" y="2599"/>
                    <a:pt x="5896" y="2523"/>
                    <a:pt x="5726" y="2441"/>
                  </a:cubicBezTo>
                  <a:cubicBezTo>
                    <a:pt x="5803" y="2277"/>
                    <a:pt x="5879" y="2108"/>
                    <a:pt x="5956" y="1944"/>
                  </a:cubicBezTo>
                  <a:close/>
                  <a:moveTo>
                    <a:pt x="4405" y="1988"/>
                  </a:moveTo>
                  <a:cubicBezTo>
                    <a:pt x="4575" y="2070"/>
                    <a:pt x="4744" y="2146"/>
                    <a:pt x="4919" y="2228"/>
                  </a:cubicBezTo>
                  <a:cubicBezTo>
                    <a:pt x="4837" y="2392"/>
                    <a:pt x="4760" y="2561"/>
                    <a:pt x="4678" y="2725"/>
                  </a:cubicBezTo>
                  <a:cubicBezTo>
                    <a:pt x="4509" y="2648"/>
                    <a:pt x="4340" y="2572"/>
                    <a:pt x="4171" y="2490"/>
                  </a:cubicBezTo>
                  <a:cubicBezTo>
                    <a:pt x="4247" y="2326"/>
                    <a:pt x="4324" y="2157"/>
                    <a:pt x="4405" y="1988"/>
                  </a:cubicBezTo>
                  <a:close/>
                  <a:moveTo>
                    <a:pt x="2855" y="2031"/>
                  </a:moveTo>
                  <a:cubicBezTo>
                    <a:pt x="3024" y="2113"/>
                    <a:pt x="3194" y="2190"/>
                    <a:pt x="3363" y="2272"/>
                  </a:cubicBezTo>
                  <a:cubicBezTo>
                    <a:pt x="3281" y="2441"/>
                    <a:pt x="3204" y="2610"/>
                    <a:pt x="3123" y="2779"/>
                  </a:cubicBezTo>
                  <a:cubicBezTo>
                    <a:pt x="2953" y="2697"/>
                    <a:pt x="2790" y="2621"/>
                    <a:pt x="2620" y="2545"/>
                  </a:cubicBezTo>
                  <a:cubicBezTo>
                    <a:pt x="2697" y="2375"/>
                    <a:pt x="2773" y="2206"/>
                    <a:pt x="2855" y="2031"/>
                  </a:cubicBezTo>
                  <a:close/>
                  <a:moveTo>
                    <a:pt x="1310" y="2070"/>
                  </a:moveTo>
                  <a:cubicBezTo>
                    <a:pt x="1480" y="2152"/>
                    <a:pt x="1643" y="2228"/>
                    <a:pt x="1813" y="2310"/>
                  </a:cubicBezTo>
                  <a:cubicBezTo>
                    <a:pt x="1731" y="2479"/>
                    <a:pt x="1654" y="2654"/>
                    <a:pt x="1572" y="2823"/>
                  </a:cubicBezTo>
                  <a:cubicBezTo>
                    <a:pt x="1409" y="2747"/>
                    <a:pt x="1239" y="2670"/>
                    <a:pt x="1070" y="2588"/>
                  </a:cubicBezTo>
                  <a:cubicBezTo>
                    <a:pt x="1152" y="2414"/>
                    <a:pt x="1234" y="2244"/>
                    <a:pt x="1310" y="2070"/>
                  </a:cubicBezTo>
                  <a:close/>
                  <a:moveTo>
                    <a:pt x="6589" y="2233"/>
                  </a:moveTo>
                  <a:cubicBezTo>
                    <a:pt x="6764" y="2315"/>
                    <a:pt x="6938" y="2397"/>
                    <a:pt x="7108" y="2479"/>
                  </a:cubicBezTo>
                  <a:cubicBezTo>
                    <a:pt x="7031" y="2643"/>
                    <a:pt x="6949" y="2807"/>
                    <a:pt x="6873" y="2976"/>
                  </a:cubicBezTo>
                  <a:cubicBezTo>
                    <a:pt x="6698" y="2894"/>
                    <a:pt x="6529" y="2812"/>
                    <a:pt x="6354" y="2736"/>
                  </a:cubicBezTo>
                  <a:cubicBezTo>
                    <a:pt x="6420" y="2594"/>
                    <a:pt x="6485" y="2446"/>
                    <a:pt x="6556" y="2304"/>
                  </a:cubicBezTo>
                  <a:cubicBezTo>
                    <a:pt x="6567" y="2283"/>
                    <a:pt x="6578" y="2261"/>
                    <a:pt x="6589" y="2233"/>
                  </a:cubicBezTo>
                  <a:close/>
                  <a:moveTo>
                    <a:pt x="5033" y="2283"/>
                  </a:moveTo>
                  <a:cubicBezTo>
                    <a:pt x="5208" y="2359"/>
                    <a:pt x="5377" y="2441"/>
                    <a:pt x="5546" y="2517"/>
                  </a:cubicBezTo>
                  <a:cubicBezTo>
                    <a:pt x="5470" y="2681"/>
                    <a:pt x="5388" y="2850"/>
                    <a:pt x="5312" y="3014"/>
                  </a:cubicBezTo>
                  <a:cubicBezTo>
                    <a:pt x="5142" y="2938"/>
                    <a:pt x="4973" y="2861"/>
                    <a:pt x="4798" y="2779"/>
                  </a:cubicBezTo>
                  <a:cubicBezTo>
                    <a:pt x="4880" y="2615"/>
                    <a:pt x="4957" y="2446"/>
                    <a:pt x="5033" y="2283"/>
                  </a:cubicBezTo>
                  <a:close/>
                  <a:moveTo>
                    <a:pt x="3483" y="2326"/>
                  </a:moveTo>
                  <a:cubicBezTo>
                    <a:pt x="3581" y="2375"/>
                    <a:pt x="3679" y="2419"/>
                    <a:pt x="3778" y="2463"/>
                  </a:cubicBezTo>
                  <a:cubicBezTo>
                    <a:pt x="3849" y="2495"/>
                    <a:pt x="3920" y="2528"/>
                    <a:pt x="3991" y="2566"/>
                  </a:cubicBezTo>
                  <a:cubicBezTo>
                    <a:pt x="3914" y="2730"/>
                    <a:pt x="3832" y="2899"/>
                    <a:pt x="3756" y="3069"/>
                  </a:cubicBezTo>
                  <a:cubicBezTo>
                    <a:pt x="3587" y="2987"/>
                    <a:pt x="3417" y="2910"/>
                    <a:pt x="3248" y="2834"/>
                  </a:cubicBezTo>
                  <a:cubicBezTo>
                    <a:pt x="3325" y="2665"/>
                    <a:pt x="3406" y="2495"/>
                    <a:pt x="3483" y="2326"/>
                  </a:cubicBezTo>
                  <a:close/>
                  <a:moveTo>
                    <a:pt x="1938" y="2370"/>
                  </a:moveTo>
                  <a:cubicBezTo>
                    <a:pt x="2102" y="2446"/>
                    <a:pt x="2271" y="2528"/>
                    <a:pt x="2440" y="2605"/>
                  </a:cubicBezTo>
                  <a:cubicBezTo>
                    <a:pt x="2358" y="2779"/>
                    <a:pt x="2282" y="2948"/>
                    <a:pt x="2200" y="3118"/>
                  </a:cubicBezTo>
                  <a:cubicBezTo>
                    <a:pt x="2036" y="3041"/>
                    <a:pt x="1867" y="2959"/>
                    <a:pt x="1703" y="2883"/>
                  </a:cubicBezTo>
                  <a:cubicBezTo>
                    <a:pt x="1780" y="2714"/>
                    <a:pt x="1856" y="2539"/>
                    <a:pt x="1938" y="2370"/>
                  </a:cubicBezTo>
                  <a:close/>
                  <a:moveTo>
                    <a:pt x="7217" y="2528"/>
                  </a:moveTo>
                  <a:cubicBezTo>
                    <a:pt x="7391" y="2610"/>
                    <a:pt x="7566" y="2692"/>
                    <a:pt x="7741" y="2774"/>
                  </a:cubicBezTo>
                  <a:cubicBezTo>
                    <a:pt x="7659" y="2938"/>
                    <a:pt x="7577" y="3107"/>
                    <a:pt x="7501" y="3271"/>
                  </a:cubicBezTo>
                  <a:cubicBezTo>
                    <a:pt x="7326" y="3189"/>
                    <a:pt x="7157" y="3107"/>
                    <a:pt x="6987" y="3025"/>
                  </a:cubicBezTo>
                  <a:cubicBezTo>
                    <a:pt x="7042" y="2910"/>
                    <a:pt x="7097" y="2790"/>
                    <a:pt x="7151" y="2670"/>
                  </a:cubicBezTo>
                  <a:cubicBezTo>
                    <a:pt x="7173" y="2626"/>
                    <a:pt x="7195" y="2577"/>
                    <a:pt x="7217" y="2528"/>
                  </a:cubicBezTo>
                  <a:close/>
                  <a:moveTo>
                    <a:pt x="5666" y="2572"/>
                  </a:moveTo>
                  <a:cubicBezTo>
                    <a:pt x="5836" y="2648"/>
                    <a:pt x="6010" y="2730"/>
                    <a:pt x="6180" y="2812"/>
                  </a:cubicBezTo>
                  <a:cubicBezTo>
                    <a:pt x="6098" y="2976"/>
                    <a:pt x="6021" y="3140"/>
                    <a:pt x="5939" y="3309"/>
                  </a:cubicBezTo>
                  <a:cubicBezTo>
                    <a:pt x="5770" y="3227"/>
                    <a:pt x="5601" y="3150"/>
                    <a:pt x="5432" y="3069"/>
                  </a:cubicBezTo>
                  <a:cubicBezTo>
                    <a:pt x="5508" y="2905"/>
                    <a:pt x="5585" y="2736"/>
                    <a:pt x="5666" y="2572"/>
                  </a:cubicBezTo>
                  <a:close/>
                  <a:moveTo>
                    <a:pt x="4111" y="2621"/>
                  </a:moveTo>
                  <a:cubicBezTo>
                    <a:pt x="4280" y="2697"/>
                    <a:pt x="4449" y="2774"/>
                    <a:pt x="4618" y="2856"/>
                  </a:cubicBezTo>
                  <a:cubicBezTo>
                    <a:pt x="4542" y="3019"/>
                    <a:pt x="4465" y="3189"/>
                    <a:pt x="4389" y="3352"/>
                  </a:cubicBezTo>
                  <a:cubicBezTo>
                    <a:pt x="4220" y="3276"/>
                    <a:pt x="4051" y="3200"/>
                    <a:pt x="3881" y="3123"/>
                  </a:cubicBezTo>
                  <a:cubicBezTo>
                    <a:pt x="3958" y="2954"/>
                    <a:pt x="4034" y="2790"/>
                    <a:pt x="4111" y="2621"/>
                  </a:cubicBezTo>
                  <a:close/>
                  <a:moveTo>
                    <a:pt x="2566" y="2665"/>
                  </a:moveTo>
                  <a:cubicBezTo>
                    <a:pt x="2730" y="2747"/>
                    <a:pt x="2899" y="2823"/>
                    <a:pt x="3068" y="2899"/>
                  </a:cubicBezTo>
                  <a:cubicBezTo>
                    <a:pt x="2986" y="3069"/>
                    <a:pt x="2910" y="3238"/>
                    <a:pt x="2833" y="3407"/>
                  </a:cubicBezTo>
                  <a:cubicBezTo>
                    <a:pt x="2664" y="3331"/>
                    <a:pt x="2495" y="3254"/>
                    <a:pt x="2331" y="3178"/>
                  </a:cubicBezTo>
                  <a:cubicBezTo>
                    <a:pt x="2408" y="3003"/>
                    <a:pt x="2484" y="2834"/>
                    <a:pt x="2566" y="2665"/>
                  </a:cubicBezTo>
                  <a:close/>
                  <a:moveTo>
                    <a:pt x="1021" y="2703"/>
                  </a:moveTo>
                  <a:cubicBezTo>
                    <a:pt x="1185" y="2779"/>
                    <a:pt x="1354" y="2861"/>
                    <a:pt x="1518" y="2938"/>
                  </a:cubicBezTo>
                  <a:cubicBezTo>
                    <a:pt x="1441" y="3112"/>
                    <a:pt x="1359" y="3281"/>
                    <a:pt x="1283" y="3456"/>
                  </a:cubicBezTo>
                  <a:cubicBezTo>
                    <a:pt x="1114" y="3374"/>
                    <a:pt x="950" y="3298"/>
                    <a:pt x="781" y="3221"/>
                  </a:cubicBezTo>
                  <a:cubicBezTo>
                    <a:pt x="863" y="3047"/>
                    <a:pt x="939" y="2872"/>
                    <a:pt x="1021" y="2703"/>
                  </a:cubicBezTo>
                  <a:close/>
                  <a:moveTo>
                    <a:pt x="7850" y="2828"/>
                  </a:moveTo>
                  <a:cubicBezTo>
                    <a:pt x="8019" y="2910"/>
                    <a:pt x="8194" y="2992"/>
                    <a:pt x="8363" y="3074"/>
                  </a:cubicBezTo>
                  <a:cubicBezTo>
                    <a:pt x="8287" y="3243"/>
                    <a:pt x="8205" y="3407"/>
                    <a:pt x="8128" y="3571"/>
                  </a:cubicBezTo>
                  <a:cubicBezTo>
                    <a:pt x="7954" y="3489"/>
                    <a:pt x="7784" y="3407"/>
                    <a:pt x="7610" y="3325"/>
                  </a:cubicBezTo>
                  <a:cubicBezTo>
                    <a:pt x="7659" y="3232"/>
                    <a:pt x="7703" y="3134"/>
                    <a:pt x="7746" y="3041"/>
                  </a:cubicBezTo>
                  <a:cubicBezTo>
                    <a:pt x="7779" y="2970"/>
                    <a:pt x="7812" y="2899"/>
                    <a:pt x="7850" y="2828"/>
                  </a:cubicBezTo>
                  <a:close/>
                  <a:moveTo>
                    <a:pt x="6294" y="2861"/>
                  </a:moveTo>
                  <a:cubicBezTo>
                    <a:pt x="6469" y="2943"/>
                    <a:pt x="6638" y="3025"/>
                    <a:pt x="6807" y="3101"/>
                  </a:cubicBezTo>
                  <a:cubicBezTo>
                    <a:pt x="6731" y="3271"/>
                    <a:pt x="6649" y="3434"/>
                    <a:pt x="6573" y="3598"/>
                  </a:cubicBezTo>
                  <a:cubicBezTo>
                    <a:pt x="6403" y="3522"/>
                    <a:pt x="6234" y="3440"/>
                    <a:pt x="6059" y="3363"/>
                  </a:cubicBezTo>
                  <a:cubicBezTo>
                    <a:pt x="6141" y="3194"/>
                    <a:pt x="6218" y="3030"/>
                    <a:pt x="6294" y="2861"/>
                  </a:cubicBezTo>
                  <a:close/>
                  <a:moveTo>
                    <a:pt x="4744" y="2910"/>
                  </a:moveTo>
                  <a:cubicBezTo>
                    <a:pt x="4913" y="2987"/>
                    <a:pt x="5082" y="3069"/>
                    <a:pt x="5252" y="3145"/>
                  </a:cubicBezTo>
                  <a:cubicBezTo>
                    <a:pt x="5175" y="3314"/>
                    <a:pt x="5093" y="3478"/>
                    <a:pt x="5017" y="3642"/>
                  </a:cubicBezTo>
                  <a:cubicBezTo>
                    <a:pt x="4848" y="3565"/>
                    <a:pt x="4678" y="3489"/>
                    <a:pt x="4509" y="3412"/>
                  </a:cubicBezTo>
                  <a:cubicBezTo>
                    <a:pt x="4586" y="3243"/>
                    <a:pt x="4662" y="3079"/>
                    <a:pt x="4744" y="2910"/>
                  </a:cubicBezTo>
                  <a:close/>
                  <a:moveTo>
                    <a:pt x="3194" y="2959"/>
                  </a:moveTo>
                  <a:cubicBezTo>
                    <a:pt x="3265" y="2992"/>
                    <a:pt x="3336" y="3025"/>
                    <a:pt x="3406" y="3058"/>
                  </a:cubicBezTo>
                  <a:cubicBezTo>
                    <a:pt x="3505" y="3107"/>
                    <a:pt x="3598" y="3150"/>
                    <a:pt x="3696" y="3194"/>
                  </a:cubicBezTo>
                  <a:cubicBezTo>
                    <a:pt x="3685" y="3216"/>
                    <a:pt x="3674" y="3238"/>
                    <a:pt x="3668" y="3254"/>
                  </a:cubicBezTo>
                  <a:cubicBezTo>
                    <a:pt x="3598" y="3402"/>
                    <a:pt x="3532" y="3549"/>
                    <a:pt x="3467" y="3696"/>
                  </a:cubicBezTo>
                  <a:cubicBezTo>
                    <a:pt x="3297" y="3620"/>
                    <a:pt x="3128" y="3543"/>
                    <a:pt x="2959" y="3467"/>
                  </a:cubicBezTo>
                  <a:cubicBezTo>
                    <a:pt x="3035" y="3298"/>
                    <a:pt x="3117" y="3129"/>
                    <a:pt x="3194" y="2959"/>
                  </a:cubicBezTo>
                  <a:close/>
                  <a:moveTo>
                    <a:pt x="1649" y="3003"/>
                  </a:moveTo>
                  <a:cubicBezTo>
                    <a:pt x="1813" y="3079"/>
                    <a:pt x="1982" y="3161"/>
                    <a:pt x="2145" y="3238"/>
                  </a:cubicBezTo>
                  <a:cubicBezTo>
                    <a:pt x="2069" y="3407"/>
                    <a:pt x="1993" y="3576"/>
                    <a:pt x="1911" y="3745"/>
                  </a:cubicBezTo>
                  <a:cubicBezTo>
                    <a:pt x="1747" y="3669"/>
                    <a:pt x="1578" y="3593"/>
                    <a:pt x="1414" y="3516"/>
                  </a:cubicBezTo>
                  <a:cubicBezTo>
                    <a:pt x="1490" y="3342"/>
                    <a:pt x="1567" y="3172"/>
                    <a:pt x="1649" y="3003"/>
                  </a:cubicBezTo>
                  <a:close/>
                  <a:moveTo>
                    <a:pt x="6922" y="3156"/>
                  </a:moveTo>
                  <a:cubicBezTo>
                    <a:pt x="7097" y="3238"/>
                    <a:pt x="7266" y="3320"/>
                    <a:pt x="7435" y="3402"/>
                  </a:cubicBezTo>
                  <a:cubicBezTo>
                    <a:pt x="7359" y="3565"/>
                    <a:pt x="7277" y="3735"/>
                    <a:pt x="7200" y="3898"/>
                  </a:cubicBezTo>
                  <a:cubicBezTo>
                    <a:pt x="7031" y="3816"/>
                    <a:pt x="6862" y="3735"/>
                    <a:pt x="6693" y="3658"/>
                  </a:cubicBezTo>
                  <a:cubicBezTo>
                    <a:pt x="6769" y="3489"/>
                    <a:pt x="6845" y="3325"/>
                    <a:pt x="6922" y="3156"/>
                  </a:cubicBezTo>
                  <a:close/>
                  <a:moveTo>
                    <a:pt x="5372" y="3200"/>
                  </a:moveTo>
                  <a:cubicBezTo>
                    <a:pt x="5541" y="3281"/>
                    <a:pt x="5710" y="3358"/>
                    <a:pt x="5879" y="3440"/>
                  </a:cubicBezTo>
                  <a:cubicBezTo>
                    <a:pt x="5803" y="3604"/>
                    <a:pt x="5726" y="3773"/>
                    <a:pt x="5650" y="3937"/>
                  </a:cubicBezTo>
                  <a:cubicBezTo>
                    <a:pt x="5481" y="3860"/>
                    <a:pt x="5312" y="3778"/>
                    <a:pt x="5142" y="3702"/>
                  </a:cubicBezTo>
                  <a:cubicBezTo>
                    <a:pt x="5219" y="3533"/>
                    <a:pt x="5295" y="3369"/>
                    <a:pt x="5372" y="3200"/>
                  </a:cubicBezTo>
                  <a:close/>
                  <a:moveTo>
                    <a:pt x="3821" y="3249"/>
                  </a:moveTo>
                  <a:cubicBezTo>
                    <a:pt x="3991" y="3331"/>
                    <a:pt x="4160" y="3407"/>
                    <a:pt x="4329" y="3483"/>
                  </a:cubicBezTo>
                  <a:cubicBezTo>
                    <a:pt x="4307" y="3533"/>
                    <a:pt x="4285" y="3576"/>
                    <a:pt x="4263" y="3625"/>
                  </a:cubicBezTo>
                  <a:cubicBezTo>
                    <a:pt x="4203" y="3745"/>
                    <a:pt x="4149" y="3866"/>
                    <a:pt x="4094" y="3986"/>
                  </a:cubicBezTo>
                  <a:cubicBezTo>
                    <a:pt x="3925" y="3909"/>
                    <a:pt x="3761" y="3833"/>
                    <a:pt x="3592" y="3756"/>
                  </a:cubicBezTo>
                  <a:cubicBezTo>
                    <a:pt x="3668" y="3587"/>
                    <a:pt x="3745" y="3418"/>
                    <a:pt x="3821" y="3249"/>
                  </a:cubicBezTo>
                  <a:close/>
                  <a:moveTo>
                    <a:pt x="2277" y="3298"/>
                  </a:moveTo>
                  <a:cubicBezTo>
                    <a:pt x="2440" y="3374"/>
                    <a:pt x="2609" y="3451"/>
                    <a:pt x="2773" y="3533"/>
                  </a:cubicBezTo>
                  <a:cubicBezTo>
                    <a:pt x="2697" y="3702"/>
                    <a:pt x="2620" y="3866"/>
                    <a:pt x="2544" y="4035"/>
                  </a:cubicBezTo>
                  <a:cubicBezTo>
                    <a:pt x="2375" y="3958"/>
                    <a:pt x="2206" y="3882"/>
                    <a:pt x="2042" y="3805"/>
                  </a:cubicBezTo>
                  <a:cubicBezTo>
                    <a:pt x="2118" y="3636"/>
                    <a:pt x="2195" y="3467"/>
                    <a:pt x="2277" y="3298"/>
                  </a:cubicBezTo>
                  <a:close/>
                  <a:moveTo>
                    <a:pt x="732" y="3336"/>
                  </a:moveTo>
                  <a:cubicBezTo>
                    <a:pt x="895" y="3412"/>
                    <a:pt x="1065" y="3494"/>
                    <a:pt x="1228" y="3571"/>
                  </a:cubicBezTo>
                  <a:cubicBezTo>
                    <a:pt x="1147" y="3745"/>
                    <a:pt x="1070" y="3915"/>
                    <a:pt x="994" y="4084"/>
                  </a:cubicBezTo>
                  <a:cubicBezTo>
                    <a:pt x="824" y="4007"/>
                    <a:pt x="655" y="3931"/>
                    <a:pt x="491" y="3849"/>
                  </a:cubicBezTo>
                  <a:cubicBezTo>
                    <a:pt x="573" y="3680"/>
                    <a:pt x="650" y="3505"/>
                    <a:pt x="732" y="3336"/>
                  </a:cubicBezTo>
                  <a:close/>
                  <a:moveTo>
                    <a:pt x="7550" y="3456"/>
                  </a:moveTo>
                  <a:cubicBezTo>
                    <a:pt x="7724" y="3538"/>
                    <a:pt x="7894" y="3620"/>
                    <a:pt x="8063" y="3702"/>
                  </a:cubicBezTo>
                  <a:cubicBezTo>
                    <a:pt x="7986" y="3871"/>
                    <a:pt x="7904" y="4035"/>
                    <a:pt x="7823" y="4199"/>
                  </a:cubicBezTo>
                  <a:cubicBezTo>
                    <a:pt x="7659" y="4117"/>
                    <a:pt x="7490" y="4035"/>
                    <a:pt x="7320" y="3953"/>
                  </a:cubicBezTo>
                  <a:cubicBezTo>
                    <a:pt x="7397" y="3789"/>
                    <a:pt x="7473" y="3620"/>
                    <a:pt x="7550" y="3456"/>
                  </a:cubicBezTo>
                  <a:close/>
                  <a:moveTo>
                    <a:pt x="5999" y="3494"/>
                  </a:moveTo>
                  <a:cubicBezTo>
                    <a:pt x="6174" y="3571"/>
                    <a:pt x="6343" y="3653"/>
                    <a:pt x="6513" y="3729"/>
                  </a:cubicBezTo>
                  <a:cubicBezTo>
                    <a:pt x="6431" y="3898"/>
                    <a:pt x="6354" y="4062"/>
                    <a:pt x="6278" y="4231"/>
                  </a:cubicBezTo>
                  <a:cubicBezTo>
                    <a:pt x="6261" y="4220"/>
                    <a:pt x="6245" y="4215"/>
                    <a:pt x="6229" y="4204"/>
                  </a:cubicBezTo>
                  <a:cubicBezTo>
                    <a:pt x="6076" y="4133"/>
                    <a:pt x="5923" y="4068"/>
                    <a:pt x="5770" y="3997"/>
                  </a:cubicBezTo>
                  <a:cubicBezTo>
                    <a:pt x="5847" y="3827"/>
                    <a:pt x="5923" y="3658"/>
                    <a:pt x="5999" y="3494"/>
                  </a:cubicBezTo>
                  <a:close/>
                  <a:moveTo>
                    <a:pt x="4455" y="3543"/>
                  </a:moveTo>
                  <a:cubicBezTo>
                    <a:pt x="4618" y="3620"/>
                    <a:pt x="4788" y="3696"/>
                    <a:pt x="4957" y="3773"/>
                  </a:cubicBezTo>
                  <a:cubicBezTo>
                    <a:pt x="4924" y="3844"/>
                    <a:pt x="4891" y="3920"/>
                    <a:pt x="4859" y="3991"/>
                  </a:cubicBezTo>
                  <a:cubicBezTo>
                    <a:pt x="4815" y="4084"/>
                    <a:pt x="4771" y="4177"/>
                    <a:pt x="4727" y="4275"/>
                  </a:cubicBezTo>
                  <a:cubicBezTo>
                    <a:pt x="4558" y="4199"/>
                    <a:pt x="4389" y="4122"/>
                    <a:pt x="4220" y="4040"/>
                  </a:cubicBezTo>
                  <a:cubicBezTo>
                    <a:pt x="4296" y="3876"/>
                    <a:pt x="4378" y="3707"/>
                    <a:pt x="4455" y="3543"/>
                  </a:cubicBezTo>
                  <a:close/>
                  <a:moveTo>
                    <a:pt x="2904" y="3593"/>
                  </a:moveTo>
                  <a:cubicBezTo>
                    <a:pt x="2948" y="3614"/>
                    <a:pt x="2997" y="3631"/>
                    <a:pt x="3041" y="3653"/>
                  </a:cubicBezTo>
                  <a:cubicBezTo>
                    <a:pt x="3161" y="3713"/>
                    <a:pt x="3281" y="3767"/>
                    <a:pt x="3406" y="3822"/>
                  </a:cubicBezTo>
                  <a:cubicBezTo>
                    <a:pt x="3330" y="3991"/>
                    <a:pt x="3248" y="4160"/>
                    <a:pt x="3172" y="4324"/>
                  </a:cubicBezTo>
                  <a:cubicBezTo>
                    <a:pt x="3008" y="4248"/>
                    <a:pt x="2839" y="4171"/>
                    <a:pt x="2670" y="4095"/>
                  </a:cubicBezTo>
                  <a:cubicBezTo>
                    <a:pt x="2751" y="3926"/>
                    <a:pt x="2828" y="3756"/>
                    <a:pt x="2904" y="3593"/>
                  </a:cubicBezTo>
                  <a:close/>
                  <a:moveTo>
                    <a:pt x="1359" y="3636"/>
                  </a:moveTo>
                  <a:cubicBezTo>
                    <a:pt x="1523" y="3713"/>
                    <a:pt x="1692" y="3789"/>
                    <a:pt x="1856" y="3866"/>
                  </a:cubicBezTo>
                  <a:cubicBezTo>
                    <a:pt x="1780" y="4040"/>
                    <a:pt x="1698" y="4209"/>
                    <a:pt x="1621" y="4379"/>
                  </a:cubicBezTo>
                  <a:cubicBezTo>
                    <a:pt x="1452" y="4302"/>
                    <a:pt x="1288" y="4220"/>
                    <a:pt x="1119" y="4144"/>
                  </a:cubicBezTo>
                  <a:cubicBezTo>
                    <a:pt x="1201" y="3975"/>
                    <a:pt x="1278" y="3805"/>
                    <a:pt x="1359" y="3636"/>
                  </a:cubicBezTo>
                  <a:close/>
                  <a:moveTo>
                    <a:pt x="6633" y="3789"/>
                  </a:moveTo>
                  <a:cubicBezTo>
                    <a:pt x="6802" y="3866"/>
                    <a:pt x="6971" y="3947"/>
                    <a:pt x="7140" y="4029"/>
                  </a:cubicBezTo>
                  <a:cubicBezTo>
                    <a:pt x="7058" y="4193"/>
                    <a:pt x="6982" y="4362"/>
                    <a:pt x="6906" y="4526"/>
                  </a:cubicBezTo>
                  <a:cubicBezTo>
                    <a:pt x="6736" y="4450"/>
                    <a:pt x="6567" y="4368"/>
                    <a:pt x="6398" y="4286"/>
                  </a:cubicBezTo>
                  <a:cubicBezTo>
                    <a:pt x="6474" y="4122"/>
                    <a:pt x="6551" y="3953"/>
                    <a:pt x="6633" y="3789"/>
                  </a:cubicBezTo>
                  <a:close/>
                  <a:moveTo>
                    <a:pt x="5082" y="3833"/>
                  </a:moveTo>
                  <a:cubicBezTo>
                    <a:pt x="5252" y="3909"/>
                    <a:pt x="5421" y="3986"/>
                    <a:pt x="5590" y="4068"/>
                  </a:cubicBezTo>
                  <a:cubicBezTo>
                    <a:pt x="5541" y="4166"/>
                    <a:pt x="5497" y="4259"/>
                    <a:pt x="5454" y="4357"/>
                  </a:cubicBezTo>
                  <a:cubicBezTo>
                    <a:pt x="5421" y="4428"/>
                    <a:pt x="5388" y="4499"/>
                    <a:pt x="5355" y="4564"/>
                  </a:cubicBezTo>
                  <a:cubicBezTo>
                    <a:pt x="5186" y="4488"/>
                    <a:pt x="5022" y="4411"/>
                    <a:pt x="4853" y="4335"/>
                  </a:cubicBezTo>
                  <a:cubicBezTo>
                    <a:pt x="4929" y="4166"/>
                    <a:pt x="5006" y="3997"/>
                    <a:pt x="5082" y="3833"/>
                  </a:cubicBezTo>
                  <a:close/>
                  <a:moveTo>
                    <a:pt x="3532" y="3882"/>
                  </a:moveTo>
                  <a:cubicBezTo>
                    <a:pt x="3701" y="3958"/>
                    <a:pt x="3870" y="4035"/>
                    <a:pt x="4034" y="4111"/>
                  </a:cubicBezTo>
                  <a:cubicBezTo>
                    <a:pt x="3958" y="4280"/>
                    <a:pt x="3881" y="4450"/>
                    <a:pt x="3805" y="4613"/>
                  </a:cubicBezTo>
                  <a:cubicBezTo>
                    <a:pt x="3636" y="4537"/>
                    <a:pt x="3472" y="4461"/>
                    <a:pt x="3303" y="4384"/>
                  </a:cubicBezTo>
                  <a:cubicBezTo>
                    <a:pt x="3379" y="4215"/>
                    <a:pt x="3456" y="4051"/>
                    <a:pt x="3532" y="3882"/>
                  </a:cubicBezTo>
                  <a:close/>
                  <a:moveTo>
                    <a:pt x="1987" y="3931"/>
                  </a:moveTo>
                  <a:cubicBezTo>
                    <a:pt x="2151" y="4007"/>
                    <a:pt x="2320" y="4084"/>
                    <a:pt x="2484" y="4160"/>
                  </a:cubicBezTo>
                  <a:cubicBezTo>
                    <a:pt x="2408" y="4330"/>
                    <a:pt x="2331" y="4499"/>
                    <a:pt x="2249" y="4668"/>
                  </a:cubicBezTo>
                  <a:cubicBezTo>
                    <a:pt x="2085" y="4592"/>
                    <a:pt x="1916" y="4515"/>
                    <a:pt x="1752" y="4439"/>
                  </a:cubicBezTo>
                  <a:cubicBezTo>
                    <a:pt x="1829" y="4269"/>
                    <a:pt x="1905" y="4100"/>
                    <a:pt x="1987" y="3931"/>
                  </a:cubicBezTo>
                  <a:close/>
                  <a:moveTo>
                    <a:pt x="437" y="3964"/>
                  </a:moveTo>
                  <a:cubicBezTo>
                    <a:pt x="606" y="4046"/>
                    <a:pt x="770" y="4122"/>
                    <a:pt x="934" y="4204"/>
                  </a:cubicBezTo>
                  <a:cubicBezTo>
                    <a:pt x="857" y="4373"/>
                    <a:pt x="775" y="4542"/>
                    <a:pt x="699" y="4717"/>
                  </a:cubicBezTo>
                  <a:cubicBezTo>
                    <a:pt x="530" y="4635"/>
                    <a:pt x="366" y="4559"/>
                    <a:pt x="197" y="4482"/>
                  </a:cubicBezTo>
                  <a:cubicBezTo>
                    <a:pt x="279" y="4308"/>
                    <a:pt x="360" y="4138"/>
                    <a:pt x="437" y="3964"/>
                  </a:cubicBezTo>
                  <a:close/>
                  <a:moveTo>
                    <a:pt x="7255" y="4084"/>
                  </a:moveTo>
                  <a:cubicBezTo>
                    <a:pt x="7424" y="4166"/>
                    <a:pt x="7593" y="4248"/>
                    <a:pt x="7763" y="4330"/>
                  </a:cubicBezTo>
                  <a:cubicBezTo>
                    <a:pt x="7686" y="4499"/>
                    <a:pt x="7610" y="4663"/>
                    <a:pt x="7528" y="4832"/>
                  </a:cubicBezTo>
                  <a:cubicBezTo>
                    <a:pt x="7364" y="4750"/>
                    <a:pt x="7195" y="4668"/>
                    <a:pt x="7026" y="4586"/>
                  </a:cubicBezTo>
                  <a:cubicBezTo>
                    <a:pt x="7102" y="4417"/>
                    <a:pt x="7178" y="4253"/>
                    <a:pt x="7255" y="4084"/>
                  </a:cubicBezTo>
                  <a:close/>
                  <a:moveTo>
                    <a:pt x="5710" y="4122"/>
                  </a:moveTo>
                  <a:cubicBezTo>
                    <a:pt x="5879" y="4204"/>
                    <a:pt x="6049" y="4280"/>
                    <a:pt x="6218" y="4362"/>
                  </a:cubicBezTo>
                  <a:cubicBezTo>
                    <a:pt x="6158" y="4482"/>
                    <a:pt x="6103" y="4602"/>
                    <a:pt x="6049" y="4723"/>
                  </a:cubicBezTo>
                  <a:lnTo>
                    <a:pt x="5983" y="4859"/>
                  </a:lnTo>
                  <a:cubicBezTo>
                    <a:pt x="5945" y="4843"/>
                    <a:pt x="5901" y="4821"/>
                    <a:pt x="5863" y="4804"/>
                  </a:cubicBezTo>
                  <a:cubicBezTo>
                    <a:pt x="5737" y="4744"/>
                    <a:pt x="5606" y="4684"/>
                    <a:pt x="5481" y="4624"/>
                  </a:cubicBezTo>
                  <a:cubicBezTo>
                    <a:pt x="5557" y="4461"/>
                    <a:pt x="5634" y="4291"/>
                    <a:pt x="5710" y="4122"/>
                  </a:cubicBezTo>
                  <a:close/>
                  <a:moveTo>
                    <a:pt x="4165" y="4171"/>
                  </a:moveTo>
                  <a:cubicBezTo>
                    <a:pt x="4329" y="4248"/>
                    <a:pt x="4498" y="4324"/>
                    <a:pt x="4667" y="4406"/>
                  </a:cubicBezTo>
                  <a:cubicBezTo>
                    <a:pt x="4591" y="4570"/>
                    <a:pt x="4515" y="4739"/>
                    <a:pt x="4433" y="4903"/>
                  </a:cubicBezTo>
                  <a:cubicBezTo>
                    <a:pt x="4269" y="4826"/>
                    <a:pt x="4100" y="4750"/>
                    <a:pt x="3936" y="4673"/>
                  </a:cubicBezTo>
                  <a:cubicBezTo>
                    <a:pt x="4012" y="4504"/>
                    <a:pt x="4089" y="4340"/>
                    <a:pt x="4165" y="4171"/>
                  </a:cubicBezTo>
                  <a:close/>
                  <a:moveTo>
                    <a:pt x="2615" y="4220"/>
                  </a:moveTo>
                  <a:cubicBezTo>
                    <a:pt x="2637" y="4231"/>
                    <a:pt x="2653" y="4242"/>
                    <a:pt x="2675" y="4248"/>
                  </a:cubicBezTo>
                  <a:cubicBezTo>
                    <a:pt x="2822" y="4319"/>
                    <a:pt x="2970" y="4384"/>
                    <a:pt x="3117" y="4455"/>
                  </a:cubicBezTo>
                  <a:cubicBezTo>
                    <a:pt x="3035" y="4619"/>
                    <a:pt x="2959" y="4788"/>
                    <a:pt x="2882" y="4957"/>
                  </a:cubicBezTo>
                  <a:cubicBezTo>
                    <a:pt x="2713" y="4881"/>
                    <a:pt x="2549" y="4804"/>
                    <a:pt x="2380" y="4728"/>
                  </a:cubicBezTo>
                  <a:cubicBezTo>
                    <a:pt x="2457" y="4559"/>
                    <a:pt x="2539" y="4390"/>
                    <a:pt x="2615" y="4220"/>
                  </a:cubicBezTo>
                  <a:close/>
                  <a:moveTo>
                    <a:pt x="1065" y="4264"/>
                  </a:moveTo>
                  <a:cubicBezTo>
                    <a:pt x="1234" y="4340"/>
                    <a:pt x="1398" y="4422"/>
                    <a:pt x="1567" y="4499"/>
                  </a:cubicBezTo>
                  <a:cubicBezTo>
                    <a:pt x="1485" y="4668"/>
                    <a:pt x="1409" y="4837"/>
                    <a:pt x="1327" y="5006"/>
                  </a:cubicBezTo>
                  <a:cubicBezTo>
                    <a:pt x="1163" y="4930"/>
                    <a:pt x="994" y="4854"/>
                    <a:pt x="830" y="4777"/>
                  </a:cubicBezTo>
                  <a:cubicBezTo>
                    <a:pt x="906" y="4602"/>
                    <a:pt x="988" y="4433"/>
                    <a:pt x="1065" y="4264"/>
                  </a:cubicBezTo>
                  <a:close/>
                  <a:moveTo>
                    <a:pt x="7883" y="4390"/>
                  </a:moveTo>
                  <a:cubicBezTo>
                    <a:pt x="8052" y="4471"/>
                    <a:pt x="8221" y="4553"/>
                    <a:pt x="8385" y="4635"/>
                  </a:cubicBezTo>
                  <a:cubicBezTo>
                    <a:pt x="8308" y="4804"/>
                    <a:pt x="8232" y="4974"/>
                    <a:pt x="8150" y="5137"/>
                  </a:cubicBezTo>
                  <a:cubicBezTo>
                    <a:pt x="7986" y="5056"/>
                    <a:pt x="7817" y="4974"/>
                    <a:pt x="7648" y="4892"/>
                  </a:cubicBezTo>
                  <a:cubicBezTo>
                    <a:pt x="7730" y="4723"/>
                    <a:pt x="7806" y="4553"/>
                    <a:pt x="7883" y="4390"/>
                  </a:cubicBezTo>
                  <a:close/>
                  <a:moveTo>
                    <a:pt x="6338" y="4417"/>
                  </a:moveTo>
                  <a:cubicBezTo>
                    <a:pt x="6507" y="4499"/>
                    <a:pt x="6676" y="4575"/>
                    <a:pt x="6845" y="4657"/>
                  </a:cubicBezTo>
                  <a:cubicBezTo>
                    <a:pt x="6775" y="4804"/>
                    <a:pt x="6709" y="4946"/>
                    <a:pt x="6644" y="5094"/>
                  </a:cubicBezTo>
                  <a:cubicBezTo>
                    <a:pt x="6633" y="5116"/>
                    <a:pt x="6622" y="5137"/>
                    <a:pt x="6611" y="5159"/>
                  </a:cubicBezTo>
                  <a:cubicBezTo>
                    <a:pt x="6447" y="5077"/>
                    <a:pt x="6278" y="5001"/>
                    <a:pt x="6109" y="4919"/>
                  </a:cubicBezTo>
                  <a:cubicBezTo>
                    <a:pt x="6185" y="4750"/>
                    <a:pt x="6261" y="4586"/>
                    <a:pt x="6338" y="4417"/>
                  </a:cubicBezTo>
                  <a:close/>
                  <a:moveTo>
                    <a:pt x="4793" y="4461"/>
                  </a:moveTo>
                  <a:cubicBezTo>
                    <a:pt x="4962" y="4542"/>
                    <a:pt x="5126" y="4619"/>
                    <a:pt x="5295" y="4695"/>
                  </a:cubicBezTo>
                  <a:cubicBezTo>
                    <a:pt x="5219" y="4864"/>
                    <a:pt x="5142" y="5028"/>
                    <a:pt x="5066" y="5197"/>
                  </a:cubicBezTo>
                  <a:cubicBezTo>
                    <a:pt x="4897" y="5121"/>
                    <a:pt x="4733" y="5039"/>
                    <a:pt x="4564" y="4963"/>
                  </a:cubicBezTo>
                  <a:cubicBezTo>
                    <a:pt x="4640" y="4799"/>
                    <a:pt x="4717" y="4630"/>
                    <a:pt x="4793" y="4461"/>
                  </a:cubicBezTo>
                  <a:close/>
                  <a:moveTo>
                    <a:pt x="3243" y="4515"/>
                  </a:moveTo>
                  <a:cubicBezTo>
                    <a:pt x="3412" y="4592"/>
                    <a:pt x="3576" y="4668"/>
                    <a:pt x="3745" y="4744"/>
                  </a:cubicBezTo>
                  <a:cubicBezTo>
                    <a:pt x="3668" y="4908"/>
                    <a:pt x="3592" y="5077"/>
                    <a:pt x="3516" y="5247"/>
                  </a:cubicBezTo>
                  <a:cubicBezTo>
                    <a:pt x="3346" y="5170"/>
                    <a:pt x="3183" y="5094"/>
                    <a:pt x="3013" y="5017"/>
                  </a:cubicBezTo>
                  <a:cubicBezTo>
                    <a:pt x="3090" y="4848"/>
                    <a:pt x="3166" y="4679"/>
                    <a:pt x="3243" y="4515"/>
                  </a:cubicBezTo>
                  <a:close/>
                  <a:moveTo>
                    <a:pt x="1692" y="4559"/>
                  </a:moveTo>
                  <a:cubicBezTo>
                    <a:pt x="1862" y="4635"/>
                    <a:pt x="2025" y="4717"/>
                    <a:pt x="2195" y="4794"/>
                  </a:cubicBezTo>
                  <a:cubicBezTo>
                    <a:pt x="2118" y="4963"/>
                    <a:pt x="2036" y="5127"/>
                    <a:pt x="1960" y="5296"/>
                  </a:cubicBezTo>
                  <a:cubicBezTo>
                    <a:pt x="1791" y="5219"/>
                    <a:pt x="1627" y="5143"/>
                    <a:pt x="1458" y="5066"/>
                  </a:cubicBezTo>
                  <a:cubicBezTo>
                    <a:pt x="1540" y="4897"/>
                    <a:pt x="1616" y="4728"/>
                    <a:pt x="1692" y="4559"/>
                  </a:cubicBezTo>
                  <a:close/>
                  <a:moveTo>
                    <a:pt x="6966" y="4717"/>
                  </a:moveTo>
                  <a:cubicBezTo>
                    <a:pt x="7135" y="4799"/>
                    <a:pt x="7304" y="4881"/>
                    <a:pt x="7468" y="4963"/>
                  </a:cubicBezTo>
                  <a:cubicBezTo>
                    <a:pt x="7391" y="5127"/>
                    <a:pt x="7315" y="5290"/>
                    <a:pt x="7239" y="5459"/>
                  </a:cubicBezTo>
                  <a:lnTo>
                    <a:pt x="7233" y="5459"/>
                  </a:lnTo>
                  <a:cubicBezTo>
                    <a:pt x="7069" y="5378"/>
                    <a:pt x="6906" y="5301"/>
                    <a:pt x="6736" y="5219"/>
                  </a:cubicBezTo>
                  <a:cubicBezTo>
                    <a:pt x="6813" y="5050"/>
                    <a:pt x="6889" y="4886"/>
                    <a:pt x="6966" y="4717"/>
                  </a:cubicBezTo>
                  <a:close/>
                  <a:moveTo>
                    <a:pt x="5421" y="4755"/>
                  </a:moveTo>
                  <a:cubicBezTo>
                    <a:pt x="5590" y="4832"/>
                    <a:pt x="5759" y="4914"/>
                    <a:pt x="5923" y="4990"/>
                  </a:cubicBezTo>
                  <a:cubicBezTo>
                    <a:pt x="5847" y="5159"/>
                    <a:pt x="5770" y="5323"/>
                    <a:pt x="5694" y="5492"/>
                  </a:cubicBezTo>
                  <a:cubicBezTo>
                    <a:pt x="5628" y="5459"/>
                    <a:pt x="5563" y="5427"/>
                    <a:pt x="5497" y="5399"/>
                  </a:cubicBezTo>
                  <a:cubicBezTo>
                    <a:pt x="5393" y="5350"/>
                    <a:pt x="5295" y="5301"/>
                    <a:pt x="5191" y="5258"/>
                  </a:cubicBezTo>
                  <a:cubicBezTo>
                    <a:pt x="5268" y="5088"/>
                    <a:pt x="5344" y="4925"/>
                    <a:pt x="5421" y="4755"/>
                  </a:cubicBezTo>
                  <a:close/>
                  <a:moveTo>
                    <a:pt x="3876" y="4804"/>
                  </a:moveTo>
                  <a:cubicBezTo>
                    <a:pt x="4040" y="4881"/>
                    <a:pt x="4209" y="4957"/>
                    <a:pt x="4373" y="5034"/>
                  </a:cubicBezTo>
                  <a:cubicBezTo>
                    <a:pt x="4296" y="5203"/>
                    <a:pt x="4220" y="5367"/>
                    <a:pt x="4143" y="5536"/>
                  </a:cubicBezTo>
                  <a:cubicBezTo>
                    <a:pt x="3980" y="5459"/>
                    <a:pt x="3810" y="5383"/>
                    <a:pt x="3647" y="5307"/>
                  </a:cubicBezTo>
                  <a:cubicBezTo>
                    <a:pt x="3723" y="5137"/>
                    <a:pt x="3800" y="4968"/>
                    <a:pt x="3876" y="4804"/>
                  </a:cubicBezTo>
                  <a:close/>
                  <a:moveTo>
                    <a:pt x="2326" y="4854"/>
                  </a:moveTo>
                  <a:cubicBezTo>
                    <a:pt x="2489" y="4930"/>
                    <a:pt x="2659" y="5006"/>
                    <a:pt x="2822" y="5083"/>
                  </a:cubicBezTo>
                  <a:cubicBezTo>
                    <a:pt x="2746" y="5252"/>
                    <a:pt x="2670" y="5416"/>
                    <a:pt x="2593" y="5585"/>
                  </a:cubicBezTo>
                  <a:cubicBezTo>
                    <a:pt x="2424" y="5509"/>
                    <a:pt x="2255" y="5432"/>
                    <a:pt x="2091" y="5356"/>
                  </a:cubicBezTo>
                  <a:cubicBezTo>
                    <a:pt x="2167" y="5187"/>
                    <a:pt x="2244" y="5023"/>
                    <a:pt x="2326" y="4854"/>
                  </a:cubicBezTo>
                  <a:close/>
                  <a:moveTo>
                    <a:pt x="770" y="4897"/>
                  </a:moveTo>
                  <a:cubicBezTo>
                    <a:pt x="939" y="4974"/>
                    <a:pt x="1103" y="5050"/>
                    <a:pt x="1272" y="5127"/>
                  </a:cubicBezTo>
                  <a:cubicBezTo>
                    <a:pt x="1190" y="5296"/>
                    <a:pt x="1114" y="5465"/>
                    <a:pt x="1032" y="5634"/>
                  </a:cubicBezTo>
                  <a:cubicBezTo>
                    <a:pt x="868" y="5558"/>
                    <a:pt x="699" y="5481"/>
                    <a:pt x="530" y="5405"/>
                  </a:cubicBezTo>
                  <a:cubicBezTo>
                    <a:pt x="601" y="5263"/>
                    <a:pt x="666" y="5121"/>
                    <a:pt x="732" y="4974"/>
                  </a:cubicBezTo>
                  <a:cubicBezTo>
                    <a:pt x="748" y="4946"/>
                    <a:pt x="759" y="4919"/>
                    <a:pt x="770" y="4897"/>
                  </a:cubicBezTo>
                  <a:close/>
                  <a:moveTo>
                    <a:pt x="7593" y="5017"/>
                  </a:moveTo>
                  <a:cubicBezTo>
                    <a:pt x="7757" y="5099"/>
                    <a:pt x="7926" y="5187"/>
                    <a:pt x="8090" y="5268"/>
                  </a:cubicBezTo>
                  <a:cubicBezTo>
                    <a:pt x="8014" y="5438"/>
                    <a:pt x="7937" y="5601"/>
                    <a:pt x="7855" y="5771"/>
                  </a:cubicBezTo>
                  <a:cubicBezTo>
                    <a:pt x="7692" y="5689"/>
                    <a:pt x="7528" y="5607"/>
                    <a:pt x="7359" y="5525"/>
                  </a:cubicBezTo>
                  <a:cubicBezTo>
                    <a:pt x="7435" y="5356"/>
                    <a:pt x="7511" y="5187"/>
                    <a:pt x="7593" y="5017"/>
                  </a:cubicBezTo>
                  <a:close/>
                  <a:moveTo>
                    <a:pt x="6049" y="5050"/>
                  </a:moveTo>
                  <a:cubicBezTo>
                    <a:pt x="6218" y="5127"/>
                    <a:pt x="6387" y="5208"/>
                    <a:pt x="6551" y="5290"/>
                  </a:cubicBezTo>
                  <a:cubicBezTo>
                    <a:pt x="6474" y="5454"/>
                    <a:pt x="6398" y="5623"/>
                    <a:pt x="6321" y="5792"/>
                  </a:cubicBezTo>
                  <a:cubicBezTo>
                    <a:pt x="6152" y="5711"/>
                    <a:pt x="5988" y="5629"/>
                    <a:pt x="5819" y="5552"/>
                  </a:cubicBezTo>
                  <a:cubicBezTo>
                    <a:pt x="5896" y="5383"/>
                    <a:pt x="5972" y="5219"/>
                    <a:pt x="6049" y="5050"/>
                  </a:cubicBezTo>
                  <a:close/>
                  <a:moveTo>
                    <a:pt x="4504" y="5094"/>
                  </a:moveTo>
                  <a:cubicBezTo>
                    <a:pt x="4673" y="5170"/>
                    <a:pt x="4837" y="5247"/>
                    <a:pt x="5006" y="5328"/>
                  </a:cubicBezTo>
                  <a:cubicBezTo>
                    <a:pt x="4929" y="5492"/>
                    <a:pt x="4853" y="5661"/>
                    <a:pt x="4771" y="5825"/>
                  </a:cubicBezTo>
                  <a:cubicBezTo>
                    <a:pt x="4607" y="5749"/>
                    <a:pt x="4444" y="5672"/>
                    <a:pt x="4274" y="5596"/>
                  </a:cubicBezTo>
                  <a:cubicBezTo>
                    <a:pt x="4351" y="5427"/>
                    <a:pt x="4427" y="5263"/>
                    <a:pt x="4504" y="5094"/>
                  </a:cubicBezTo>
                  <a:close/>
                  <a:moveTo>
                    <a:pt x="2953" y="5143"/>
                  </a:moveTo>
                  <a:cubicBezTo>
                    <a:pt x="3123" y="5219"/>
                    <a:pt x="3286" y="5296"/>
                    <a:pt x="3456" y="5372"/>
                  </a:cubicBezTo>
                  <a:cubicBezTo>
                    <a:pt x="3379" y="5541"/>
                    <a:pt x="3297" y="5705"/>
                    <a:pt x="3221" y="5874"/>
                  </a:cubicBezTo>
                  <a:cubicBezTo>
                    <a:pt x="3057" y="5798"/>
                    <a:pt x="2888" y="5722"/>
                    <a:pt x="2719" y="5645"/>
                  </a:cubicBezTo>
                  <a:cubicBezTo>
                    <a:pt x="2801" y="5476"/>
                    <a:pt x="2877" y="5312"/>
                    <a:pt x="2953" y="5143"/>
                  </a:cubicBezTo>
                  <a:close/>
                  <a:moveTo>
                    <a:pt x="1403" y="5187"/>
                  </a:moveTo>
                  <a:cubicBezTo>
                    <a:pt x="1567" y="5268"/>
                    <a:pt x="1736" y="5345"/>
                    <a:pt x="1900" y="5421"/>
                  </a:cubicBezTo>
                  <a:cubicBezTo>
                    <a:pt x="1823" y="5591"/>
                    <a:pt x="1742" y="5754"/>
                    <a:pt x="1665" y="5923"/>
                  </a:cubicBezTo>
                  <a:cubicBezTo>
                    <a:pt x="1496" y="5847"/>
                    <a:pt x="1332" y="5771"/>
                    <a:pt x="1163" y="5694"/>
                  </a:cubicBezTo>
                  <a:cubicBezTo>
                    <a:pt x="1218" y="5580"/>
                    <a:pt x="1272" y="5459"/>
                    <a:pt x="1327" y="5345"/>
                  </a:cubicBezTo>
                  <a:cubicBezTo>
                    <a:pt x="1354" y="5290"/>
                    <a:pt x="1376" y="5241"/>
                    <a:pt x="1403" y="5187"/>
                  </a:cubicBezTo>
                  <a:close/>
                  <a:moveTo>
                    <a:pt x="6676" y="5350"/>
                  </a:moveTo>
                  <a:cubicBezTo>
                    <a:pt x="6845" y="5427"/>
                    <a:pt x="7009" y="5509"/>
                    <a:pt x="7178" y="5591"/>
                  </a:cubicBezTo>
                  <a:cubicBezTo>
                    <a:pt x="7097" y="5760"/>
                    <a:pt x="7020" y="5929"/>
                    <a:pt x="6944" y="6093"/>
                  </a:cubicBezTo>
                  <a:cubicBezTo>
                    <a:pt x="6780" y="6011"/>
                    <a:pt x="6611" y="5929"/>
                    <a:pt x="6447" y="5853"/>
                  </a:cubicBezTo>
                  <a:cubicBezTo>
                    <a:pt x="6523" y="5683"/>
                    <a:pt x="6600" y="5514"/>
                    <a:pt x="6676" y="5350"/>
                  </a:cubicBezTo>
                  <a:close/>
                  <a:moveTo>
                    <a:pt x="5131" y="5389"/>
                  </a:moveTo>
                  <a:cubicBezTo>
                    <a:pt x="5301" y="5465"/>
                    <a:pt x="5464" y="5541"/>
                    <a:pt x="5634" y="5623"/>
                  </a:cubicBezTo>
                  <a:cubicBezTo>
                    <a:pt x="5557" y="5787"/>
                    <a:pt x="5481" y="5956"/>
                    <a:pt x="5404" y="6120"/>
                  </a:cubicBezTo>
                  <a:cubicBezTo>
                    <a:pt x="5312" y="6076"/>
                    <a:pt x="5219" y="6033"/>
                    <a:pt x="5126" y="5994"/>
                  </a:cubicBezTo>
                  <a:cubicBezTo>
                    <a:pt x="5055" y="5956"/>
                    <a:pt x="4979" y="5923"/>
                    <a:pt x="4902" y="5885"/>
                  </a:cubicBezTo>
                  <a:cubicBezTo>
                    <a:pt x="4979" y="5722"/>
                    <a:pt x="5055" y="5552"/>
                    <a:pt x="5131" y="5389"/>
                  </a:cubicBezTo>
                  <a:close/>
                  <a:moveTo>
                    <a:pt x="3587" y="5432"/>
                  </a:moveTo>
                  <a:cubicBezTo>
                    <a:pt x="3750" y="5509"/>
                    <a:pt x="3920" y="5585"/>
                    <a:pt x="4083" y="5667"/>
                  </a:cubicBezTo>
                  <a:cubicBezTo>
                    <a:pt x="4007" y="5831"/>
                    <a:pt x="3931" y="6000"/>
                    <a:pt x="3854" y="6164"/>
                  </a:cubicBezTo>
                  <a:cubicBezTo>
                    <a:pt x="3685" y="6087"/>
                    <a:pt x="3521" y="6011"/>
                    <a:pt x="3352" y="5934"/>
                  </a:cubicBezTo>
                  <a:cubicBezTo>
                    <a:pt x="3428" y="5765"/>
                    <a:pt x="3505" y="5601"/>
                    <a:pt x="3587" y="5432"/>
                  </a:cubicBezTo>
                  <a:close/>
                  <a:moveTo>
                    <a:pt x="2031" y="5481"/>
                  </a:moveTo>
                  <a:cubicBezTo>
                    <a:pt x="2200" y="5558"/>
                    <a:pt x="2364" y="5634"/>
                    <a:pt x="2533" y="5711"/>
                  </a:cubicBezTo>
                  <a:cubicBezTo>
                    <a:pt x="2451" y="5880"/>
                    <a:pt x="2375" y="6049"/>
                    <a:pt x="2298" y="6213"/>
                  </a:cubicBezTo>
                  <a:cubicBezTo>
                    <a:pt x="2129" y="6136"/>
                    <a:pt x="1960" y="6060"/>
                    <a:pt x="1796" y="5984"/>
                  </a:cubicBezTo>
                  <a:cubicBezTo>
                    <a:pt x="1840" y="5891"/>
                    <a:pt x="1883" y="5803"/>
                    <a:pt x="1922" y="5711"/>
                  </a:cubicBezTo>
                  <a:cubicBezTo>
                    <a:pt x="1960" y="5634"/>
                    <a:pt x="1993" y="5558"/>
                    <a:pt x="2031" y="5481"/>
                  </a:cubicBezTo>
                  <a:close/>
                  <a:moveTo>
                    <a:pt x="475" y="5525"/>
                  </a:moveTo>
                  <a:cubicBezTo>
                    <a:pt x="639" y="5601"/>
                    <a:pt x="808" y="5678"/>
                    <a:pt x="977" y="5754"/>
                  </a:cubicBezTo>
                  <a:cubicBezTo>
                    <a:pt x="895" y="5923"/>
                    <a:pt x="814" y="6093"/>
                    <a:pt x="732" y="6262"/>
                  </a:cubicBezTo>
                  <a:cubicBezTo>
                    <a:pt x="568" y="6186"/>
                    <a:pt x="399" y="6109"/>
                    <a:pt x="229" y="6027"/>
                  </a:cubicBezTo>
                  <a:cubicBezTo>
                    <a:pt x="311" y="5858"/>
                    <a:pt x="393" y="5694"/>
                    <a:pt x="475" y="5525"/>
                  </a:cubicBezTo>
                  <a:close/>
                  <a:moveTo>
                    <a:pt x="7299" y="5651"/>
                  </a:moveTo>
                  <a:cubicBezTo>
                    <a:pt x="7468" y="5732"/>
                    <a:pt x="7632" y="5814"/>
                    <a:pt x="7795" y="5902"/>
                  </a:cubicBezTo>
                  <a:cubicBezTo>
                    <a:pt x="7719" y="6065"/>
                    <a:pt x="7642" y="6235"/>
                    <a:pt x="7566" y="6404"/>
                  </a:cubicBezTo>
                  <a:cubicBezTo>
                    <a:pt x="7402" y="6322"/>
                    <a:pt x="7233" y="6240"/>
                    <a:pt x="7069" y="6158"/>
                  </a:cubicBezTo>
                  <a:cubicBezTo>
                    <a:pt x="7146" y="5989"/>
                    <a:pt x="7222" y="5820"/>
                    <a:pt x="7299" y="5651"/>
                  </a:cubicBezTo>
                  <a:close/>
                  <a:moveTo>
                    <a:pt x="5759" y="5683"/>
                  </a:moveTo>
                  <a:cubicBezTo>
                    <a:pt x="5928" y="5760"/>
                    <a:pt x="6092" y="5842"/>
                    <a:pt x="6261" y="5918"/>
                  </a:cubicBezTo>
                  <a:cubicBezTo>
                    <a:pt x="6185" y="6087"/>
                    <a:pt x="6103" y="6256"/>
                    <a:pt x="6027" y="6420"/>
                  </a:cubicBezTo>
                  <a:cubicBezTo>
                    <a:pt x="5863" y="6344"/>
                    <a:pt x="5699" y="6262"/>
                    <a:pt x="5530" y="6186"/>
                  </a:cubicBezTo>
                  <a:cubicBezTo>
                    <a:pt x="5606" y="6016"/>
                    <a:pt x="5683" y="5847"/>
                    <a:pt x="5759" y="5683"/>
                  </a:cubicBezTo>
                  <a:close/>
                  <a:moveTo>
                    <a:pt x="4214" y="5727"/>
                  </a:moveTo>
                  <a:cubicBezTo>
                    <a:pt x="4384" y="5803"/>
                    <a:pt x="4547" y="5880"/>
                    <a:pt x="4717" y="5956"/>
                  </a:cubicBezTo>
                  <a:cubicBezTo>
                    <a:pt x="4635" y="6125"/>
                    <a:pt x="4558" y="6289"/>
                    <a:pt x="4482" y="6458"/>
                  </a:cubicBezTo>
                  <a:cubicBezTo>
                    <a:pt x="4318" y="6382"/>
                    <a:pt x="4149" y="6300"/>
                    <a:pt x="3980" y="6224"/>
                  </a:cubicBezTo>
                  <a:cubicBezTo>
                    <a:pt x="4062" y="6060"/>
                    <a:pt x="4138" y="5891"/>
                    <a:pt x="4214" y="5727"/>
                  </a:cubicBezTo>
                  <a:close/>
                  <a:moveTo>
                    <a:pt x="2659" y="5771"/>
                  </a:moveTo>
                  <a:cubicBezTo>
                    <a:pt x="2828" y="5847"/>
                    <a:pt x="2997" y="5929"/>
                    <a:pt x="3161" y="6005"/>
                  </a:cubicBezTo>
                  <a:cubicBezTo>
                    <a:pt x="3084" y="6169"/>
                    <a:pt x="3008" y="6338"/>
                    <a:pt x="2926" y="6502"/>
                  </a:cubicBezTo>
                  <a:cubicBezTo>
                    <a:pt x="2762" y="6426"/>
                    <a:pt x="2593" y="6349"/>
                    <a:pt x="2424" y="6273"/>
                  </a:cubicBezTo>
                  <a:cubicBezTo>
                    <a:pt x="2457" y="6207"/>
                    <a:pt x="2489" y="6142"/>
                    <a:pt x="2522" y="6076"/>
                  </a:cubicBezTo>
                  <a:cubicBezTo>
                    <a:pt x="2566" y="5978"/>
                    <a:pt x="2615" y="5874"/>
                    <a:pt x="2659" y="5771"/>
                  </a:cubicBezTo>
                  <a:close/>
                  <a:moveTo>
                    <a:pt x="1103" y="5814"/>
                  </a:moveTo>
                  <a:cubicBezTo>
                    <a:pt x="1261" y="5891"/>
                    <a:pt x="1414" y="5962"/>
                    <a:pt x="1572" y="6033"/>
                  </a:cubicBezTo>
                  <a:cubicBezTo>
                    <a:pt x="1583" y="6038"/>
                    <a:pt x="1594" y="6044"/>
                    <a:pt x="1605" y="6049"/>
                  </a:cubicBezTo>
                  <a:cubicBezTo>
                    <a:pt x="1523" y="6218"/>
                    <a:pt x="1447" y="6382"/>
                    <a:pt x="1365" y="6551"/>
                  </a:cubicBezTo>
                  <a:cubicBezTo>
                    <a:pt x="1196" y="6475"/>
                    <a:pt x="1032" y="6398"/>
                    <a:pt x="863" y="6322"/>
                  </a:cubicBezTo>
                  <a:cubicBezTo>
                    <a:pt x="945" y="6153"/>
                    <a:pt x="1026" y="5984"/>
                    <a:pt x="1103" y="5814"/>
                  </a:cubicBezTo>
                  <a:close/>
                  <a:moveTo>
                    <a:pt x="6387" y="5984"/>
                  </a:moveTo>
                  <a:cubicBezTo>
                    <a:pt x="6551" y="6060"/>
                    <a:pt x="6720" y="6142"/>
                    <a:pt x="6884" y="6224"/>
                  </a:cubicBezTo>
                  <a:cubicBezTo>
                    <a:pt x="6807" y="6393"/>
                    <a:pt x="6731" y="6557"/>
                    <a:pt x="6654" y="6726"/>
                  </a:cubicBezTo>
                  <a:cubicBezTo>
                    <a:pt x="6485" y="6644"/>
                    <a:pt x="6321" y="6562"/>
                    <a:pt x="6158" y="6486"/>
                  </a:cubicBezTo>
                  <a:cubicBezTo>
                    <a:pt x="6234" y="6317"/>
                    <a:pt x="6311" y="6147"/>
                    <a:pt x="6387" y="5984"/>
                  </a:cubicBezTo>
                  <a:close/>
                  <a:moveTo>
                    <a:pt x="4842" y="6016"/>
                  </a:moveTo>
                  <a:cubicBezTo>
                    <a:pt x="5011" y="6098"/>
                    <a:pt x="5175" y="6175"/>
                    <a:pt x="5344" y="6251"/>
                  </a:cubicBezTo>
                  <a:cubicBezTo>
                    <a:pt x="5268" y="6420"/>
                    <a:pt x="5186" y="6584"/>
                    <a:pt x="5110" y="6753"/>
                  </a:cubicBezTo>
                  <a:cubicBezTo>
                    <a:pt x="4995" y="6699"/>
                    <a:pt x="4875" y="6644"/>
                    <a:pt x="4760" y="6589"/>
                  </a:cubicBezTo>
                  <a:cubicBezTo>
                    <a:pt x="4711" y="6562"/>
                    <a:pt x="4662" y="6540"/>
                    <a:pt x="4613" y="6518"/>
                  </a:cubicBezTo>
                  <a:cubicBezTo>
                    <a:pt x="4689" y="6349"/>
                    <a:pt x="4766" y="6186"/>
                    <a:pt x="4842" y="6016"/>
                  </a:cubicBezTo>
                  <a:close/>
                  <a:moveTo>
                    <a:pt x="3292" y="6065"/>
                  </a:moveTo>
                  <a:cubicBezTo>
                    <a:pt x="3461" y="6142"/>
                    <a:pt x="3625" y="6218"/>
                    <a:pt x="3794" y="6295"/>
                  </a:cubicBezTo>
                  <a:cubicBezTo>
                    <a:pt x="3712" y="6458"/>
                    <a:pt x="3636" y="6628"/>
                    <a:pt x="3559" y="6791"/>
                  </a:cubicBezTo>
                  <a:cubicBezTo>
                    <a:pt x="3390" y="6715"/>
                    <a:pt x="3226" y="6639"/>
                    <a:pt x="3057" y="6562"/>
                  </a:cubicBezTo>
                  <a:cubicBezTo>
                    <a:pt x="3079" y="6524"/>
                    <a:pt x="3095" y="6486"/>
                    <a:pt x="3117" y="6442"/>
                  </a:cubicBezTo>
                  <a:cubicBezTo>
                    <a:pt x="3172" y="6317"/>
                    <a:pt x="3232" y="6191"/>
                    <a:pt x="3292" y="6065"/>
                  </a:cubicBezTo>
                  <a:close/>
                  <a:moveTo>
                    <a:pt x="1736" y="6109"/>
                  </a:moveTo>
                  <a:cubicBezTo>
                    <a:pt x="1900" y="6186"/>
                    <a:pt x="2069" y="6262"/>
                    <a:pt x="2238" y="6338"/>
                  </a:cubicBezTo>
                  <a:cubicBezTo>
                    <a:pt x="2156" y="6508"/>
                    <a:pt x="2080" y="6671"/>
                    <a:pt x="1998" y="6841"/>
                  </a:cubicBezTo>
                  <a:cubicBezTo>
                    <a:pt x="1829" y="6764"/>
                    <a:pt x="1665" y="6688"/>
                    <a:pt x="1496" y="6611"/>
                  </a:cubicBezTo>
                  <a:cubicBezTo>
                    <a:pt x="1578" y="6442"/>
                    <a:pt x="1654" y="6278"/>
                    <a:pt x="1736" y="6109"/>
                  </a:cubicBezTo>
                  <a:close/>
                  <a:moveTo>
                    <a:pt x="7009" y="6284"/>
                  </a:moveTo>
                  <a:cubicBezTo>
                    <a:pt x="7178" y="6366"/>
                    <a:pt x="7342" y="6448"/>
                    <a:pt x="7506" y="6535"/>
                  </a:cubicBezTo>
                  <a:cubicBezTo>
                    <a:pt x="7430" y="6699"/>
                    <a:pt x="7353" y="6868"/>
                    <a:pt x="7271" y="7037"/>
                  </a:cubicBezTo>
                  <a:cubicBezTo>
                    <a:pt x="7108" y="6955"/>
                    <a:pt x="6944" y="6873"/>
                    <a:pt x="6780" y="6791"/>
                  </a:cubicBezTo>
                  <a:cubicBezTo>
                    <a:pt x="6856" y="6622"/>
                    <a:pt x="6933" y="6453"/>
                    <a:pt x="7009" y="6284"/>
                  </a:cubicBezTo>
                  <a:close/>
                  <a:moveTo>
                    <a:pt x="5470" y="6317"/>
                  </a:moveTo>
                  <a:cubicBezTo>
                    <a:pt x="5639" y="6393"/>
                    <a:pt x="5803" y="6469"/>
                    <a:pt x="5967" y="6551"/>
                  </a:cubicBezTo>
                  <a:cubicBezTo>
                    <a:pt x="5890" y="6720"/>
                    <a:pt x="5814" y="6884"/>
                    <a:pt x="5737" y="7053"/>
                  </a:cubicBezTo>
                  <a:cubicBezTo>
                    <a:pt x="5574" y="6972"/>
                    <a:pt x="5404" y="6895"/>
                    <a:pt x="5241" y="6813"/>
                  </a:cubicBezTo>
                  <a:cubicBezTo>
                    <a:pt x="5317" y="6649"/>
                    <a:pt x="5393" y="6480"/>
                    <a:pt x="5470" y="6317"/>
                  </a:cubicBezTo>
                  <a:close/>
                  <a:moveTo>
                    <a:pt x="3920" y="6355"/>
                  </a:moveTo>
                  <a:cubicBezTo>
                    <a:pt x="4089" y="6431"/>
                    <a:pt x="4258" y="6508"/>
                    <a:pt x="4422" y="6589"/>
                  </a:cubicBezTo>
                  <a:cubicBezTo>
                    <a:pt x="4345" y="6753"/>
                    <a:pt x="4269" y="6922"/>
                    <a:pt x="4187" y="7086"/>
                  </a:cubicBezTo>
                  <a:cubicBezTo>
                    <a:pt x="4023" y="7010"/>
                    <a:pt x="3854" y="6933"/>
                    <a:pt x="3690" y="6857"/>
                  </a:cubicBezTo>
                  <a:cubicBezTo>
                    <a:pt x="3696" y="6841"/>
                    <a:pt x="3701" y="6824"/>
                    <a:pt x="3712" y="6813"/>
                  </a:cubicBezTo>
                  <a:cubicBezTo>
                    <a:pt x="3783" y="6660"/>
                    <a:pt x="3849" y="6508"/>
                    <a:pt x="3920" y="6355"/>
                  </a:cubicBezTo>
                  <a:close/>
                  <a:moveTo>
                    <a:pt x="2364" y="6398"/>
                  </a:moveTo>
                  <a:cubicBezTo>
                    <a:pt x="2533" y="6480"/>
                    <a:pt x="2702" y="6557"/>
                    <a:pt x="2866" y="6633"/>
                  </a:cubicBezTo>
                  <a:cubicBezTo>
                    <a:pt x="2790" y="6797"/>
                    <a:pt x="2708" y="6966"/>
                    <a:pt x="2631" y="7130"/>
                  </a:cubicBezTo>
                  <a:cubicBezTo>
                    <a:pt x="2462" y="7053"/>
                    <a:pt x="2293" y="6977"/>
                    <a:pt x="2129" y="6901"/>
                  </a:cubicBezTo>
                  <a:cubicBezTo>
                    <a:pt x="2206" y="6731"/>
                    <a:pt x="2287" y="6568"/>
                    <a:pt x="2364" y="6398"/>
                  </a:cubicBezTo>
                  <a:close/>
                  <a:moveTo>
                    <a:pt x="803" y="6442"/>
                  </a:moveTo>
                  <a:cubicBezTo>
                    <a:pt x="939" y="6502"/>
                    <a:pt x="1070" y="6568"/>
                    <a:pt x="1207" y="6628"/>
                  </a:cubicBezTo>
                  <a:cubicBezTo>
                    <a:pt x="1239" y="6644"/>
                    <a:pt x="1272" y="6660"/>
                    <a:pt x="1305" y="6677"/>
                  </a:cubicBezTo>
                  <a:cubicBezTo>
                    <a:pt x="1223" y="6841"/>
                    <a:pt x="1141" y="7010"/>
                    <a:pt x="1059" y="7174"/>
                  </a:cubicBezTo>
                  <a:cubicBezTo>
                    <a:pt x="895" y="7097"/>
                    <a:pt x="726" y="7021"/>
                    <a:pt x="557" y="6944"/>
                  </a:cubicBezTo>
                  <a:cubicBezTo>
                    <a:pt x="639" y="6775"/>
                    <a:pt x="721" y="6611"/>
                    <a:pt x="803" y="6442"/>
                  </a:cubicBezTo>
                  <a:close/>
                  <a:moveTo>
                    <a:pt x="6098" y="6611"/>
                  </a:moveTo>
                  <a:cubicBezTo>
                    <a:pt x="6261" y="6693"/>
                    <a:pt x="6431" y="6775"/>
                    <a:pt x="6594" y="6857"/>
                  </a:cubicBezTo>
                  <a:cubicBezTo>
                    <a:pt x="6518" y="7021"/>
                    <a:pt x="6436" y="7190"/>
                    <a:pt x="6360" y="7359"/>
                  </a:cubicBezTo>
                  <a:cubicBezTo>
                    <a:pt x="6196" y="7277"/>
                    <a:pt x="6032" y="7195"/>
                    <a:pt x="5863" y="7113"/>
                  </a:cubicBezTo>
                  <a:cubicBezTo>
                    <a:pt x="5945" y="6950"/>
                    <a:pt x="6021" y="6781"/>
                    <a:pt x="6098" y="6611"/>
                  </a:cubicBezTo>
                  <a:close/>
                  <a:moveTo>
                    <a:pt x="4553" y="6649"/>
                  </a:moveTo>
                  <a:cubicBezTo>
                    <a:pt x="4717" y="6726"/>
                    <a:pt x="4886" y="6802"/>
                    <a:pt x="5050" y="6884"/>
                  </a:cubicBezTo>
                  <a:cubicBezTo>
                    <a:pt x="4973" y="7048"/>
                    <a:pt x="4897" y="7217"/>
                    <a:pt x="4815" y="7381"/>
                  </a:cubicBezTo>
                  <a:cubicBezTo>
                    <a:pt x="4678" y="7315"/>
                    <a:pt x="4536" y="7250"/>
                    <a:pt x="4395" y="7184"/>
                  </a:cubicBezTo>
                  <a:cubicBezTo>
                    <a:pt x="4367" y="7168"/>
                    <a:pt x="4345" y="7157"/>
                    <a:pt x="4318" y="7146"/>
                  </a:cubicBezTo>
                  <a:cubicBezTo>
                    <a:pt x="4400" y="6982"/>
                    <a:pt x="4476" y="6813"/>
                    <a:pt x="4553" y="6649"/>
                  </a:cubicBezTo>
                  <a:close/>
                  <a:moveTo>
                    <a:pt x="2997" y="6693"/>
                  </a:moveTo>
                  <a:cubicBezTo>
                    <a:pt x="3166" y="6770"/>
                    <a:pt x="3330" y="6846"/>
                    <a:pt x="3499" y="6922"/>
                  </a:cubicBezTo>
                  <a:cubicBezTo>
                    <a:pt x="3417" y="7092"/>
                    <a:pt x="3341" y="7255"/>
                    <a:pt x="3259" y="7419"/>
                  </a:cubicBezTo>
                  <a:cubicBezTo>
                    <a:pt x="3095" y="7343"/>
                    <a:pt x="2926" y="7266"/>
                    <a:pt x="2762" y="7190"/>
                  </a:cubicBezTo>
                  <a:cubicBezTo>
                    <a:pt x="2839" y="7021"/>
                    <a:pt x="2921" y="6857"/>
                    <a:pt x="2997" y="6693"/>
                  </a:cubicBezTo>
                  <a:close/>
                  <a:moveTo>
                    <a:pt x="1436" y="6737"/>
                  </a:moveTo>
                  <a:cubicBezTo>
                    <a:pt x="1600" y="6813"/>
                    <a:pt x="1769" y="6890"/>
                    <a:pt x="1938" y="6966"/>
                  </a:cubicBezTo>
                  <a:cubicBezTo>
                    <a:pt x="1856" y="7135"/>
                    <a:pt x="1774" y="7299"/>
                    <a:pt x="1692" y="7463"/>
                  </a:cubicBezTo>
                  <a:cubicBezTo>
                    <a:pt x="1529" y="7386"/>
                    <a:pt x="1359" y="7310"/>
                    <a:pt x="1190" y="7234"/>
                  </a:cubicBezTo>
                  <a:cubicBezTo>
                    <a:pt x="1272" y="7070"/>
                    <a:pt x="1354" y="6901"/>
                    <a:pt x="1436" y="6737"/>
                  </a:cubicBezTo>
                  <a:close/>
                  <a:moveTo>
                    <a:pt x="6720" y="6917"/>
                  </a:moveTo>
                  <a:cubicBezTo>
                    <a:pt x="6867" y="6993"/>
                    <a:pt x="7020" y="7064"/>
                    <a:pt x="7168" y="7141"/>
                  </a:cubicBezTo>
                  <a:cubicBezTo>
                    <a:pt x="7184" y="7152"/>
                    <a:pt x="7200" y="7157"/>
                    <a:pt x="7217" y="7168"/>
                  </a:cubicBezTo>
                  <a:cubicBezTo>
                    <a:pt x="7135" y="7332"/>
                    <a:pt x="7058" y="7501"/>
                    <a:pt x="6982" y="7670"/>
                  </a:cubicBezTo>
                  <a:cubicBezTo>
                    <a:pt x="6818" y="7588"/>
                    <a:pt x="6654" y="7501"/>
                    <a:pt x="6491" y="7419"/>
                  </a:cubicBezTo>
                  <a:cubicBezTo>
                    <a:pt x="6567" y="7255"/>
                    <a:pt x="6644" y="7086"/>
                    <a:pt x="6720" y="6917"/>
                  </a:cubicBezTo>
                  <a:close/>
                  <a:moveTo>
                    <a:pt x="5181" y="6944"/>
                  </a:moveTo>
                  <a:cubicBezTo>
                    <a:pt x="5344" y="7021"/>
                    <a:pt x="5514" y="7103"/>
                    <a:pt x="5677" y="7184"/>
                  </a:cubicBezTo>
                  <a:cubicBezTo>
                    <a:pt x="5601" y="7348"/>
                    <a:pt x="5519" y="7517"/>
                    <a:pt x="5443" y="7681"/>
                  </a:cubicBezTo>
                  <a:cubicBezTo>
                    <a:pt x="5279" y="7605"/>
                    <a:pt x="5115" y="7523"/>
                    <a:pt x="4946" y="7446"/>
                  </a:cubicBezTo>
                  <a:cubicBezTo>
                    <a:pt x="5022" y="7277"/>
                    <a:pt x="5104" y="7113"/>
                    <a:pt x="5181" y="6944"/>
                  </a:cubicBezTo>
                  <a:close/>
                  <a:moveTo>
                    <a:pt x="3630" y="6982"/>
                  </a:moveTo>
                  <a:cubicBezTo>
                    <a:pt x="3794" y="7059"/>
                    <a:pt x="3963" y="7141"/>
                    <a:pt x="4127" y="7217"/>
                  </a:cubicBezTo>
                  <a:cubicBezTo>
                    <a:pt x="4051" y="7381"/>
                    <a:pt x="3969" y="7550"/>
                    <a:pt x="3892" y="7714"/>
                  </a:cubicBezTo>
                  <a:cubicBezTo>
                    <a:pt x="3723" y="7638"/>
                    <a:pt x="3559" y="7561"/>
                    <a:pt x="3390" y="7479"/>
                  </a:cubicBezTo>
                  <a:cubicBezTo>
                    <a:pt x="3472" y="7315"/>
                    <a:pt x="3548" y="7152"/>
                    <a:pt x="3630" y="6982"/>
                  </a:cubicBezTo>
                  <a:close/>
                  <a:moveTo>
                    <a:pt x="2064" y="7026"/>
                  </a:moveTo>
                  <a:cubicBezTo>
                    <a:pt x="2233" y="7103"/>
                    <a:pt x="2402" y="7179"/>
                    <a:pt x="2566" y="7261"/>
                  </a:cubicBezTo>
                  <a:cubicBezTo>
                    <a:pt x="2489" y="7425"/>
                    <a:pt x="2408" y="7588"/>
                    <a:pt x="2326" y="7752"/>
                  </a:cubicBezTo>
                  <a:cubicBezTo>
                    <a:pt x="2162" y="7676"/>
                    <a:pt x="1993" y="7599"/>
                    <a:pt x="1823" y="7523"/>
                  </a:cubicBezTo>
                  <a:cubicBezTo>
                    <a:pt x="1905" y="7359"/>
                    <a:pt x="1987" y="7195"/>
                    <a:pt x="2064" y="7026"/>
                  </a:cubicBezTo>
                  <a:close/>
                  <a:moveTo>
                    <a:pt x="5803" y="7245"/>
                  </a:moveTo>
                  <a:cubicBezTo>
                    <a:pt x="5972" y="7326"/>
                    <a:pt x="6136" y="7408"/>
                    <a:pt x="6300" y="7490"/>
                  </a:cubicBezTo>
                  <a:cubicBezTo>
                    <a:pt x="6223" y="7654"/>
                    <a:pt x="6147" y="7823"/>
                    <a:pt x="6065" y="7992"/>
                  </a:cubicBezTo>
                  <a:cubicBezTo>
                    <a:pt x="5901" y="7910"/>
                    <a:pt x="5737" y="7829"/>
                    <a:pt x="5574" y="7747"/>
                  </a:cubicBezTo>
                  <a:cubicBezTo>
                    <a:pt x="5650" y="7577"/>
                    <a:pt x="5726" y="7414"/>
                    <a:pt x="5803" y="7245"/>
                  </a:cubicBezTo>
                  <a:close/>
                  <a:moveTo>
                    <a:pt x="4258" y="7277"/>
                  </a:moveTo>
                  <a:cubicBezTo>
                    <a:pt x="4422" y="7354"/>
                    <a:pt x="4591" y="7436"/>
                    <a:pt x="4755" y="7512"/>
                  </a:cubicBezTo>
                  <a:cubicBezTo>
                    <a:pt x="4678" y="7681"/>
                    <a:pt x="4596" y="7845"/>
                    <a:pt x="4520" y="8009"/>
                  </a:cubicBezTo>
                  <a:cubicBezTo>
                    <a:pt x="4356" y="7932"/>
                    <a:pt x="4193" y="7856"/>
                    <a:pt x="4029" y="7779"/>
                  </a:cubicBezTo>
                  <a:cubicBezTo>
                    <a:pt x="4023" y="7774"/>
                    <a:pt x="4023" y="7774"/>
                    <a:pt x="4023" y="7774"/>
                  </a:cubicBezTo>
                  <a:cubicBezTo>
                    <a:pt x="4100" y="7610"/>
                    <a:pt x="4182" y="7441"/>
                    <a:pt x="4258" y="7277"/>
                  </a:cubicBezTo>
                  <a:close/>
                  <a:moveTo>
                    <a:pt x="2697" y="7315"/>
                  </a:moveTo>
                  <a:cubicBezTo>
                    <a:pt x="2866" y="7397"/>
                    <a:pt x="3030" y="7474"/>
                    <a:pt x="3199" y="7550"/>
                  </a:cubicBezTo>
                  <a:cubicBezTo>
                    <a:pt x="3117" y="7714"/>
                    <a:pt x="3041" y="7883"/>
                    <a:pt x="2959" y="8047"/>
                  </a:cubicBezTo>
                  <a:cubicBezTo>
                    <a:pt x="2790" y="7971"/>
                    <a:pt x="2626" y="7889"/>
                    <a:pt x="2457" y="7812"/>
                  </a:cubicBezTo>
                  <a:cubicBezTo>
                    <a:pt x="2539" y="7648"/>
                    <a:pt x="2620" y="7485"/>
                    <a:pt x="2697" y="7315"/>
                  </a:cubicBezTo>
                  <a:close/>
                  <a:moveTo>
                    <a:pt x="1130" y="7359"/>
                  </a:moveTo>
                  <a:cubicBezTo>
                    <a:pt x="1294" y="7436"/>
                    <a:pt x="1463" y="7512"/>
                    <a:pt x="1632" y="7588"/>
                  </a:cubicBezTo>
                  <a:cubicBezTo>
                    <a:pt x="1550" y="7758"/>
                    <a:pt x="1469" y="7921"/>
                    <a:pt x="1387" y="8085"/>
                  </a:cubicBezTo>
                  <a:cubicBezTo>
                    <a:pt x="1218" y="8009"/>
                    <a:pt x="1048" y="7932"/>
                    <a:pt x="879" y="7856"/>
                  </a:cubicBezTo>
                  <a:cubicBezTo>
                    <a:pt x="961" y="7692"/>
                    <a:pt x="1048" y="7523"/>
                    <a:pt x="1130" y="7359"/>
                  </a:cubicBezTo>
                  <a:close/>
                  <a:moveTo>
                    <a:pt x="6431" y="7550"/>
                  </a:moveTo>
                  <a:cubicBezTo>
                    <a:pt x="6551" y="7610"/>
                    <a:pt x="6676" y="7676"/>
                    <a:pt x="6802" y="7736"/>
                  </a:cubicBezTo>
                  <a:cubicBezTo>
                    <a:pt x="6840" y="7758"/>
                    <a:pt x="6878" y="7779"/>
                    <a:pt x="6922" y="7801"/>
                  </a:cubicBezTo>
                  <a:cubicBezTo>
                    <a:pt x="6845" y="7965"/>
                    <a:pt x="6764" y="8134"/>
                    <a:pt x="6687" y="8303"/>
                  </a:cubicBezTo>
                  <a:cubicBezTo>
                    <a:pt x="6523" y="8216"/>
                    <a:pt x="6360" y="8134"/>
                    <a:pt x="6196" y="8052"/>
                  </a:cubicBezTo>
                  <a:cubicBezTo>
                    <a:pt x="6272" y="7889"/>
                    <a:pt x="6349" y="7719"/>
                    <a:pt x="6431" y="7550"/>
                  </a:cubicBezTo>
                  <a:close/>
                  <a:moveTo>
                    <a:pt x="4886" y="7572"/>
                  </a:moveTo>
                  <a:cubicBezTo>
                    <a:pt x="5050" y="7654"/>
                    <a:pt x="5219" y="7730"/>
                    <a:pt x="5383" y="7812"/>
                  </a:cubicBezTo>
                  <a:cubicBezTo>
                    <a:pt x="5306" y="7981"/>
                    <a:pt x="5224" y="8145"/>
                    <a:pt x="5148" y="8314"/>
                  </a:cubicBezTo>
                  <a:cubicBezTo>
                    <a:pt x="4979" y="8233"/>
                    <a:pt x="4815" y="8151"/>
                    <a:pt x="4651" y="8074"/>
                  </a:cubicBezTo>
                  <a:cubicBezTo>
                    <a:pt x="4727" y="7905"/>
                    <a:pt x="4809" y="7741"/>
                    <a:pt x="4886" y="7572"/>
                  </a:cubicBezTo>
                  <a:close/>
                  <a:moveTo>
                    <a:pt x="3330" y="7610"/>
                  </a:moveTo>
                  <a:cubicBezTo>
                    <a:pt x="3494" y="7687"/>
                    <a:pt x="3663" y="7763"/>
                    <a:pt x="3827" y="7845"/>
                  </a:cubicBezTo>
                  <a:cubicBezTo>
                    <a:pt x="3750" y="8009"/>
                    <a:pt x="3668" y="8172"/>
                    <a:pt x="3592" y="8342"/>
                  </a:cubicBezTo>
                  <a:cubicBezTo>
                    <a:pt x="3423" y="8260"/>
                    <a:pt x="3254" y="8183"/>
                    <a:pt x="3090" y="8107"/>
                  </a:cubicBezTo>
                  <a:cubicBezTo>
                    <a:pt x="3172" y="7943"/>
                    <a:pt x="3248" y="7774"/>
                    <a:pt x="3330" y="7610"/>
                  </a:cubicBezTo>
                  <a:close/>
                  <a:moveTo>
                    <a:pt x="1763" y="7648"/>
                  </a:moveTo>
                  <a:cubicBezTo>
                    <a:pt x="1927" y="7730"/>
                    <a:pt x="2096" y="7807"/>
                    <a:pt x="2266" y="7883"/>
                  </a:cubicBezTo>
                  <a:cubicBezTo>
                    <a:pt x="2184" y="8047"/>
                    <a:pt x="2102" y="8211"/>
                    <a:pt x="2020" y="8374"/>
                  </a:cubicBezTo>
                  <a:cubicBezTo>
                    <a:pt x="1851" y="8298"/>
                    <a:pt x="1682" y="8222"/>
                    <a:pt x="1512" y="8145"/>
                  </a:cubicBezTo>
                  <a:cubicBezTo>
                    <a:pt x="1600" y="7981"/>
                    <a:pt x="1682" y="7818"/>
                    <a:pt x="1763" y="7648"/>
                  </a:cubicBezTo>
                  <a:close/>
                  <a:moveTo>
                    <a:pt x="5514" y="7878"/>
                  </a:moveTo>
                  <a:cubicBezTo>
                    <a:pt x="5677" y="7954"/>
                    <a:pt x="5841" y="8036"/>
                    <a:pt x="6005" y="8118"/>
                  </a:cubicBezTo>
                  <a:cubicBezTo>
                    <a:pt x="5928" y="8287"/>
                    <a:pt x="5847" y="8451"/>
                    <a:pt x="5770" y="8620"/>
                  </a:cubicBezTo>
                  <a:cubicBezTo>
                    <a:pt x="5606" y="8538"/>
                    <a:pt x="5443" y="8456"/>
                    <a:pt x="5273" y="8374"/>
                  </a:cubicBezTo>
                  <a:cubicBezTo>
                    <a:pt x="5350" y="8222"/>
                    <a:pt x="5421" y="8069"/>
                    <a:pt x="5497" y="7910"/>
                  </a:cubicBezTo>
                  <a:cubicBezTo>
                    <a:pt x="5503" y="7900"/>
                    <a:pt x="5508" y="7889"/>
                    <a:pt x="5514" y="7878"/>
                  </a:cubicBezTo>
                  <a:close/>
                  <a:moveTo>
                    <a:pt x="3958" y="7905"/>
                  </a:moveTo>
                  <a:cubicBezTo>
                    <a:pt x="4127" y="7981"/>
                    <a:pt x="4291" y="8063"/>
                    <a:pt x="4460" y="8140"/>
                  </a:cubicBezTo>
                  <a:cubicBezTo>
                    <a:pt x="4378" y="8309"/>
                    <a:pt x="4296" y="8473"/>
                    <a:pt x="4220" y="8636"/>
                  </a:cubicBezTo>
                  <a:cubicBezTo>
                    <a:pt x="4051" y="8560"/>
                    <a:pt x="3887" y="8478"/>
                    <a:pt x="3718" y="8402"/>
                  </a:cubicBezTo>
                  <a:cubicBezTo>
                    <a:pt x="3800" y="8238"/>
                    <a:pt x="3881" y="8069"/>
                    <a:pt x="3958" y="7905"/>
                  </a:cubicBezTo>
                  <a:close/>
                  <a:moveTo>
                    <a:pt x="2391" y="7943"/>
                  </a:moveTo>
                  <a:cubicBezTo>
                    <a:pt x="2560" y="8020"/>
                    <a:pt x="2730" y="8096"/>
                    <a:pt x="2899" y="8172"/>
                  </a:cubicBezTo>
                  <a:cubicBezTo>
                    <a:pt x="2817" y="8342"/>
                    <a:pt x="2735" y="8505"/>
                    <a:pt x="2653" y="8669"/>
                  </a:cubicBezTo>
                  <a:cubicBezTo>
                    <a:pt x="2484" y="8593"/>
                    <a:pt x="2315" y="8511"/>
                    <a:pt x="2145" y="8435"/>
                  </a:cubicBezTo>
                  <a:cubicBezTo>
                    <a:pt x="2233" y="8271"/>
                    <a:pt x="2315" y="8107"/>
                    <a:pt x="2391" y="7943"/>
                  </a:cubicBezTo>
                  <a:close/>
                  <a:moveTo>
                    <a:pt x="4586" y="8205"/>
                  </a:moveTo>
                  <a:cubicBezTo>
                    <a:pt x="4755" y="8282"/>
                    <a:pt x="4919" y="8364"/>
                    <a:pt x="5082" y="8440"/>
                  </a:cubicBezTo>
                  <a:cubicBezTo>
                    <a:pt x="5006" y="8609"/>
                    <a:pt x="4924" y="8773"/>
                    <a:pt x="4848" y="8942"/>
                  </a:cubicBezTo>
                  <a:cubicBezTo>
                    <a:pt x="4678" y="8860"/>
                    <a:pt x="4515" y="8778"/>
                    <a:pt x="4345" y="8702"/>
                  </a:cubicBezTo>
                  <a:cubicBezTo>
                    <a:pt x="4427" y="8533"/>
                    <a:pt x="4509" y="8369"/>
                    <a:pt x="4586" y="8205"/>
                  </a:cubicBezTo>
                  <a:close/>
                  <a:moveTo>
                    <a:pt x="3024" y="8233"/>
                  </a:moveTo>
                  <a:cubicBezTo>
                    <a:pt x="3194" y="8314"/>
                    <a:pt x="3357" y="8391"/>
                    <a:pt x="3527" y="8467"/>
                  </a:cubicBezTo>
                  <a:cubicBezTo>
                    <a:pt x="3445" y="8636"/>
                    <a:pt x="3363" y="8800"/>
                    <a:pt x="3281" y="8964"/>
                  </a:cubicBezTo>
                  <a:cubicBezTo>
                    <a:pt x="3117" y="8882"/>
                    <a:pt x="2948" y="8806"/>
                    <a:pt x="2779" y="8729"/>
                  </a:cubicBezTo>
                  <a:cubicBezTo>
                    <a:pt x="2861" y="8566"/>
                    <a:pt x="2942" y="8402"/>
                    <a:pt x="3024" y="8233"/>
                  </a:cubicBezTo>
                  <a:close/>
                  <a:moveTo>
                    <a:pt x="3658" y="8527"/>
                  </a:moveTo>
                  <a:cubicBezTo>
                    <a:pt x="3821" y="8609"/>
                    <a:pt x="3991" y="8686"/>
                    <a:pt x="4154" y="8767"/>
                  </a:cubicBezTo>
                  <a:cubicBezTo>
                    <a:pt x="4072" y="8931"/>
                    <a:pt x="3996" y="9095"/>
                    <a:pt x="3914" y="9259"/>
                  </a:cubicBezTo>
                  <a:cubicBezTo>
                    <a:pt x="3745" y="9182"/>
                    <a:pt x="3581" y="9100"/>
                    <a:pt x="3412" y="9024"/>
                  </a:cubicBezTo>
                  <a:cubicBezTo>
                    <a:pt x="3494" y="8860"/>
                    <a:pt x="3576" y="8697"/>
                    <a:pt x="3658" y="8527"/>
                  </a:cubicBezTo>
                  <a:close/>
                  <a:moveTo>
                    <a:pt x="4575" y="1"/>
                  </a:moveTo>
                  <a:cubicBezTo>
                    <a:pt x="4531" y="1"/>
                    <a:pt x="4487" y="6"/>
                    <a:pt x="4444" y="6"/>
                  </a:cubicBezTo>
                  <a:cubicBezTo>
                    <a:pt x="4367" y="165"/>
                    <a:pt x="4291" y="317"/>
                    <a:pt x="4214" y="476"/>
                  </a:cubicBezTo>
                  <a:cubicBezTo>
                    <a:pt x="4149" y="612"/>
                    <a:pt x="4078" y="754"/>
                    <a:pt x="4012" y="896"/>
                  </a:cubicBezTo>
                  <a:cubicBezTo>
                    <a:pt x="3838" y="814"/>
                    <a:pt x="3668" y="732"/>
                    <a:pt x="3494" y="656"/>
                  </a:cubicBezTo>
                  <a:cubicBezTo>
                    <a:pt x="3521" y="596"/>
                    <a:pt x="3548" y="530"/>
                    <a:pt x="3581" y="470"/>
                  </a:cubicBezTo>
                  <a:cubicBezTo>
                    <a:pt x="3636" y="350"/>
                    <a:pt x="3696" y="225"/>
                    <a:pt x="3756" y="104"/>
                  </a:cubicBezTo>
                  <a:lnTo>
                    <a:pt x="3756" y="104"/>
                  </a:lnTo>
                  <a:cubicBezTo>
                    <a:pt x="3707" y="115"/>
                    <a:pt x="3652" y="126"/>
                    <a:pt x="3603" y="143"/>
                  </a:cubicBezTo>
                  <a:cubicBezTo>
                    <a:pt x="3527" y="296"/>
                    <a:pt x="3456" y="448"/>
                    <a:pt x="3385" y="601"/>
                  </a:cubicBezTo>
                  <a:cubicBezTo>
                    <a:pt x="3232" y="530"/>
                    <a:pt x="3079" y="459"/>
                    <a:pt x="2926" y="388"/>
                  </a:cubicBezTo>
                  <a:cubicBezTo>
                    <a:pt x="2833" y="437"/>
                    <a:pt x="2735" y="487"/>
                    <a:pt x="2642" y="536"/>
                  </a:cubicBezTo>
                  <a:cubicBezTo>
                    <a:pt x="2577" y="672"/>
                    <a:pt x="2517" y="803"/>
                    <a:pt x="2451" y="934"/>
                  </a:cubicBezTo>
                  <a:cubicBezTo>
                    <a:pt x="2369" y="896"/>
                    <a:pt x="2282" y="858"/>
                    <a:pt x="2200" y="820"/>
                  </a:cubicBezTo>
                  <a:cubicBezTo>
                    <a:pt x="2162" y="841"/>
                    <a:pt x="2124" y="874"/>
                    <a:pt x="2085" y="901"/>
                  </a:cubicBezTo>
                  <a:cubicBezTo>
                    <a:pt x="2189" y="951"/>
                    <a:pt x="2293" y="1000"/>
                    <a:pt x="2397" y="1049"/>
                  </a:cubicBezTo>
                  <a:cubicBezTo>
                    <a:pt x="2315" y="1218"/>
                    <a:pt x="2238" y="1393"/>
                    <a:pt x="2156" y="1562"/>
                  </a:cubicBezTo>
                  <a:cubicBezTo>
                    <a:pt x="2014" y="1496"/>
                    <a:pt x="1867" y="1431"/>
                    <a:pt x="1725" y="1360"/>
                  </a:cubicBezTo>
                  <a:cubicBezTo>
                    <a:pt x="1698" y="1349"/>
                    <a:pt x="1676" y="1338"/>
                    <a:pt x="1649" y="1327"/>
                  </a:cubicBezTo>
                  <a:cubicBezTo>
                    <a:pt x="1665" y="1294"/>
                    <a:pt x="1682" y="1262"/>
                    <a:pt x="1698" y="1229"/>
                  </a:cubicBezTo>
                  <a:lnTo>
                    <a:pt x="1698" y="1229"/>
                  </a:lnTo>
                  <a:cubicBezTo>
                    <a:pt x="1600" y="1322"/>
                    <a:pt x="1507" y="1415"/>
                    <a:pt x="1414" y="1518"/>
                  </a:cubicBezTo>
                  <a:cubicBezTo>
                    <a:pt x="1370" y="1606"/>
                    <a:pt x="1327" y="1698"/>
                    <a:pt x="1288" y="1786"/>
                  </a:cubicBezTo>
                  <a:cubicBezTo>
                    <a:pt x="1267" y="1824"/>
                    <a:pt x="1250" y="1862"/>
                    <a:pt x="1234" y="1900"/>
                  </a:cubicBezTo>
                  <a:cubicBezTo>
                    <a:pt x="1201" y="1884"/>
                    <a:pt x="1168" y="1868"/>
                    <a:pt x="1136" y="1851"/>
                  </a:cubicBezTo>
                  <a:cubicBezTo>
                    <a:pt x="1108" y="1884"/>
                    <a:pt x="1086" y="1917"/>
                    <a:pt x="1059" y="1950"/>
                  </a:cubicBezTo>
                  <a:cubicBezTo>
                    <a:pt x="1103" y="1966"/>
                    <a:pt x="1141" y="1988"/>
                    <a:pt x="1185" y="2010"/>
                  </a:cubicBezTo>
                  <a:cubicBezTo>
                    <a:pt x="1103" y="2184"/>
                    <a:pt x="1026" y="2353"/>
                    <a:pt x="945" y="2528"/>
                  </a:cubicBezTo>
                  <a:cubicBezTo>
                    <a:pt x="879" y="2501"/>
                    <a:pt x="814" y="2468"/>
                    <a:pt x="743" y="2435"/>
                  </a:cubicBezTo>
                  <a:cubicBezTo>
                    <a:pt x="726" y="2468"/>
                    <a:pt x="704" y="2506"/>
                    <a:pt x="683" y="2539"/>
                  </a:cubicBezTo>
                  <a:cubicBezTo>
                    <a:pt x="754" y="2572"/>
                    <a:pt x="824" y="2605"/>
                    <a:pt x="895" y="2637"/>
                  </a:cubicBezTo>
                  <a:cubicBezTo>
                    <a:pt x="814" y="2812"/>
                    <a:pt x="732" y="2987"/>
                    <a:pt x="655" y="3161"/>
                  </a:cubicBezTo>
                  <a:cubicBezTo>
                    <a:pt x="644" y="3156"/>
                    <a:pt x="633" y="3150"/>
                    <a:pt x="623" y="3145"/>
                  </a:cubicBezTo>
                  <a:cubicBezTo>
                    <a:pt x="557" y="3118"/>
                    <a:pt x="497" y="3085"/>
                    <a:pt x="437" y="3058"/>
                  </a:cubicBezTo>
                  <a:cubicBezTo>
                    <a:pt x="421" y="3096"/>
                    <a:pt x="404" y="3129"/>
                    <a:pt x="388" y="3167"/>
                  </a:cubicBezTo>
                  <a:cubicBezTo>
                    <a:pt x="459" y="3205"/>
                    <a:pt x="530" y="3238"/>
                    <a:pt x="601" y="3271"/>
                  </a:cubicBezTo>
                  <a:cubicBezTo>
                    <a:pt x="524" y="3445"/>
                    <a:pt x="442" y="3620"/>
                    <a:pt x="360" y="3789"/>
                  </a:cubicBezTo>
                  <a:cubicBezTo>
                    <a:pt x="328" y="3773"/>
                    <a:pt x="290" y="3756"/>
                    <a:pt x="257" y="3740"/>
                  </a:cubicBezTo>
                  <a:cubicBezTo>
                    <a:pt x="240" y="3735"/>
                    <a:pt x="224" y="3724"/>
                    <a:pt x="208" y="3718"/>
                  </a:cubicBezTo>
                  <a:cubicBezTo>
                    <a:pt x="197" y="3756"/>
                    <a:pt x="186" y="3795"/>
                    <a:pt x="175" y="3838"/>
                  </a:cubicBezTo>
                  <a:cubicBezTo>
                    <a:pt x="219" y="3860"/>
                    <a:pt x="262" y="3882"/>
                    <a:pt x="311" y="3904"/>
                  </a:cubicBezTo>
                  <a:cubicBezTo>
                    <a:pt x="229" y="4073"/>
                    <a:pt x="148" y="4248"/>
                    <a:pt x="66" y="4422"/>
                  </a:cubicBezTo>
                  <a:lnTo>
                    <a:pt x="60" y="4417"/>
                  </a:lnTo>
                  <a:cubicBezTo>
                    <a:pt x="33" y="4570"/>
                    <a:pt x="22" y="4723"/>
                    <a:pt x="11" y="4881"/>
                  </a:cubicBezTo>
                  <a:cubicBezTo>
                    <a:pt x="55" y="4788"/>
                    <a:pt x="98" y="4701"/>
                    <a:pt x="137" y="4608"/>
                  </a:cubicBezTo>
                  <a:cubicBezTo>
                    <a:pt x="142" y="4602"/>
                    <a:pt x="142" y="4597"/>
                    <a:pt x="148" y="4597"/>
                  </a:cubicBezTo>
                  <a:cubicBezTo>
                    <a:pt x="311" y="4673"/>
                    <a:pt x="475" y="4755"/>
                    <a:pt x="644" y="4832"/>
                  </a:cubicBezTo>
                  <a:cubicBezTo>
                    <a:pt x="562" y="5001"/>
                    <a:pt x="481" y="5170"/>
                    <a:pt x="404" y="5345"/>
                  </a:cubicBezTo>
                  <a:cubicBezTo>
                    <a:pt x="268" y="5279"/>
                    <a:pt x="137" y="5219"/>
                    <a:pt x="6" y="5159"/>
                  </a:cubicBezTo>
                  <a:cubicBezTo>
                    <a:pt x="6" y="5203"/>
                    <a:pt x="0" y="5252"/>
                    <a:pt x="6" y="5296"/>
                  </a:cubicBezTo>
                  <a:cubicBezTo>
                    <a:pt x="115" y="5350"/>
                    <a:pt x="229" y="5405"/>
                    <a:pt x="344" y="5459"/>
                  </a:cubicBezTo>
                  <a:cubicBezTo>
                    <a:pt x="262" y="5629"/>
                    <a:pt x="180" y="5798"/>
                    <a:pt x="104" y="5967"/>
                  </a:cubicBezTo>
                  <a:cubicBezTo>
                    <a:pt x="88" y="5962"/>
                    <a:pt x="77" y="5956"/>
                    <a:pt x="60" y="5951"/>
                  </a:cubicBezTo>
                  <a:lnTo>
                    <a:pt x="60" y="5951"/>
                  </a:lnTo>
                  <a:cubicBezTo>
                    <a:pt x="77" y="6054"/>
                    <a:pt x="98" y="6158"/>
                    <a:pt x="120" y="6262"/>
                  </a:cubicBezTo>
                  <a:cubicBezTo>
                    <a:pt x="137" y="6224"/>
                    <a:pt x="153" y="6186"/>
                    <a:pt x="175" y="6147"/>
                  </a:cubicBezTo>
                  <a:cubicBezTo>
                    <a:pt x="339" y="6224"/>
                    <a:pt x="508" y="6306"/>
                    <a:pt x="672" y="6382"/>
                  </a:cubicBezTo>
                  <a:cubicBezTo>
                    <a:pt x="595" y="6551"/>
                    <a:pt x="513" y="6715"/>
                    <a:pt x="426" y="6884"/>
                  </a:cubicBezTo>
                  <a:cubicBezTo>
                    <a:pt x="377" y="6862"/>
                    <a:pt x="322" y="6835"/>
                    <a:pt x="273" y="6813"/>
                  </a:cubicBezTo>
                  <a:lnTo>
                    <a:pt x="273" y="6813"/>
                  </a:lnTo>
                  <a:cubicBezTo>
                    <a:pt x="295" y="6873"/>
                    <a:pt x="317" y="6933"/>
                    <a:pt x="339" y="6993"/>
                  </a:cubicBezTo>
                  <a:cubicBezTo>
                    <a:pt x="350" y="6999"/>
                    <a:pt x="360" y="6999"/>
                    <a:pt x="366" y="7004"/>
                  </a:cubicBezTo>
                  <a:cubicBezTo>
                    <a:pt x="366" y="7015"/>
                    <a:pt x="360" y="7021"/>
                    <a:pt x="355" y="7032"/>
                  </a:cubicBezTo>
                  <a:cubicBezTo>
                    <a:pt x="377" y="7092"/>
                    <a:pt x="404" y="7146"/>
                    <a:pt x="426" y="7201"/>
                  </a:cubicBezTo>
                  <a:cubicBezTo>
                    <a:pt x="453" y="7157"/>
                    <a:pt x="475" y="7113"/>
                    <a:pt x="497" y="7064"/>
                  </a:cubicBezTo>
                  <a:cubicBezTo>
                    <a:pt x="612" y="7119"/>
                    <a:pt x="726" y="7174"/>
                    <a:pt x="841" y="7223"/>
                  </a:cubicBezTo>
                  <a:cubicBezTo>
                    <a:pt x="890" y="7250"/>
                    <a:pt x="945" y="7277"/>
                    <a:pt x="999" y="7299"/>
                  </a:cubicBezTo>
                  <a:cubicBezTo>
                    <a:pt x="923" y="7452"/>
                    <a:pt x="852" y="7599"/>
                    <a:pt x="775" y="7747"/>
                  </a:cubicBezTo>
                  <a:cubicBezTo>
                    <a:pt x="770" y="7763"/>
                    <a:pt x="759" y="7779"/>
                    <a:pt x="754" y="7796"/>
                  </a:cubicBezTo>
                  <a:cubicBezTo>
                    <a:pt x="803" y="7872"/>
                    <a:pt x="863" y="7949"/>
                    <a:pt x="917" y="8025"/>
                  </a:cubicBezTo>
                  <a:cubicBezTo>
                    <a:pt x="1054" y="8091"/>
                    <a:pt x="1185" y="8151"/>
                    <a:pt x="1321" y="8211"/>
                  </a:cubicBezTo>
                  <a:cubicBezTo>
                    <a:pt x="1288" y="8271"/>
                    <a:pt x="1261" y="8331"/>
                    <a:pt x="1228" y="8391"/>
                  </a:cubicBezTo>
                  <a:cubicBezTo>
                    <a:pt x="1261" y="8424"/>
                    <a:pt x="1299" y="8462"/>
                    <a:pt x="1332" y="8495"/>
                  </a:cubicBezTo>
                  <a:cubicBezTo>
                    <a:pt x="1370" y="8418"/>
                    <a:pt x="1414" y="8347"/>
                    <a:pt x="1452" y="8271"/>
                  </a:cubicBezTo>
                  <a:cubicBezTo>
                    <a:pt x="1616" y="8347"/>
                    <a:pt x="1785" y="8429"/>
                    <a:pt x="1954" y="8505"/>
                  </a:cubicBezTo>
                  <a:cubicBezTo>
                    <a:pt x="1894" y="8620"/>
                    <a:pt x="1834" y="8740"/>
                    <a:pt x="1774" y="8860"/>
                  </a:cubicBezTo>
                  <a:cubicBezTo>
                    <a:pt x="1813" y="8888"/>
                    <a:pt x="1851" y="8909"/>
                    <a:pt x="1889" y="8937"/>
                  </a:cubicBezTo>
                  <a:cubicBezTo>
                    <a:pt x="1954" y="8811"/>
                    <a:pt x="2020" y="8691"/>
                    <a:pt x="2085" y="8566"/>
                  </a:cubicBezTo>
                  <a:cubicBezTo>
                    <a:pt x="2249" y="8642"/>
                    <a:pt x="2418" y="8718"/>
                    <a:pt x="2588" y="8795"/>
                  </a:cubicBezTo>
                  <a:cubicBezTo>
                    <a:pt x="2577" y="8817"/>
                    <a:pt x="2571" y="8833"/>
                    <a:pt x="2560" y="8849"/>
                  </a:cubicBezTo>
                  <a:cubicBezTo>
                    <a:pt x="2500" y="8969"/>
                    <a:pt x="2440" y="9084"/>
                    <a:pt x="2380" y="9204"/>
                  </a:cubicBezTo>
                  <a:cubicBezTo>
                    <a:pt x="2424" y="9226"/>
                    <a:pt x="2462" y="9242"/>
                    <a:pt x="2506" y="9259"/>
                  </a:cubicBezTo>
                  <a:cubicBezTo>
                    <a:pt x="2577" y="9128"/>
                    <a:pt x="2648" y="8991"/>
                    <a:pt x="2713" y="8855"/>
                  </a:cubicBezTo>
                  <a:cubicBezTo>
                    <a:pt x="2882" y="8937"/>
                    <a:pt x="3052" y="9013"/>
                    <a:pt x="3215" y="9090"/>
                  </a:cubicBezTo>
                  <a:cubicBezTo>
                    <a:pt x="3199" y="9133"/>
                    <a:pt x="3177" y="9177"/>
                    <a:pt x="3155" y="9215"/>
                  </a:cubicBezTo>
                  <a:cubicBezTo>
                    <a:pt x="3117" y="9292"/>
                    <a:pt x="3079" y="9362"/>
                    <a:pt x="3046" y="9433"/>
                  </a:cubicBezTo>
                  <a:cubicBezTo>
                    <a:pt x="3090" y="9444"/>
                    <a:pt x="3139" y="9455"/>
                    <a:pt x="3188" y="9466"/>
                  </a:cubicBezTo>
                  <a:cubicBezTo>
                    <a:pt x="3243" y="9362"/>
                    <a:pt x="3292" y="9259"/>
                    <a:pt x="3346" y="9150"/>
                  </a:cubicBezTo>
                  <a:cubicBezTo>
                    <a:pt x="3516" y="9231"/>
                    <a:pt x="3679" y="9308"/>
                    <a:pt x="3849" y="9390"/>
                  </a:cubicBezTo>
                  <a:cubicBezTo>
                    <a:pt x="3821" y="9439"/>
                    <a:pt x="3800" y="9488"/>
                    <a:pt x="3778" y="9532"/>
                  </a:cubicBezTo>
                  <a:cubicBezTo>
                    <a:pt x="3827" y="9537"/>
                    <a:pt x="3881" y="9537"/>
                    <a:pt x="3931" y="9537"/>
                  </a:cubicBezTo>
                  <a:cubicBezTo>
                    <a:pt x="3947" y="9510"/>
                    <a:pt x="3963" y="9477"/>
                    <a:pt x="3974" y="9450"/>
                  </a:cubicBezTo>
                  <a:cubicBezTo>
                    <a:pt x="4029" y="9477"/>
                    <a:pt x="4083" y="9504"/>
                    <a:pt x="4138" y="9532"/>
                  </a:cubicBezTo>
                  <a:cubicBezTo>
                    <a:pt x="4231" y="9526"/>
                    <a:pt x="4318" y="9515"/>
                    <a:pt x="4411" y="9504"/>
                  </a:cubicBezTo>
                  <a:cubicBezTo>
                    <a:pt x="4285" y="9444"/>
                    <a:pt x="4165" y="9384"/>
                    <a:pt x="4040" y="9324"/>
                  </a:cubicBezTo>
                  <a:cubicBezTo>
                    <a:pt x="4122" y="9161"/>
                    <a:pt x="4203" y="8991"/>
                    <a:pt x="4285" y="8828"/>
                  </a:cubicBezTo>
                  <a:cubicBezTo>
                    <a:pt x="4449" y="8909"/>
                    <a:pt x="4618" y="8986"/>
                    <a:pt x="4782" y="9068"/>
                  </a:cubicBezTo>
                  <a:cubicBezTo>
                    <a:pt x="4717" y="9204"/>
                    <a:pt x="4651" y="9341"/>
                    <a:pt x="4580" y="9477"/>
                  </a:cubicBezTo>
                  <a:cubicBezTo>
                    <a:pt x="4640" y="9466"/>
                    <a:pt x="4700" y="9455"/>
                    <a:pt x="4760" y="9444"/>
                  </a:cubicBezTo>
                  <a:cubicBezTo>
                    <a:pt x="4809" y="9341"/>
                    <a:pt x="4859" y="9237"/>
                    <a:pt x="4913" y="9133"/>
                  </a:cubicBezTo>
                  <a:cubicBezTo>
                    <a:pt x="5022" y="9188"/>
                    <a:pt x="5137" y="9242"/>
                    <a:pt x="5252" y="9297"/>
                  </a:cubicBezTo>
                  <a:cubicBezTo>
                    <a:pt x="5312" y="9275"/>
                    <a:pt x="5372" y="9253"/>
                    <a:pt x="5432" y="9231"/>
                  </a:cubicBezTo>
                  <a:cubicBezTo>
                    <a:pt x="5279" y="9155"/>
                    <a:pt x="5126" y="9079"/>
                    <a:pt x="4973" y="9002"/>
                  </a:cubicBezTo>
                  <a:cubicBezTo>
                    <a:pt x="5055" y="8838"/>
                    <a:pt x="5137" y="8669"/>
                    <a:pt x="5213" y="8505"/>
                  </a:cubicBezTo>
                  <a:cubicBezTo>
                    <a:pt x="5377" y="8587"/>
                    <a:pt x="5546" y="8669"/>
                    <a:pt x="5710" y="8746"/>
                  </a:cubicBezTo>
                  <a:cubicBezTo>
                    <a:pt x="5634" y="8898"/>
                    <a:pt x="5563" y="9051"/>
                    <a:pt x="5492" y="9204"/>
                  </a:cubicBezTo>
                  <a:cubicBezTo>
                    <a:pt x="5557" y="9177"/>
                    <a:pt x="5628" y="9144"/>
                    <a:pt x="5694" y="9111"/>
                  </a:cubicBezTo>
                  <a:cubicBezTo>
                    <a:pt x="5743" y="9013"/>
                    <a:pt x="5786" y="8915"/>
                    <a:pt x="5836" y="8811"/>
                  </a:cubicBezTo>
                  <a:cubicBezTo>
                    <a:pt x="5907" y="8849"/>
                    <a:pt x="5978" y="8882"/>
                    <a:pt x="6049" y="8920"/>
                  </a:cubicBezTo>
                  <a:cubicBezTo>
                    <a:pt x="6098" y="8888"/>
                    <a:pt x="6141" y="8860"/>
                    <a:pt x="6190" y="8833"/>
                  </a:cubicBezTo>
                  <a:cubicBezTo>
                    <a:pt x="6092" y="8784"/>
                    <a:pt x="5994" y="8735"/>
                    <a:pt x="5896" y="8686"/>
                  </a:cubicBezTo>
                  <a:cubicBezTo>
                    <a:pt x="5961" y="8549"/>
                    <a:pt x="6027" y="8413"/>
                    <a:pt x="6092" y="8282"/>
                  </a:cubicBezTo>
                  <a:cubicBezTo>
                    <a:pt x="6103" y="8249"/>
                    <a:pt x="6119" y="8216"/>
                    <a:pt x="6136" y="8183"/>
                  </a:cubicBezTo>
                  <a:cubicBezTo>
                    <a:pt x="6234" y="8233"/>
                    <a:pt x="6332" y="8282"/>
                    <a:pt x="6431" y="8331"/>
                  </a:cubicBezTo>
                  <a:cubicBezTo>
                    <a:pt x="6496" y="8364"/>
                    <a:pt x="6562" y="8396"/>
                    <a:pt x="6627" y="8429"/>
                  </a:cubicBezTo>
                  <a:cubicBezTo>
                    <a:pt x="6605" y="8473"/>
                    <a:pt x="6589" y="8516"/>
                    <a:pt x="6567" y="8555"/>
                  </a:cubicBezTo>
                  <a:cubicBezTo>
                    <a:pt x="6660" y="8484"/>
                    <a:pt x="6747" y="8407"/>
                    <a:pt x="6835" y="8331"/>
                  </a:cubicBezTo>
                  <a:cubicBezTo>
                    <a:pt x="6906" y="8172"/>
                    <a:pt x="6977" y="8020"/>
                    <a:pt x="7047" y="7867"/>
                  </a:cubicBezTo>
                  <a:cubicBezTo>
                    <a:pt x="7102" y="7889"/>
                    <a:pt x="7151" y="7916"/>
                    <a:pt x="7206" y="7943"/>
                  </a:cubicBezTo>
                  <a:cubicBezTo>
                    <a:pt x="7239" y="7910"/>
                    <a:pt x="7271" y="7872"/>
                    <a:pt x="7299" y="7834"/>
                  </a:cubicBezTo>
                  <a:cubicBezTo>
                    <a:pt x="7239" y="7801"/>
                    <a:pt x="7173" y="7769"/>
                    <a:pt x="7108" y="7736"/>
                  </a:cubicBezTo>
                  <a:cubicBezTo>
                    <a:pt x="7184" y="7567"/>
                    <a:pt x="7266" y="7397"/>
                    <a:pt x="7342" y="7234"/>
                  </a:cubicBezTo>
                  <a:cubicBezTo>
                    <a:pt x="7440" y="7283"/>
                    <a:pt x="7539" y="7332"/>
                    <a:pt x="7637" y="7381"/>
                  </a:cubicBezTo>
                  <a:cubicBezTo>
                    <a:pt x="7659" y="7343"/>
                    <a:pt x="7686" y="7305"/>
                    <a:pt x="7713" y="7261"/>
                  </a:cubicBezTo>
                  <a:cubicBezTo>
                    <a:pt x="7610" y="7206"/>
                    <a:pt x="7506" y="7157"/>
                    <a:pt x="7402" y="7103"/>
                  </a:cubicBezTo>
                  <a:cubicBezTo>
                    <a:pt x="7479" y="6933"/>
                    <a:pt x="7555" y="6764"/>
                    <a:pt x="7632" y="6595"/>
                  </a:cubicBezTo>
                  <a:cubicBezTo>
                    <a:pt x="7752" y="6655"/>
                    <a:pt x="7866" y="6715"/>
                    <a:pt x="7981" y="6775"/>
                  </a:cubicBezTo>
                  <a:cubicBezTo>
                    <a:pt x="8003" y="6737"/>
                    <a:pt x="8025" y="6693"/>
                    <a:pt x="8041" y="6649"/>
                  </a:cubicBezTo>
                  <a:cubicBezTo>
                    <a:pt x="7926" y="6589"/>
                    <a:pt x="7806" y="6529"/>
                    <a:pt x="7692" y="6469"/>
                  </a:cubicBezTo>
                  <a:cubicBezTo>
                    <a:pt x="7768" y="6300"/>
                    <a:pt x="7844" y="6131"/>
                    <a:pt x="7921" y="5962"/>
                  </a:cubicBezTo>
                  <a:cubicBezTo>
                    <a:pt x="8030" y="6016"/>
                    <a:pt x="8139" y="6076"/>
                    <a:pt x="8248" y="6131"/>
                  </a:cubicBezTo>
                  <a:cubicBezTo>
                    <a:pt x="8265" y="6087"/>
                    <a:pt x="8281" y="6038"/>
                    <a:pt x="8292" y="5994"/>
                  </a:cubicBezTo>
                  <a:cubicBezTo>
                    <a:pt x="8188" y="5940"/>
                    <a:pt x="8085" y="5885"/>
                    <a:pt x="7981" y="5836"/>
                  </a:cubicBezTo>
                  <a:cubicBezTo>
                    <a:pt x="8057" y="5667"/>
                    <a:pt x="8134" y="5498"/>
                    <a:pt x="8210" y="5328"/>
                  </a:cubicBezTo>
                  <a:cubicBezTo>
                    <a:pt x="8232" y="5339"/>
                    <a:pt x="8248" y="5345"/>
                    <a:pt x="8265" y="5356"/>
                  </a:cubicBezTo>
                  <a:cubicBezTo>
                    <a:pt x="8325" y="5383"/>
                    <a:pt x="8379" y="5416"/>
                    <a:pt x="8439" y="5443"/>
                  </a:cubicBezTo>
                  <a:cubicBezTo>
                    <a:pt x="8450" y="5394"/>
                    <a:pt x="8456" y="5345"/>
                    <a:pt x="8467" y="5301"/>
                  </a:cubicBezTo>
                  <a:cubicBezTo>
                    <a:pt x="8401" y="5268"/>
                    <a:pt x="8336" y="5230"/>
                    <a:pt x="8270" y="5197"/>
                  </a:cubicBezTo>
                  <a:cubicBezTo>
                    <a:pt x="8347" y="5034"/>
                    <a:pt x="8429" y="4864"/>
                    <a:pt x="8505" y="4695"/>
                  </a:cubicBezTo>
                  <a:cubicBezTo>
                    <a:pt x="8516" y="4701"/>
                    <a:pt x="8527" y="4706"/>
                    <a:pt x="8538" y="4712"/>
                  </a:cubicBezTo>
                  <a:cubicBezTo>
                    <a:pt x="8549" y="4575"/>
                    <a:pt x="8549" y="4433"/>
                    <a:pt x="8549" y="4297"/>
                  </a:cubicBezTo>
                  <a:lnTo>
                    <a:pt x="8549" y="4297"/>
                  </a:lnTo>
                  <a:cubicBezTo>
                    <a:pt x="8516" y="4368"/>
                    <a:pt x="8483" y="4439"/>
                    <a:pt x="8450" y="4510"/>
                  </a:cubicBezTo>
                  <a:cubicBezTo>
                    <a:pt x="8281" y="4422"/>
                    <a:pt x="8112" y="4340"/>
                    <a:pt x="7943" y="4259"/>
                  </a:cubicBezTo>
                  <a:cubicBezTo>
                    <a:pt x="8019" y="4089"/>
                    <a:pt x="8101" y="3926"/>
                    <a:pt x="8177" y="3756"/>
                  </a:cubicBezTo>
                  <a:cubicBezTo>
                    <a:pt x="8298" y="3816"/>
                    <a:pt x="8412" y="3876"/>
                    <a:pt x="8532" y="3931"/>
                  </a:cubicBezTo>
                  <a:cubicBezTo>
                    <a:pt x="8527" y="3876"/>
                    <a:pt x="8521" y="3822"/>
                    <a:pt x="8516" y="3767"/>
                  </a:cubicBezTo>
                  <a:cubicBezTo>
                    <a:pt x="8423" y="3718"/>
                    <a:pt x="8330" y="3674"/>
                    <a:pt x="8237" y="3625"/>
                  </a:cubicBezTo>
                  <a:cubicBezTo>
                    <a:pt x="8270" y="3554"/>
                    <a:pt x="8308" y="3478"/>
                    <a:pt x="8341" y="3407"/>
                  </a:cubicBezTo>
                  <a:cubicBezTo>
                    <a:pt x="8368" y="3347"/>
                    <a:pt x="8396" y="3292"/>
                    <a:pt x="8423" y="3232"/>
                  </a:cubicBezTo>
                  <a:cubicBezTo>
                    <a:pt x="8401" y="3123"/>
                    <a:pt x="8368" y="3009"/>
                    <a:pt x="8336" y="2905"/>
                  </a:cubicBezTo>
                  <a:cubicBezTo>
                    <a:pt x="8194" y="2834"/>
                    <a:pt x="8052" y="2763"/>
                    <a:pt x="7910" y="2697"/>
                  </a:cubicBezTo>
                  <a:cubicBezTo>
                    <a:pt x="7975" y="2561"/>
                    <a:pt x="8041" y="2424"/>
                    <a:pt x="8106" y="2293"/>
                  </a:cubicBezTo>
                  <a:cubicBezTo>
                    <a:pt x="8085" y="2250"/>
                    <a:pt x="8063" y="2206"/>
                    <a:pt x="8041" y="2162"/>
                  </a:cubicBezTo>
                  <a:cubicBezTo>
                    <a:pt x="7959" y="2321"/>
                    <a:pt x="7877" y="2484"/>
                    <a:pt x="7801" y="2643"/>
                  </a:cubicBezTo>
                  <a:cubicBezTo>
                    <a:pt x="7642" y="2572"/>
                    <a:pt x="7490" y="2495"/>
                    <a:pt x="7331" y="2419"/>
                  </a:cubicBezTo>
                  <a:cubicBezTo>
                    <a:pt x="7315" y="2414"/>
                    <a:pt x="7299" y="2408"/>
                    <a:pt x="7282" y="2397"/>
                  </a:cubicBezTo>
                  <a:cubicBezTo>
                    <a:pt x="7413" y="2124"/>
                    <a:pt x="7544" y="1846"/>
                    <a:pt x="7681" y="1573"/>
                  </a:cubicBezTo>
                  <a:cubicBezTo>
                    <a:pt x="7659" y="1540"/>
                    <a:pt x="7632" y="1507"/>
                    <a:pt x="7604" y="1475"/>
                  </a:cubicBezTo>
                  <a:cubicBezTo>
                    <a:pt x="7468" y="1753"/>
                    <a:pt x="7326" y="2031"/>
                    <a:pt x="7189" y="2310"/>
                  </a:cubicBezTo>
                  <a:cubicBezTo>
                    <a:pt x="7184" y="2321"/>
                    <a:pt x="7178" y="2337"/>
                    <a:pt x="7173" y="2348"/>
                  </a:cubicBezTo>
                  <a:cubicBezTo>
                    <a:pt x="6998" y="2266"/>
                    <a:pt x="6824" y="2184"/>
                    <a:pt x="6649" y="2108"/>
                  </a:cubicBezTo>
                  <a:cubicBezTo>
                    <a:pt x="6824" y="1737"/>
                    <a:pt x="7004" y="1371"/>
                    <a:pt x="7184" y="1011"/>
                  </a:cubicBezTo>
                  <a:cubicBezTo>
                    <a:pt x="7157" y="983"/>
                    <a:pt x="7129" y="956"/>
                    <a:pt x="7097" y="929"/>
                  </a:cubicBezTo>
                  <a:cubicBezTo>
                    <a:pt x="6927" y="1267"/>
                    <a:pt x="6758" y="1606"/>
                    <a:pt x="6594" y="1944"/>
                  </a:cubicBezTo>
                  <a:cubicBezTo>
                    <a:pt x="6578" y="1982"/>
                    <a:pt x="6562" y="2015"/>
                    <a:pt x="6540" y="2053"/>
                  </a:cubicBezTo>
                  <a:cubicBezTo>
                    <a:pt x="6365" y="1977"/>
                    <a:pt x="6196" y="1895"/>
                    <a:pt x="6021" y="1813"/>
                  </a:cubicBezTo>
                  <a:cubicBezTo>
                    <a:pt x="6218" y="1398"/>
                    <a:pt x="6414" y="989"/>
                    <a:pt x="6622" y="579"/>
                  </a:cubicBezTo>
                  <a:cubicBezTo>
                    <a:pt x="6622" y="574"/>
                    <a:pt x="6622" y="574"/>
                    <a:pt x="6622" y="574"/>
                  </a:cubicBezTo>
                  <a:cubicBezTo>
                    <a:pt x="6589" y="552"/>
                    <a:pt x="6556" y="536"/>
                    <a:pt x="6529" y="514"/>
                  </a:cubicBezTo>
                  <a:cubicBezTo>
                    <a:pt x="6349" y="869"/>
                    <a:pt x="6174" y="1224"/>
                    <a:pt x="5999" y="1578"/>
                  </a:cubicBezTo>
                  <a:cubicBezTo>
                    <a:pt x="5967" y="1638"/>
                    <a:pt x="5939" y="1698"/>
                    <a:pt x="5912" y="1764"/>
                  </a:cubicBezTo>
                  <a:cubicBezTo>
                    <a:pt x="5737" y="1682"/>
                    <a:pt x="5563" y="1606"/>
                    <a:pt x="5388" y="1524"/>
                  </a:cubicBezTo>
                  <a:cubicBezTo>
                    <a:pt x="5590" y="1098"/>
                    <a:pt x="5792" y="678"/>
                    <a:pt x="5999" y="257"/>
                  </a:cubicBezTo>
                  <a:cubicBezTo>
                    <a:pt x="5967" y="246"/>
                    <a:pt x="5934" y="230"/>
                    <a:pt x="5896" y="219"/>
                  </a:cubicBezTo>
                  <a:cubicBezTo>
                    <a:pt x="5732" y="547"/>
                    <a:pt x="5568" y="880"/>
                    <a:pt x="5404" y="1207"/>
                  </a:cubicBezTo>
                  <a:cubicBezTo>
                    <a:pt x="5361" y="1294"/>
                    <a:pt x="5322" y="1387"/>
                    <a:pt x="5279" y="1475"/>
                  </a:cubicBezTo>
                  <a:cubicBezTo>
                    <a:pt x="5104" y="1393"/>
                    <a:pt x="4929" y="1316"/>
                    <a:pt x="4755" y="1234"/>
                  </a:cubicBezTo>
                  <a:cubicBezTo>
                    <a:pt x="4760" y="1224"/>
                    <a:pt x="4766" y="1213"/>
                    <a:pt x="4771" y="1202"/>
                  </a:cubicBezTo>
                  <a:cubicBezTo>
                    <a:pt x="4951" y="825"/>
                    <a:pt x="5137" y="443"/>
                    <a:pt x="5322" y="66"/>
                  </a:cubicBezTo>
                  <a:cubicBezTo>
                    <a:pt x="5284" y="55"/>
                    <a:pt x="5246" y="50"/>
                    <a:pt x="5202" y="44"/>
                  </a:cubicBezTo>
                  <a:cubicBezTo>
                    <a:pt x="5071" y="306"/>
                    <a:pt x="4940" y="574"/>
                    <a:pt x="4809" y="841"/>
                  </a:cubicBezTo>
                  <a:cubicBezTo>
                    <a:pt x="4755" y="956"/>
                    <a:pt x="4700" y="1071"/>
                    <a:pt x="4646" y="1185"/>
                  </a:cubicBezTo>
                  <a:cubicBezTo>
                    <a:pt x="4471" y="1103"/>
                    <a:pt x="4296" y="1027"/>
                    <a:pt x="4127" y="945"/>
                  </a:cubicBezTo>
                  <a:cubicBezTo>
                    <a:pt x="4143" y="907"/>
                    <a:pt x="4160" y="874"/>
                    <a:pt x="4176" y="836"/>
                  </a:cubicBezTo>
                  <a:cubicBezTo>
                    <a:pt x="4307" y="558"/>
                    <a:pt x="4444" y="279"/>
                    <a:pt x="45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1">
              <a:extLst>
                <a:ext uri="{FF2B5EF4-FFF2-40B4-BE49-F238E27FC236}">
                  <a16:creationId xmlns:a16="http://schemas.microsoft.com/office/drawing/2014/main" id="{3760208B-58C2-86A8-1061-0B41C7752B0C}"/>
                </a:ext>
              </a:extLst>
            </p:cNvPr>
            <p:cNvSpPr/>
            <p:nvPr/>
          </p:nvSpPr>
          <p:spPr>
            <a:xfrm>
              <a:off x="-5661191" y="2801295"/>
              <a:ext cx="394184" cy="394257"/>
            </a:xfrm>
            <a:custGeom>
              <a:avLst/>
              <a:gdLst/>
              <a:ahLst/>
              <a:cxnLst/>
              <a:rect l="l" t="t" r="r" b="b"/>
              <a:pathLst>
                <a:path w="5383" h="5384" extrusionOk="0">
                  <a:moveTo>
                    <a:pt x="2691" y="1"/>
                  </a:moveTo>
                  <a:cubicBezTo>
                    <a:pt x="1207" y="1"/>
                    <a:pt x="0" y="1207"/>
                    <a:pt x="0" y="2692"/>
                  </a:cubicBezTo>
                  <a:cubicBezTo>
                    <a:pt x="0" y="4182"/>
                    <a:pt x="1207" y="5383"/>
                    <a:pt x="2691" y="5383"/>
                  </a:cubicBezTo>
                  <a:cubicBezTo>
                    <a:pt x="4182" y="5383"/>
                    <a:pt x="5383" y="4182"/>
                    <a:pt x="5383" y="2692"/>
                  </a:cubicBezTo>
                  <a:cubicBezTo>
                    <a:pt x="5383" y="1207"/>
                    <a:pt x="4182"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1">
              <a:extLst>
                <a:ext uri="{FF2B5EF4-FFF2-40B4-BE49-F238E27FC236}">
                  <a16:creationId xmlns:a16="http://schemas.microsoft.com/office/drawing/2014/main" id="{0D49481F-834A-FF03-3C7F-CF1B89899A6C}"/>
                </a:ext>
              </a:extLst>
            </p:cNvPr>
            <p:cNvSpPr/>
            <p:nvPr/>
          </p:nvSpPr>
          <p:spPr>
            <a:xfrm>
              <a:off x="-5615204" y="2860096"/>
              <a:ext cx="327840" cy="277166"/>
            </a:xfrm>
            <a:custGeom>
              <a:avLst/>
              <a:gdLst/>
              <a:ahLst/>
              <a:cxnLst/>
              <a:rect l="l" t="t" r="r" b="b"/>
              <a:pathLst>
                <a:path w="4477" h="3785" extrusionOk="0">
                  <a:moveTo>
                    <a:pt x="1762" y="0"/>
                  </a:moveTo>
                  <a:cubicBezTo>
                    <a:pt x="1561" y="0"/>
                    <a:pt x="1350" y="27"/>
                    <a:pt x="1146" y="104"/>
                  </a:cubicBezTo>
                  <a:cubicBezTo>
                    <a:pt x="808" y="235"/>
                    <a:pt x="508" y="486"/>
                    <a:pt x="306" y="814"/>
                  </a:cubicBezTo>
                  <a:cubicBezTo>
                    <a:pt x="93" y="1152"/>
                    <a:pt x="0" y="1572"/>
                    <a:pt x="33" y="2004"/>
                  </a:cubicBezTo>
                  <a:cubicBezTo>
                    <a:pt x="49" y="2282"/>
                    <a:pt x="137" y="2812"/>
                    <a:pt x="480" y="3216"/>
                  </a:cubicBezTo>
                  <a:cubicBezTo>
                    <a:pt x="704" y="3478"/>
                    <a:pt x="1054" y="3669"/>
                    <a:pt x="1458" y="3745"/>
                  </a:cubicBezTo>
                  <a:cubicBezTo>
                    <a:pt x="1612" y="3773"/>
                    <a:pt x="1767" y="3785"/>
                    <a:pt x="1916" y="3785"/>
                  </a:cubicBezTo>
                  <a:cubicBezTo>
                    <a:pt x="2198" y="3785"/>
                    <a:pt x="2463" y="3744"/>
                    <a:pt x="2680" y="3701"/>
                  </a:cubicBezTo>
                  <a:cubicBezTo>
                    <a:pt x="2811" y="3674"/>
                    <a:pt x="2948" y="3647"/>
                    <a:pt x="3079" y="3614"/>
                  </a:cubicBezTo>
                  <a:cubicBezTo>
                    <a:pt x="3161" y="3598"/>
                    <a:pt x="3243" y="3581"/>
                    <a:pt x="3330" y="3559"/>
                  </a:cubicBezTo>
                  <a:cubicBezTo>
                    <a:pt x="3516" y="3523"/>
                    <a:pt x="3708" y="3477"/>
                    <a:pt x="3899" y="3477"/>
                  </a:cubicBezTo>
                  <a:cubicBezTo>
                    <a:pt x="3910" y="3477"/>
                    <a:pt x="3920" y="3477"/>
                    <a:pt x="3930" y="3478"/>
                  </a:cubicBezTo>
                  <a:cubicBezTo>
                    <a:pt x="4029" y="3478"/>
                    <a:pt x="4116" y="3494"/>
                    <a:pt x="4203" y="3521"/>
                  </a:cubicBezTo>
                  <a:cubicBezTo>
                    <a:pt x="4296" y="3401"/>
                    <a:pt x="4383" y="3270"/>
                    <a:pt x="4454" y="3134"/>
                  </a:cubicBezTo>
                  <a:cubicBezTo>
                    <a:pt x="4449" y="3128"/>
                    <a:pt x="4438" y="3123"/>
                    <a:pt x="4433" y="3123"/>
                  </a:cubicBezTo>
                  <a:cubicBezTo>
                    <a:pt x="4262" y="3049"/>
                    <a:pt x="4086" y="3022"/>
                    <a:pt x="3910" y="3022"/>
                  </a:cubicBezTo>
                  <a:cubicBezTo>
                    <a:pt x="3659" y="3022"/>
                    <a:pt x="3408" y="3077"/>
                    <a:pt x="3177" y="3128"/>
                  </a:cubicBezTo>
                  <a:lnTo>
                    <a:pt x="3002" y="3166"/>
                  </a:lnTo>
                  <a:cubicBezTo>
                    <a:pt x="2647" y="3246"/>
                    <a:pt x="2265" y="3331"/>
                    <a:pt x="1897" y="3331"/>
                  </a:cubicBezTo>
                  <a:cubicBezTo>
                    <a:pt x="1586" y="3331"/>
                    <a:pt x="1286" y="3270"/>
                    <a:pt x="1021" y="3095"/>
                  </a:cubicBezTo>
                  <a:cubicBezTo>
                    <a:pt x="775" y="2932"/>
                    <a:pt x="606" y="2642"/>
                    <a:pt x="519" y="2233"/>
                  </a:cubicBezTo>
                  <a:cubicBezTo>
                    <a:pt x="431" y="1856"/>
                    <a:pt x="470" y="1474"/>
                    <a:pt x="611" y="1169"/>
                  </a:cubicBezTo>
                  <a:cubicBezTo>
                    <a:pt x="748" y="885"/>
                    <a:pt x="972" y="661"/>
                    <a:pt x="1239" y="541"/>
                  </a:cubicBezTo>
                  <a:cubicBezTo>
                    <a:pt x="1407" y="465"/>
                    <a:pt x="1591" y="438"/>
                    <a:pt x="1770" y="438"/>
                  </a:cubicBezTo>
                  <a:cubicBezTo>
                    <a:pt x="1975" y="438"/>
                    <a:pt x="2173" y="473"/>
                    <a:pt x="2331" y="508"/>
                  </a:cubicBezTo>
                  <a:cubicBezTo>
                    <a:pt x="2478" y="535"/>
                    <a:pt x="2626" y="579"/>
                    <a:pt x="2768" y="617"/>
                  </a:cubicBezTo>
                  <a:cubicBezTo>
                    <a:pt x="3035" y="688"/>
                    <a:pt x="3319" y="759"/>
                    <a:pt x="3608" y="792"/>
                  </a:cubicBezTo>
                  <a:cubicBezTo>
                    <a:pt x="3688" y="801"/>
                    <a:pt x="3767" y="805"/>
                    <a:pt x="3843" y="805"/>
                  </a:cubicBezTo>
                  <a:cubicBezTo>
                    <a:pt x="4001" y="805"/>
                    <a:pt x="4151" y="787"/>
                    <a:pt x="4291" y="754"/>
                  </a:cubicBezTo>
                  <a:cubicBezTo>
                    <a:pt x="4356" y="737"/>
                    <a:pt x="4416" y="715"/>
                    <a:pt x="4476" y="688"/>
                  </a:cubicBezTo>
                  <a:cubicBezTo>
                    <a:pt x="4411" y="563"/>
                    <a:pt x="4340" y="443"/>
                    <a:pt x="4258" y="328"/>
                  </a:cubicBezTo>
                  <a:cubicBezTo>
                    <a:pt x="4152" y="363"/>
                    <a:pt x="4033" y="379"/>
                    <a:pt x="3889" y="379"/>
                  </a:cubicBezTo>
                  <a:cubicBezTo>
                    <a:pt x="3832" y="379"/>
                    <a:pt x="3772" y="376"/>
                    <a:pt x="3707" y="372"/>
                  </a:cubicBezTo>
                  <a:cubicBezTo>
                    <a:pt x="3434" y="344"/>
                    <a:pt x="3166" y="273"/>
                    <a:pt x="2888" y="197"/>
                  </a:cubicBezTo>
                  <a:cubicBezTo>
                    <a:pt x="2746" y="159"/>
                    <a:pt x="2598" y="120"/>
                    <a:pt x="2451" y="88"/>
                  </a:cubicBezTo>
                  <a:cubicBezTo>
                    <a:pt x="2261" y="45"/>
                    <a:pt x="2020" y="0"/>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51">
            <a:extLst>
              <a:ext uri="{FF2B5EF4-FFF2-40B4-BE49-F238E27FC236}">
                <a16:creationId xmlns:a16="http://schemas.microsoft.com/office/drawing/2014/main" id="{A8D8C3A7-FA7D-7A3B-3012-8FFF41C9777F}"/>
              </a:ext>
            </a:extLst>
          </p:cNvPr>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a:solidFill>
                  <a:schemeClr val="lt1"/>
                </a:solidFill>
                <a:cs typeface="+mj-cs"/>
              </a:rPr>
              <a:t>الترويج الرياضي</a:t>
            </a:r>
            <a:endParaRPr dirty="0">
              <a:solidFill>
                <a:schemeClr val="lt1"/>
              </a:solidFill>
              <a:cs typeface="+mj-cs"/>
            </a:endParaRPr>
          </a:p>
        </p:txBody>
      </p:sp>
      <p:sp>
        <p:nvSpPr>
          <p:cNvPr id="14" name="Google Shape;1241;p51">
            <a:extLst>
              <a:ext uri="{FF2B5EF4-FFF2-40B4-BE49-F238E27FC236}">
                <a16:creationId xmlns:a16="http://schemas.microsoft.com/office/drawing/2014/main" id="{5F830493-4F3F-95BD-8C21-A8DFBF734251}"/>
              </a:ext>
            </a:extLst>
          </p:cNvPr>
          <p:cNvSpPr/>
          <p:nvPr/>
        </p:nvSpPr>
        <p:spPr>
          <a:xfrm>
            <a:off x="5768164" y="39278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35;p51">
            <a:extLst>
              <a:ext uri="{FF2B5EF4-FFF2-40B4-BE49-F238E27FC236}">
                <a16:creationId xmlns:a16="http://schemas.microsoft.com/office/drawing/2014/main" id="{7CDC1A98-9805-E540-5E33-D1DC08591E39}"/>
              </a:ext>
            </a:extLst>
          </p:cNvPr>
          <p:cNvSpPr/>
          <p:nvPr/>
        </p:nvSpPr>
        <p:spPr>
          <a:xfrm>
            <a:off x="1016083" y="462340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35;p51">
            <a:extLst>
              <a:ext uri="{FF2B5EF4-FFF2-40B4-BE49-F238E27FC236}">
                <a16:creationId xmlns:a16="http://schemas.microsoft.com/office/drawing/2014/main" id="{8E5B1CAC-0C24-855E-3521-A2511741710F}"/>
              </a:ext>
            </a:extLst>
          </p:cNvPr>
          <p:cNvSpPr/>
          <p:nvPr/>
        </p:nvSpPr>
        <p:spPr>
          <a:xfrm>
            <a:off x="7775933" y="4629559"/>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6399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52"/>
          <p:cNvSpPr/>
          <p:nvPr/>
        </p:nvSpPr>
        <p:spPr>
          <a:xfrm>
            <a:off x="7121701" y="275875"/>
            <a:ext cx="1175700" cy="117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2"/>
          <p:cNvSpPr/>
          <p:nvPr/>
        </p:nvSpPr>
        <p:spPr>
          <a:xfrm rot="-5400000">
            <a:off x="1280572" y="-222914"/>
            <a:ext cx="741457" cy="1447852"/>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52"/>
          <p:cNvGrpSpPr/>
          <p:nvPr/>
        </p:nvGrpSpPr>
        <p:grpSpPr>
          <a:xfrm>
            <a:off x="702138" y="2609624"/>
            <a:ext cx="2146810" cy="1332514"/>
            <a:chOff x="-5563818" y="3542829"/>
            <a:chExt cx="905751" cy="624661"/>
          </a:xfrm>
        </p:grpSpPr>
        <p:sp>
          <p:nvSpPr>
            <p:cNvPr id="1270" name="Google Shape;1270;p52"/>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2"/>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 name="Google Shape;1272;p52"/>
          <p:cNvGrpSpPr/>
          <p:nvPr/>
        </p:nvGrpSpPr>
        <p:grpSpPr>
          <a:xfrm flipH="1">
            <a:off x="6258569" y="2537142"/>
            <a:ext cx="2146810" cy="1419410"/>
            <a:chOff x="-5563818" y="3542829"/>
            <a:chExt cx="905751" cy="624661"/>
          </a:xfrm>
        </p:grpSpPr>
        <p:sp>
          <p:nvSpPr>
            <p:cNvPr id="1273" name="Google Shape;1273;p52"/>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2"/>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52"/>
          <p:cNvSpPr/>
          <p:nvPr/>
        </p:nvSpPr>
        <p:spPr>
          <a:xfrm>
            <a:off x="1894293" y="2068504"/>
            <a:ext cx="5355184" cy="153827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2"/>
          <p:cNvSpPr/>
          <p:nvPr/>
        </p:nvSpPr>
        <p:spPr>
          <a:xfrm>
            <a:off x="267120" y="22557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2"/>
          <p:cNvSpPr/>
          <p:nvPr/>
        </p:nvSpPr>
        <p:spPr>
          <a:xfrm>
            <a:off x="7439120" y="46040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2"/>
          <p:cNvSpPr/>
          <p:nvPr/>
        </p:nvSpPr>
        <p:spPr>
          <a:xfrm>
            <a:off x="8632036" y="24651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2"/>
          <p:cNvSpPr/>
          <p:nvPr/>
        </p:nvSpPr>
        <p:spPr>
          <a:xfrm>
            <a:off x="2504073" y="247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2"/>
          <p:cNvSpPr/>
          <p:nvPr/>
        </p:nvSpPr>
        <p:spPr>
          <a:xfrm>
            <a:off x="7837898" y="16271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2"/>
          <p:cNvSpPr/>
          <p:nvPr/>
        </p:nvSpPr>
        <p:spPr>
          <a:xfrm>
            <a:off x="820723" y="42897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2"/>
          <p:cNvSpPr/>
          <p:nvPr/>
        </p:nvSpPr>
        <p:spPr>
          <a:xfrm>
            <a:off x="2656048" y="47743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3" name="Google Shape;1283;p52"/>
          <p:cNvGrpSpPr/>
          <p:nvPr/>
        </p:nvGrpSpPr>
        <p:grpSpPr>
          <a:xfrm rot="-7265513">
            <a:off x="4504262" y="3862106"/>
            <a:ext cx="920603" cy="683366"/>
            <a:chOff x="8765550" y="957050"/>
            <a:chExt cx="1034850" cy="768172"/>
          </a:xfrm>
        </p:grpSpPr>
        <p:sp>
          <p:nvSpPr>
            <p:cNvPr id="1284" name="Google Shape;1284;p52"/>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2"/>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2"/>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2"/>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2"/>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2"/>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52"/>
          <p:cNvGrpSpPr/>
          <p:nvPr/>
        </p:nvGrpSpPr>
        <p:grpSpPr>
          <a:xfrm>
            <a:off x="1180304" y="363597"/>
            <a:ext cx="942167" cy="942345"/>
            <a:chOff x="-4277250" y="1402148"/>
            <a:chExt cx="921074" cy="921248"/>
          </a:xfrm>
        </p:grpSpPr>
        <p:sp>
          <p:nvSpPr>
            <p:cNvPr id="1291" name="Google Shape;1291;p52"/>
            <p:cNvSpPr/>
            <p:nvPr/>
          </p:nvSpPr>
          <p:spPr>
            <a:xfrm>
              <a:off x="-4277250" y="1404989"/>
              <a:ext cx="918323" cy="918407"/>
            </a:xfrm>
            <a:custGeom>
              <a:avLst/>
              <a:gdLst/>
              <a:ahLst/>
              <a:cxnLst/>
              <a:rect l="l" t="t" r="r" b="b"/>
              <a:pathLst>
                <a:path w="10989" h="10990" extrusionOk="0">
                  <a:moveTo>
                    <a:pt x="5492" y="1"/>
                  </a:moveTo>
                  <a:cubicBezTo>
                    <a:pt x="2462" y="1"/>
                    <a:pt x="0" y="2457"/>
                    <a:pt x="0" y="5492"/>
                  </a:cubicBezTo>
                  <a:cubicBezTo>
                    <a:pt x="0" y="8527"/>
                    <a:pt x="2462" y="10989"/>
                    <a:pt x="5492" y="10989"/>
                  </a:cubicBezTo>
                  <a:cubicBezTo>
                    <a:pt x="8527" y="10989"/>
                    <a:pt x="10989" y="8527"/>
                    <a:pt x="10989" y="5492"/>
                  </a:cubicBezTo>
                  <a:cubicBezTo>
                    <a:pt x="10989" y="2457"/>
                    <a:pt x="8527" y="1"/>
                    <a:pt x="54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52"/>
            <p:cNvGrpSpPr/>
            <p:nvPr/>
          </p:nvGrpSpPr>
          <p:grpSpPr>
            <a:xfrm>
              <a:off x="-4276832" y="1402148"/>
              <a:ext cx="920657" cy="918904"/>
              <a:chOff x="-4276832" y="1402148"/>
              <a:chExt cx="920657" cy="918904"/>
            </a:xfrm>
          </p:grpSpPr>
          <p:sp>
            <p:nvSpPr>
              <p:cNvPr id="1293" name="Google Shape;1293;p52"/>
              <p:cNvSpPr/>
              <p:nvPr/>
            </p:nvSpPr>
            <p:spPr>
              <a:xfrm>
                <a:off x="-3734902" y="2223863"/>
                <a:ext cx="53901" cy="80810"/>
              </a:xfrm>
              <a:custGeom>
                <a:avLst/>
                <a:gdLst/>
                <a:ahLst/>
                <a:cxnLst/>
                <a:rect l="l" t="t" r="r" b="b"/>
                <a:pathLst>
                  <a:path w="645" h="967" extrusionOk="0">
                    <a:moveTo>
                      <a:pt x="1" y="0"/>
                    </a:moveTo>
                    <a:lnTo>
                      <a:pt x="563" y="966"/>
                    </a:lnTo>
                    <a:lnTo>
                      <a:pt x="645" y="945"/>
                    </a:ln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2"/>
              <p:cNvSpPr/>
              <p:nvPr/>
            </p:nvSpPr>
            <p:spPr>
              <a:xfrm>
                <a:off x="-4154992" y="1526830"/>
                <a:ext cx="77634" cy="671548"/>
              </a:xfrm>
              <a:custGeom>
                <a:avLst/>
                <a:gdLst/>
                <a:ahLst/>
                <a:cxnLst/>
                <a:rect l="l" t="t" r="r" b="b"/>
                <a:pathLst>
                  <a:path w="929" h="8036" extrusionOk="0">
                    <a:moveTo>
                      <a:pt x="284" y="0"/>
                    </a:moveTo>
                    <a:lnTo>
                      <a:pt x="224" y="60"/>
                    </a:lnTo>
                    <a:lnTo>
                      <a:pt x="835" y="1119"/>
                    </a:lnTo>
                    <a:lnTo>
                      <a:pt x="0" y="2571"/>
                    </a:lnTo>
                    <a:lnTo>
                      <a:pt x="835" y="4018"/>
                    </a:lnTo>
                    <a:lnTo>
                      <a:pt x="0" y="5464"/>
                    </a:lnTo>
                    <a:lnTo>
                      <a:pt x="835" y="6916"/>
                    </a:lnTo>
                    <a:lnTo>
                      <a:pt x="224" y="7975"/>
                    </a:lnTo>
                    <a:lnTo>
                      <a:pt x="284" y="8036"/>
                    </a:lnTo>
                    <a:lnTo>
                      <a:pt x="928" y="6916"/>
                    </a:lnTo>
                    <a:lnTo>
                      <a:pt x="93" y="5464"/>
                    </a:lnTo>
                    <a:lnTo>
                      <a:pt x="928" y="4018"/>
                    </a:lnTo>
                    <a:lnTo>
                      <a:pt x="93" y="2571"/>
                    </a:lnTo>
                    <a:lnTo>
                      <a:pt x="928" y="1119"/>
                    </a:lnTo>
                    <a:lnTo>
                      <a:pt x="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2"/>
              <p:cNvSpPr/>
              <p:nvPr/>
            </p:nvSpPr>
            <p:spPr>
              <a:xfrm>
                <a:off x="-3513199" y="1555995"/>
                <a:ext cx="138806" cy="185771"/>
              </a:xfrm>
              <a:custGeom>
                <a:avLst/>
                <a:gdLst/>
                <a:ahLst/>
                <a:cxnLst/>
                <a:rect l="l" t="t" r="r" b="b"/>
                <a:pathLst>
                  <a:path w="1661" h="2223" extrusionOk="0">
                    <a:moveTo>
                      <a:pt x="448" y="1"/>
                    </a:moveTo>
                    <a:lnTo>
                      <a:pt x="1" y="770"/>
                    </a:lnTo>
                    <a:lnTo>
                      <a:pt x="836" y="2222"/>
                    </a:lnTo>
                    <a:lnTo>
                      <a:pt x="1660" y="2222"/>
                    </a:lnTo>
                    <a:cubicBezTo>
                      <a:pt x="1431" y="1382"/>
                      <a:pt x="1011" y="623"/>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2"/>
              <p:cNvSpPr/>
              <p:nvPr/>
            </p:nvSpPr>
            <p:spPr>
              <a:xfrm>
                <a:off x="-3521388" y="1860764"/>
                <a:ext cx="78971" cy="315300"/>
              </a:xfrm>
              <a:custGeom>
                <a:avLst/>
                <a:gdLst/>
                <a:ahLst/>
                <a:cxnLst/>
                <a:rect l="l" t="t" r="r" b="b"/>
                <a:pathLst>
                  <a:path w="945" h="3773" extrusionOk="0">
                    <a:moveTo>
                      <a:pt x="1" y="0"/>
                    </a:moveTo>
                    <a:lnTo>
                      <a:pt x="852" y="1468"/>
                    </a:lnTo>
                    <a:lnTo>
                      <a:pt x="11" y="2920"/>
                    </a:lnTo>
                    <a:lnTo>
                      <a:pt x="503" y="3772"/>
                    </a:lnTo>
                    <a:lnTo>
                      <a:pt x="563" y="3707"/>
                    </a:lnTo>
                    <a:lnTo>
                      <a:pt x="110" y="2920"/>
                    </a:lnTo>
                    <a:lnTo>
                      <a:pt x="945" y="1468"/>
                    </a:lnTo>
                    <a:lnTo>
                      <a:pt x="104" y="11"/>
                    </a:ln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2"/>
              <p:cNvSpPr/>
              <p:nvPr/>
            </p:nvSpPr>
            <p:spPr>
              <a:xfrm>
                <a:off x="-3941980" y="1402148"/>
                <a:ext cx="292486" cy="825396"/>
              </a:xfrm>
              <a:custGeom>
                <a:avLst/>
                <a:gdLst/>
                <a:ahLst/>
                <a:cxnLst/>
                <a:rect l="l" t="t" r="r" b="b"/>
                <a:pathLst>
                  <a:path w="3500" h="9877" extrusionOk="0">
                    <a:moveTo>
                      <a:pt x="1504" y="47"/>
                    </a:moveTo>
                    <a:cubicBezTo>
                      <a:pt x="2046" y="47"/>
                      <a:pt x="2586" y="128"/>
                      <a:pt x="3101" y="286"/>
                    </a:cubicBezTo>
                    <a:lnTo>
                      <a:pt x="2604" y="1154"/>
                    </a:lnTo>
                    <a:lnTo>
                      <a:pt x="2593" y="1137"/>
                    </a:lnTo>
                    <a:lnTo>
                      <a:pt x="896" y="1137"/>
                    </a:lnTo>
                    <a:lnTo>
                      <a:pt x="885" y="1154"/>
                    </a:lnTo>
                    <a:lnTo>
                      <a:pt x="323" y="177"/>
                    </a:lnTo>
                    <a:cubicBezTo>
                      <a:pt x="713" y="89"/>
                      <a:pt x="1109" y="47"/>
                      <a:pt x="1504" y="47"/>
                    </a:cubicBezTo>
                    <a:close/>
                    <a:moveTo>
                      <a:pt x="1509" y="0"/>
                    </a:moveTo>
                    <a:cubicBezTo>
                      <a:pt x="1099" y="0"/>
                      <a:pt x="686" y="46"/>
                      <a:pt x="279" y="138"/>
                    </a:cubicBezTo>
                    <a:lnTo>
                      <a:pt x="252" y="144"/>
                    </a:lnTo>
                    <a:lnTo>
                      <a:pt x="841" y="1165"/>
                    </a:lnTo>
                    <a:lnTo>
                      <a:pt x="1" y="2611"/>
                    </a:lnTo>
                    <a:lnTo>
                      <a:pt x="841" y="4063"/>
                    </a:lnTo>
                    <a:lnTo>
                      <a:pt x="1" y="5510"/>
                    </a:lnTo>
                    <a:lnTo>
                      <a:pt x="841" y="6956"/>
                    </a:lnTo>
                    <a:lnTo>
                      <a:pt x="1" y="8408"/>
                    </a:lnTo>
                    <a:lnTo>
                      <a:pt x="847" y="9866"/>
                    </a:lnTo>
                    <a:lnTo>
                      <a:pt x="852" y="9877"/>
                    </a:lnTo>
                    <a:lnTo>
                      <a:pt x="945" y="9877"/>
                    </a:lnTo>
                    <a:lnTo>
                      <a:pt x="99" y="8408"/>
                    </a:lnTo>
                    <a:lnTo>
                      <a:pt x="934" y="6956"/>
                    </a:lnTo>
                    <a:lnTo>
                      <a:pt x="99" y="5510"/>
                    </a:lnTo>
                    <a:lnTo>
                      <a:pt x="934" y="4063"/>
                    </a:lnTo>
                    <a:lnTo>
                      <a:pt x="99" y="2611"/>
                    </a:lnTo>
                    <a:lnTo>
                      <a:pt x="923" y="1187"/>
                    </a:lnTo>
                    <a:lnTo>
                      <a:pt x="2566" y="1187"/>
                    </a:lnTo>
                    <a:lnTo>
                      <a:pt x="3390" y="2611"/>
                    </a:lnTo>
                    <a:lnTo>
                      <a:pt x="2555" y="4063"/>
                    </a:lnTo>
                    <a:lnTo>
                      <a:pt x="3396" y="5521"/>
                    </a:lnTo>
                    <a:lnTo>
                      <a:pt x="3401" y="5532"/>
                    </a:lnTo>
                    <a:lnTo>
                      <a:pt x="3500" y="5532"/>
                    </a:lnTo>
                    <a:lnTo>
                      <a:pt x="2648" y="4063"/>
                    </a:lnTo>
                    <a:lnTo>
                      <a:pt x="3489" y="2611"/>
                    </a:lnTo>
                    <a:lnTo>
                      <a:pt x="2648" y="1165"/>
                    </a:lnTo>
                    <a:lnTo>
                      <a:pt x="3172" y="259"/>
                    </a:lnTo>
                    <a:lnTo>
                      <a:pt x="3145" y="248"/>
                    </a:lnTo>
                    <a:cubicBezTo>
                      <a:pt x="2617" y="84"/>
                      <a:pt x="2065" y="0"/>
                      <a:pt x="1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2"/>
              <p:cNvSpPr/>
              <p:nvPr/>
            </p:nvSpPr>
            <p:spPr>
              <a:xfrm>
                <a:off x="-3938303" y="1739425"/>
                <a:ext cx="285132" cy="246357"/>
              </a:xfrm>
              <a:custGeom>
                <a:avLst/>
                <a:gdLst/>
                <a:ahLst/>
                <a:cxnLst/>
                <a:rect l="l" t="t" r="r" b="b"/>
                <a:pathLst>
                  <a:path w="3412" h="2948" extrusionOk="0">
                    <a:moveTo>
                      <a:pt x="2522" y="49"/>
                    </a:moveTo>
                    <a:lnTo>
                      <a:pt x="3341" y="1458"/>
                    </a:lnTo>
                    <a:lnTo>
                      <a:pt x="2506" y="2899"/>
                    </a:lnTo>
                    <a:lnTo>
                      <a:pt x="879" y="2899"/>
                    </a:lnTo>
                    <a:lnTo>
                      <a:pt x="55" y="1474"/>
                    </a:lnTo>
                    <a:lnTo>
                      <a:pt x="879" y="49"/>
                    </a:lnTo>
                    <a:close/>
                    <a:moveTo>
                      <a:pt x="852" y="0"/>
                    </a:moveTo>
                    <a:lnTo>
                      <a:pt x="0" y="1474"/>
                    </a:lnTo>
                    <a:lnTo>
                      <a:pt x="846" y="2931"/>
                    </a:lnTo>
                    <a:lnTo>
                      <a:pt x="852" y="2948"/>
                    </a:lnTo>
                    <a:lnTo>
                      <a:pt x="2533" y="2948"/>
                    </a:lnTo>
                    <a:lnTo>
                      <a:pt x="3368" y="1496"/>
                    </a:lnTo>
                    <a:lnTo>
                      <a:pt x="3412" y="1496"/>
                    </a:lnTo>
                    <a:lnTo>
                      <a:pt x="2555" y="11"/>
                    </a:lnTo>
                    <a:lnTo>
                      <a:pt x="2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2"/>
              <p:cNvSpPr/>
              <p:nvPr/>
            </p:nvSpPr>
            <p:spPr>
              <a:xfrm>
                <a:off x="-4151816" y="1618503"/>
                <a:ext cx="284297" cy="245939"/>
              </a:xfrm>
              <a:custGeom>
                <a:avLst/>
                <a:gdLst/>
                <a:ahLst/>
                <a:cxnLst/>
                <a:rect l="l" t="t" r="r" b="b"/>
                <a:pathLst>
                  <a:path w="3402" h="2943" extrusionOk="0">
                    <a:moveTo>
                      <a:pt x="2528" y="44"/>
                    </a:moveTo>
                    <a:lnTo>
                      <a:pt x="3347" y="1474"/>
                    </a:lnTo>
                    <a:lnTo>
                      <a:pt x="2528" y="2899"/>
                    </a:lnTo>
                    <a:lnTo>
                      <a:pt x="879" y="2899"/>
                    </a:lnTo>
                    <a:lnTo>
                      <a:pt x="55" y="1474"/>
                    </a:lnTo>
                    <a:lnTo>
                      <a:pt x="879" y="44"/>
                    </a:lnTo>
                    <a:close/>
                    <a:moveTo>
                      <a:pt x="852" y="0"/>
                    </a:moveTo>
                    <a:lnTo>
                      <a:pt x="0" y="1474"/>
                    </a:lnTo>
                    <a:lnTo>
                      <a:pt x="847" y="2932"/>
                    </a:lnTo>
                    <a:lnTo>
                      <a:pt x="852" y="2943"/>
                    </a:lnTo>
                    <a:lnTo>
                      <a:pt x="2550" y="2943"/>
                    </a:lnTo>
                    <a:lnTo>
                      <a:pt x="3401" y="1474"/>
                    </a:lnTo>
                    <a:lnTo>
                      <a:pt x="2561" y="11"/>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2"/>
              <p:cNvSpPr/>
              <p:nvPr/>
            </p:nvSpPr>
            <p:spPr>
              <a:xfrm>
                <a:off x="-3724874" y="1618503"/>
                <a:ext cx="285216" cy="245939"/>
              </a:xfrm>
              <a:custGeom>
                <a:avLst/>
                <a:gdLst/>
                <a:ahLst/>
                <a:cxnLst/>
                <a:rect l="l" t="t" r="r" b="b"/>
                <a:pathLst>
                  <a:path w="3413" h="2943" extrusionOk="0">
                    <a:moveTo>
                      <a:pt x="2523" y="44"/>
                    </a:moveTo>
                    <a:lnTo>
                      <a:pt x="3336" y="1458"/>
                    </a:lnTo>
                    <a:lnTo>
                      <a:pt x="2506" y="2899"/>
                    </a:lnTo>
                    <a:lnTo>
                      <a:pt x="874" y="2899"/>
                    </a:lnTo>
                    <a:lnTo>
                      <a:pt x="50" y="1474"/>
                    </a:lnTo>
                    <a:lnTo>
                      <a:pt x="874" y="44"/>
                    </a:lnTo>
                    <a:close/>
                    <a:moveTo>
                      <a:pt x="847" y="0"/>
                    </a:moveTo>
                    <a:lnTo>
                      <a:pt x="1" y="1474"/>
                    </a:lnTo>
                    <a:lnTo>
                      <a:pt x="842" y="2932"/>
                    </a:lnTo>
                    <a:lnTo>
                      <a:pt x="847" y="2943"/>
                    </a:lnTo>
                    <a:lnTo>
                      <a:pt x="2534" y="2943"/>
                    </a:lnTo>
                    <a:lnTo>
                      <a:pt x="3369" y="1496"/>
                    </a:lnTo>
                    <a:lnTo>
                      <a:pt x="3413" y="1496"/>
                    </a:lnTo>
                    <a:lnTo>
                      <a:pt x="2556" y="11"/>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2"/>
              <p:cNvSpPr/>
              <p:nvPr/>
            </p:nvSpPr>
            <p:spPr>
              <a:xfrm>
                <a:off x="-3936047" y="1499420"/>
                <a:ext cx="279700" cy="242346"/>
              </a:xfrm>
              <a:custGeom>
                <a:avLst/>
                <a:gdLst/>
                <a:ahLst/>
                <a:cxnLst/>
                <a:rect l="l" t="t" r="r" b="b"/>
                <a:pathLst>
                  <a:path w="3347" h="2900" extrusionOk="0">
                    <a:moveTo>
                      <a:pt x="836" y="1"/>
                    </a:moveTo>
                    <a:lnTo>
                      <a:pt x="0" y="1447"/>
                    </a:lnTo>
                    <a:lnTo>
                      <a:pt x="836" y="2899"/>
                    </a:lnTo>
                    <a:lnTo>
                      <a:pt x="2512" y="2899"/>
                    </a:lnTo>
                    <a:lnTo>
                      <a:pt x="3347" y="1447"/>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2"/>
              <p:cNvSpPr/>
              <p:nvPr/>
            </p:nvSpPr>
            <p:spPr>
              <a:xfrm>
                <a:off x="-4134017" y="2102941"/>
                <a:ext cx="267834" cy="208584"/>
              </a:xfrm>
              <a:custGeom>
                <a:avLst/>
                <a:gdLst/>
                <a:ahLst/>
                <a:cxnLst/>
                <a:rect l="l" t="t" r="r" b="b"/>
                <a:pathLst>
                  <a:path w="3205" h="2496" extrusionOk="0">
                    <a:moveTo>
                      <a:pt x="2315" y="44"/>
                    </a:moveTo>
                    <a:lnTo>
                      <a:pt x="3128" y="1458"/>
                    </a:lnTo>
                    <a:lnTo>
                      <a:pt x="2555" y="2441"/>
                    </a:lnTo>
                    <a:cubicBezTo>
                      <a:pt x="1622" y="2228"/>
                      <a:pt x="759" y="1764"/>
                      <a:pt x="55" y="1103"/>
                    </a:cubicBezTo>
                    <a:lnTo>
                      <a:pt x="666" y="44"/>
                    </a:lnTo>
                    <a:close/>
                    <a:moveTo>
                      <a:pt x="639" y="1"/>
                    </a:moveTo>
                    <a:lnTo>
                      <a:pt x="0" y="1109"/>
                    </a:lnTo>
                    <a:lnTo>
                      <a:pt x="11" y="1120"/>
                    </a:lnTo>
                    <a:cubicBezTo>
                      <a:pt x="726" y="1797"/>
                      <a:pt x="1611" y="2271"/>
                      <a:pt x="2566" y="2490"/>
                    </a:cubicBezTo>
                    <a:lnTo>
                      <a:pt x="2582" y="2495"/>
                    </a:lnTo>
                    <a:lnTo>
                      <a:pt x="3161" y="1491"/>
                    </a:lnTo>
                    <a:lnTo>
                      <a:pt x="3205" y="1491"/>
                    </a:lnTo>
                    <a:lnTo>
                      <a:pt x="2348" y="12"/>
                    </a:lnTo>
                    <a:lnTo>
                      <a:pt x="23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2"/>
              <p:cNvSpPr/>
              <p:nvPr/>
            </p:nvSpPr>
            <p:spPr>
              <a:xfrm>
                <a:off x="-4261289" y="1981602"/>
                <a:ext cx="180757" cy="214518"/>
              </a:xfrm>
              <a:custGeom>
                <a:avLst/>
                <a:gdLst/>
                <a:ahLst/>
                <a:cxnLst/>
                <a:rect l="l" t="t" r="r" b="b"/>
                <a:pathLst>
                  <a:path w="2163" h="2567" extrusionOk="0">
                    <a:moveTo>
                      <a:pt x="1283" y="50"/>
                    </a:moveTo>
                    <a:lnTo>
                      <a:pt x="2107" y="1474"/>
                    </a:lnTo>
                    <a:lnTo>
                      <a:pt x="1518" y="2495"/>
                    </a:lnTo>
                    <a:cubicBezTo>
                      <a:pt x="825" y="1818"/>
                      <a:pt x="322" y="972"/>
                      <a:pt x="60" y="50"/>
                    </a:cubicBezTo>
                    <a:close/>
                    <a:moveTo>
                      <a:pt x="0" y="1"/>
                    </a:moveTo>
                    <a:lnTo>
                      <a:pt x="11" y="28"/>
                    </a:lnTo>
                    <a:cubicBezTo>
                      <a:pt x="273" y="989"/>
                      <a:pt x="786" y="1857"/>
                      <a:pt x="1507" y="2544"/>
                    </a:cubicBezTo>
                    <a:lnTo>
                      <a:pt x="1529" y="2566"/>
                    </a:lnTo>
                    <a:lnTo>
                      <a:pt x="2162" y="1474"/>
                    </a:lnTo>
                    <a:lnTo>
                      <a:pt x="1316" y="12"/>
                    </a:lnTo>
                    <a:lnTo>
                      <a:pt x="1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2"/>
              <p:cNvSpPr/>
              <p:nvPr/>
            </p:nvSpPr>
            <p:spPr>
              <a:xfrm>
                <a:off x="-3938303" y="1981602"/>
                <a:ext cx="282876" cy="245939"/>
              </a:xfrm>
              <a:custGeom>
                <a:avLst/>
                <a:gdLst/>
                <a:ahLst/>
                <a:cxnLst/>
                <a:rect l="l" t="t" r="r" b="b"/>
                <a:pathLst>
                  <a:path w="3385" h="2943" extrusionOk="0">
                    <a:moveTo>
                      <a:pt x="2506" y="50"/>
                    </a:moveTo>
                    <a:lnTo>
                      <a:pt x="3330" y="1474"/>
                    </a:lnTo>
                    <a:lnTo>
                      <a:pt x="2506" y="2899"/>
                    </a:lnTo>
                    <a:lnTo>
                      <a:pt x="879" y="2899"/>
                    </a:lnTo>
                    <a:lnTo>
                      <a:pt x="55" y="1474"/>
                    </a:lnTo>
                    <a:lnTo>
                      <a:pt x="879" y="50"/>
                    </a:lnTo>
                    <a:close/>
                    <a:moveTo>
                      <a:pt x="852" y="1"/>
                    </a:moveTo>
                    <a:lnTo>
                      <a:pt x="0" y="1474"/>
                    </a:lnTo>
                    <a:lnTo>
                      <a:pt x="846" y="2932"/>
                    </a:lnTo>
                    <a:lnTo>
                      <a:pt x="852" y="2943"/>
                    </a:lnTo>
                    <a:lnTo>
                      <a:pt x="2533" y="2943"/>
                    </a:lnTo>
                    <a:lnTo>
                      <a:pt x="3385" y="1474"/>
                    </a:lnTo>
                    <a:lnTo>
                      <a:pt x="2539" y="12"/>
                    </a:lnTo>
                    <a:lnTo>
                      <a:pt x="2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2"/>
              <p:cNvSpPr/>
              <p:nvPr/>
            </p:nvSpPr>
            <p:spPr>
              <a:xfrm>
                <a:off x="-4149560" y="1862519"/>
                <a:ext cx="279700" cy="242346"/>
              </a:xfrm>
              <a:custGeom>
                <a:avLst/>
                <a:gdLst/>
                <a:ahLst/>
                <a:cxnLst/>
                <a:rect l="l" t="t" r="r" b="b"/>
                <a:pathLst>
                  <a:path w="3347" h="2900" extrusionOk="0">
                    <a:moveTo>
                      <a:pt x="841" y="1"/>
                    </a:moveTo>
                    <a:lnTo>
                      <a:pt x="1" y="1447"/>
                    </a:lnTo>
                    <a:lnTo>
                      <a:pt x="841" y="2899"/>
                    </a:lnTo>
                    <a:lnTo>
                      <a:pt x="2512" y="2899"/>
                    </a:lnTo>
                    <a:lnTo>
                      <a:pt x="3347" y="1447"/>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2"/>
              <p:cNvSpPr/>
              <p:nvPr/>
            </p:nvSpPr>
            <p:spPr>
              <a:xfrm>
                <a:off x="-3516792" y="1981602"/>
                <a:ext cx="145073" cy="191704"/>
              </a:xfrm>
              <a:custGeom>
                <a:avLst/>
                <a:gdLst/>
                <a:ahLst/>
                <a:cxnLst/>
                <a:rect l="l" t="t" r="r" b="b"/>
                <a:pathLst>
                  <a:path w="1736" h="2294" extrusionOk="0">
                    <a:moveTo>
                      <a:pt x="1676" y="50"/>
                    </a:moveTo>
                    <a:cubicBezTo>
                      <a:pt x="1452" y="847"/>
                      <a:pt x="1043" y="1600"/>
                      <a:pt x="486" y="2217"/>
                    </a:cubicBezTo>
                    <a:lnTo>
                      <a:pt x="55" y="1474"/>
                    </a:lnTo>
                    <a:lnTo>
                      <a:pt x="879" y="50"/>
                    </a:lnTo>
                    <a:close/>
                    <a:moveTo>
                      <a:pt x="852" y="1"/>
                    </a:moveTo>
                    <a:lnTo>
                      <a:pt x="0" y="1474"/>
                    </a:lnTo>
                    <a:lnTo>
                      <a:pt x="475" y="2293"/>
                    </a:lnTo>
                    <a:lnTo>
                      <a:pt x="497" y="2271"/>
                    </a:lnTo>
                    <a:cubicBezTo>
                      <a:pt x="1075" y="1633"/>
                      <a:pt x="1501" y="858"/>
                      <a:pt x="1725" y="28"/>
                    </a:cubicBezTo>
                    <a:lnTo>
                      <a:pt x="17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2"/>
              <p:cNvSpPr/>
              <p:nvPr/>
            </p:nvSpPr>
            <p:spPr>
              <a:xfrm>
                <a:off x="-3726211" y="1862519"/>
                <a:ext cx="278363" cy="242346"/>
              </a:xfrm>
              <a:custGeom>
                <a:avLst/>
                <a:gdLst/>
                <a:ahLst/>
                <a:cxnLst/>
                <a:rect l="l" t="t" r="r" b="b"/>
                <a:pathLst>
                  <a:path w="3331" h="2900" extrusionOk="0">
                    <a:moveTo>
                      <a:pt x="836" y="1"/>
                    </a:moveTo>
                    <a:lnTo>
                      <a:pt x="1" y="1447"/>
                    </a:lnTo>
                    <a:lnTo>
                      <a:pt x="836" y="2899"/>
                    </a:lnTo>
                    <a:lnTo>
                      <a:pt x="2490" y="2899"/>
                    </a:lnTo>
                    <a:lnTo>
                      <a:pt x="3330" y="1447"/>
                    </a:lnTo>
                    <a:lnTo>
                      <a:pt x="2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2"/>
              <p:cNvSpPr/>
              <p:nvPr/>
            </p:nvSpPr>
            <p:spPr>
              <a:xfrm>
                <a:off x="-3731225" y="1860764"/>
                <a:ext cx="78052" cy="125017"/>
              </a:xfrm>
              <a:custGeom>
                <a:avLst/>
                <a:gdLst/>
                <a:ahLst/>
                <a:cxnLst/>
                <a:rect l="l" t="t" r="r" b="b"/>
                <a:pathLst>
                  <a:path w="934" h="1496" extrusionOk="0">
                    <a:moveTo>
                      <a:pt x="863" y="0"/>
                    </a:moveTo>
                    <a:lnTo>
                      <a:pt x="0" y="1496"/>
                    </a:lnTo>
                    <a:lnTo>
                      <a:pt x="71" y="1496"/>
                    </a:lnTo>
                    <a:lnTo>
                      <a:pt x="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2"/>
              <p:cNvSpPr/>
              <p:nvPr/>
            </p:nvSpPr>
            <p:spPr>
              <a:xfrm>
                <a:off x="-3731225" y="1981602"/>
                <a:ext cx="78052" cy="125101"/>
              </a:xfrm>
              <a:custGeom>
                <a:avLst/>
                <a:gdLst/>
                <a:ahLst/>
                <a:cxnLst/>
                <a:rect l="l" t="t" r="r" b="b"/>
                <a:pathLst>
                  <a:path w="934" h="1497" extrusionOk="0">
                    <a:moveTo>
                      <a:pt x="0" y="1"/>
                    </a:moveTo>
                    <a:lnTo>
                      <a:pt x="857" y="1485"/>
                    </a:lnTo>
                    <a:lnTo>
                      <a:pt x="863" y="1496"/>
                    </a:lnTo>
                    <a:lnTo>
                      <a:pt x="934" y="1496"/>
                    </a:lnTo>
                    <a:lnTo>
                      <a:pt x="77" y="12"/>
                    </a:lnTo>
                    <a:lnTo>
                      <a:pt x="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2"/>
              <p:cNvSpPr/>
              <p:nvPr/>
            </p:nvSpPr>
            <p:spPr>
              <a:xfrm>
                <a:off x="-4134017" y="1413262"/>
                <a:ext cx="266497" cy="209002"/>
              </a:xfrm>
              <a:custGeom>
                <a:avLst/>
                <a:gdLst/>
                <a:ahLst/>
                <a:cxnLst/>
                <a:rect l="l" t="t" r="r" b="b"/>
                <a:pathLst>
                  <a:path w="3189" h="2501" extrusionOk="0">
                    <a:moveTo>
                      <a:pt x="2571" y="55"/>
                    </a:moveTo>
                    <a:lnTo>
                      <a:pt x="3134" y="1032"/>
                    </a:lnTo>
                    <a:lnTo>
                      <a:pt x="2315" y="2456"/>
                    </a:lnTo>
                    <a:lnTo>
                      <a:pt x="666" y="2456"/>
                    </a:lnTo>
                    <a:lnTo>
                      <a:pt x="55" y="1397"/>
                    </a:lnTo>
                    <a:cubicBezTo>
                      <a:pt x="765" y="737"/>
                      <a:pt x="1633" y="268"/>
                      <a:pt x="2571" y="55"/>
                    </a:cubicBezTo>
                    <a:close/>
                    <a:moveTo>
                      <a:pt x="2593" y="0"/>
                    </a:moveTo>
                    <a:lnTo>
                      <a:pt x="2577" y="5"/>
                    </a:lnTo>
                    <a:cubicBezTo>
                      <a:pt x="1616" y="224"/>
                      <a:pt x="732" y="699"/>
                      <a:pt x="11" y="1381"/>
                    </a:cubicBezTo>
                    <a:lnTo>
                      <a:pt x="0" y="1392"/>
                    </a:lnTo>
                    <a:lnTo>
                      <a:pt x="634" y="2489"/>
                    </a:lnTo>
                    <a:lnTo>
                      <a:pt x="639" y="2500"/>
                    </a:lnTo>
                    <a:lnTo>
                      <a:pt x="2337" y="2500"/>
                    </a:lnTo>
                    <a:lnTo>
                      <a:pt x="3188" y="1032"/>
                    </a:lnTo>
                    <a:lnTo>
                      <a:pt x="25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2"/>
              <p:cNvSpPr/>
              <p:nvPr/>
            </p:nvSpPr>
            <p:spPr>
              <a:xfrm>
                <a:off x="-3724874" y="1422371"/>
                <a:ext cx="251455" cy="199893"/>
              </a:xfrm>
              <a:custGeom>
                <a:avLst/>
                <a:gdLst/>
                <a:ahLst/>
                <a:cxnLst/>
                <a:rect l="l" t="t" r="r" b="b"/>
                <a:pathLst>
                  <a:path w="3009" h="2392" extrusionOk="0">
                    <a:moveTo>
                      <a:pt x="552" y="55"/>
                    </a:moveTo>
                    <a:cubicBezTo>
                      <a:pt x="1469" y="350"/>
                      <a:pt x="2299" y="879"/>
                      <a:pt x="2954" y="1600"/>
                    </a:cubicBezTo>
                    <a:lnTo>
                      <a:pt x="2523" y="2347"/>
                    </a:lnTo>
                    <a:lnTo>
                      <a:pt x="874" y="2347"/>
                    </a:lnTo>
                    <a:lnTo>
                      <a:pt x="50" y="923"/>
                    </a:lnTo>
                    <a:lnTo>
                      <a:pt x="552" y="55"/>
                    </a:lnTo>
                    <a:close/>
                    <a:moveTo>
                      <a:pt x="530" y="0"/>
                    </a:moveTo>
                    <a:lnTo>
                      <a:pt x="1" y="923"/>
                    </a:lnTo>
                    <a:lnTo>
                      <a:pt x="842" y="2380"/>
                    </a:lnTo>
                    <a:lnTo>
                      <a:pt x="847" y="2391"/>
                    </a:lnTo>
                    <a:lnTo>
                      <a:pt x="2550" y="2391"/>
                    </a:lnTo>
                    <a:lnTo>
                      <a:pt x="3009" y="1594"/>
                    </a:lnTo>
                    <a:lnTo>
                      <a:pt x="2998" y="1583"/>
                    </a:lnTo>
                    <a:cubicBezTo>
                      <a:pt x="2332" y="846"/>
                      <a:pt x="1486" y="300"/>
                      <a:pt x="547" y="6"/>
                    </a:cubicBezTo>
                    <a:lnTo>
                      <a:pt x="5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2"/>
              <p:cNvSpPr/>
              <p:nvPr/>
            </p:nvSpPr>
            <p:spPr>
              <a:xfrm>
                <a:off x="-3517711" y="1739425"/>
                <a:ext cx="161536" cy="246357"/>
              </a:xfrm>
              <a:custGeom>
                <a:avLst/>
                <a:gdLst/>
                <a:ahLst/>
                <a:cxnLst/>
                <a:rect l="l" t="t" r="r" b="b"/>
                <a:pathLst>
                  <a:path w="1933" h="2948" extrusionOk="0">
                    <a:moveTo>
                      <a:pt x="1698" y="49"/>
                    </a:moveTo>
                    <a:cubicBezTo>
                      <a:pt x="1823" y="513"/>
                      <a:pt x="1889" y="994"/>
                      <a:pt x="1889" y="1474"/>
                    </a:cubicBezTo>
                    <a:cubicBezTo>
                      <a:pt x="1889" y="1954"/>
                      <a:pt x="1823" y="2435"/>
                      <a:pt x="1698" y="2899"/>
                    </a:cubicBezTo>
                    <a:lnTo>
                      <a:pt x="890" y="2899"/>
                    </a:lnTo>
                    <a:lnTo>
                      <a:pt x="71" y="1490"/>
                    </a:lnTo>
                    <a:lnTo>
                      <a:pt x="906" y="49"/>
                    </a:lnTo>
                    <a:close/>
                    <a:moveTo>
                      <a:pt x="879" y="0"/>
                    </a:moveTo>
                    <a:lnTo>
                      <a:pt x="44" y="1452"/>
                    </a:lnTo>
                    <a:lnTo>
                      <a:pt x="0" y="1452"/>
                    </a:lnTo>
                    <a:lnTo>
                      <a:pt x="857" y="2931"/>
                    </a:lnTo>
                    <a:lnTo>
                      <a:pt x="863" y="2948"/>
                    </a:lnTo>
                    <a:lnTo>
                      <a:pt x="1731" y="2948"/>
                    </a:lnTo>
                    <a:lnTo>
                      <a:pt x="1736" y="2926"/>
                    </a:lnTo>
                    <a:cubicBezTo>
                      <a:pt x="1867" y="2451"/>
                      <a:pt x="1933" y="1965"/>
                      <a:pt x="1933" y="1474"/>
                    </a:cubicBezTo>
                    <a:cubicBezTo>
                      <a:pt x="1933" y="983"/>
                      <a:pt x="1867" y="491"/>
                      <a:pt x="1736" y="16"/>
                    </a:cubicBezTo>
                    <a:lnTo>
                      <a:pt x="17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2"/>
              <p:cNvSpPr/>
              <p:nvPr/>
            </p:nvSpPr>
            <p:spPr>
              <a:xfrm>
                <a:off x="-3517711" y="1739425"/>
                <a:ext cx="78052" cy="125017"/>
              </a:xfrm>
              <a:custGeom>
                <a:avLst/>
                <a:gdLst/>
                <a:ahLst/>
                <a:cxnLst/>
                <a:rect l="l" t="t" r="r" b="b"/>
                <a:pathLst>
                  <a:path w="934" h="1496" extrusionOk="0">
                    <a:moveTo>
                      <a:pt x="863" y="0"/>
                    </a:moveTo>
                    <a:lnTo>
                      <a:pt x="0" y="1496"/>
                    </a:lnTo>
                    <a:lnTo>
                      <a:pt x="71" y="1496"/>
                    </a:lnTo>
                    <a:lnTo>
                      <a:pt x="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2"/>
              <p:cNvSpPr/>
              <p:nvPr/>
            </p:nvSpPr>
            <p:spPr>
              <a:xfrm>
                <a:off x="-4276832" y="1739425"/>
                <a:ext cx="196300" cy="246357"/>
              </a:xfrm>
              <a:custGeom>
                <a:avLst/>
                <a:gdLst/>
                <a:ahLst/>
                <a:cxnLst/>
                <a:rect l="l" t="t" r="r" b="b"/>
                <a:pathLst>
                  <a:path w="2349" h="2948" extrusionOk="0">
                    <a:moveTo>
                      <a:pt x="1469" y="49"/>
                    </a:moveTo>
                    <a:lnTo>
                      <a:pt x="2293" y="1474"/>
                    </a:lnTo>
                    <a:lnTo>
                      <a:pt x="1469" y="2899"/>
                    </a:lnTo>
                    <a:lnTo>
                      <a:pt x="236" y="2899"/>
                    </a:lnTo>
                    <a:cubicBezTo>
                      <a:pt x="110" y="2435"/>
                      <a:pt x="44" y="1954"/>
                      <a:pt x="44" y="1474"/>
                    </a:cubicBezTo>
                    <a:cubicBezTo>
                      <a:pt x="44" y="994"/>
                      <a:pt x="110" y="513"/>
                      <a:pt x="236" y="49"/>
                    </a:cubicBezTo>
                    <a:close/>
                    <a:moveTo>
                      <a:pt x="203" y="0"/>
                    </a:moveTo>
                    <a:lnTo>
                      <a:pt x="197" y="16"/>
                    </a:lnTo>
                    <a:cubicBezTo>
                      <a:pt x="66" y="491"/>
                      <a:pt x="1" y="983"/>
                      <a:pt x="1" y="1474"/>
                    </a:cubicBezTo>
                    <a:cubicBezTo>
                      <a:pt x="1" y="1965"/>
                      <a:pt x="66" y="2451"/>
                      <a:pt x="197" y="2926"/>
                    </a:cubicBezTo>
                    <a:lnTo>
                      <a:pt x="203" y="2948"/>
                    </a:lnTo>
                    <a:lnTo>
                      <a:pt x="1496" y="2948"/>
                    </a:lnTo>
                    <a:lnTo>
                      <a:pt x="2348" y="1474"/>
                    </a:lnTo>
                    <a:lnTo>
                      <a:pt x="1502" y="11"/>
                    </a:lnTo>
                    <a:lnTo>
                      <a:pt x="14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2"/>
              <p:cNvSpPr/>
              <p:nvPr/>
            </p:nvSpPr>
            <p:spPr>
              <a:xfrm>
                <a:off x="-3918247" y="2225701"/>
                <a:ext cx="231315" cy="95351"/>
              </a:xfrm>
              <a:custGeom>
                <a:avLst/>
                <a:gdLst/>
                <a:ahLst/>
                <a:cxnLst/>
                <a:rect l="l" t="t" r="r" b="b"/>
                <a:pathLst>
                  <a:path w="2768" h="1141" extrusionOk="0">
                    <a:moveTo>
                      <a:pt x="579" y="0"/>
                    </a:moveTo>
                    <a:lnTo>
                      <a:pt x="0" y="1004"/>
                    </a:lnTo>
                    <a:cubicBezTo>
                      <a:pt x="393" y="1092"/>
                      <a:pt x="797" y="1141"/>
                      <a:pt x="1218" y="1141"/>
                    </a:cubicBezTo>
                    <a:cubicBezTo>
                      <a:pt x="1758" y="1141"/>
                      <a:pt x="2277" y="1065"/>
                      <a:pt x="2768" y="917"/>
                    </a:cubicBezTo>
                    <a:lnTo>
                      <a:pt x="22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2"/>
              <p:cNvSpPr/>
              <p:nvPr/>
            </p:nvSpPr>
            <p:spPr>
              <a:xfrm>
                <a:off x="-3922342" y="2223863"/>
                <a:ext cx="56157" cy="88080"/>
              </a:xfrm>
              <a:custGeom>
                <a:avLst/>
                <a:gdLst/>
                <a:ahLst/>
                <a:cxnLst/>
                <a:rect l="l" t="t" r="r" b="b"/>
                <a:pathLst>
                  <a:path w="672" h="1054" extrusionOk="0">
                    <a:moveTo>
                      <a:pt x="601" y="0"/>
                    </a:moveTo>
                    <a:lnTo>
                      <a:pt x="0" y="1037"/>
                    </a:lnTo>
                    <a:lnTo>
                      <a:pt x="60" y="1054"/>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2"/>
              <p:cNvSpPr/>
              <p:nvPr/>
            </p:nvSpPr>
            <p:spPr>
              <a:xfrm>
                <a:off x="-4258531" y="1531844"/>
                <a:ext cx="175659" cy="209922"/>
              </a:xfrm>
              <a:custGeom>
                <a:avLst/>
                <a:gdLst/>
                <a:ahLst/>
                <a:cxnLst/>
                <a:rect l="l" t="t" r="r" b="b"/>
                <a:pathLst>
                  <a:path w="2102" h="2512" extrusionOk="0">
                    <a:moveTo>
                      <a:pt x="1490" y="0"/>
                    </a:moveTo>
                    <a:cubicBezTo>
                      <a:pt x="786" y="677"/>
                      <a:pt x="262" y="1540"/>
                      <a:pt x="0" y="2511"/>
                    </a:cubicBezTo>
                    <a:lnTo>
                      <a:pt x="1261" y="2511"/>
                    </a:lnTo>
                    <a:lnTo>
                      <a:pt x="2102" y="1059"/>
                    </a:lnTo>
                    <a:lnTo>
                      <a:pt x="1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a:off x="-3731225" y="2102941"/>
                <a:ext cx="254630" cy="200813"/>
              </a:xfrm>
              <a:custGeom>
                <a:avLst/>
                <a:gdLst/>
                <a:ahLst/>
                <a:cxnLst/>
                <a:rect l="l" t="t" r="r" b="b"/>
                <a:pathLst>
                  <a:path w="3047" h="2403" extrusionOk="0">
                    <a:moveTo>
                      <a:pt x="2539" y="44"/>
                    </a:moveTo>
                    <a:lnTo>
                      <a:pt x="2992" y="830"/>
                    </a:lnTo>
                    <a:cubicBezTo>
                      <a:pt x="2331" y="1545"/>
                      <a:pt x="1496" y="2070"/>
                      <a:pt x="574" y="2348"/>
                    </a:cubicBezTo>
                    <a:lnTo>
                      <a:pt x="77" y="1485"/>
                    </a:lnTo>
                    <a:lnTo>
                      <a:pt x="907" y="44"/>
                    </a:lnTo>
                    <a:close/>
                    <a:moveTo>
                      <a:pt x="879" y="1"/>
                    </a:moveTo>
                    <a:lnTo>
                      <a:pt x="44" y="1447"/>
                    </a:lnTo>
                    <a:lnTo>
                      <a:pt x="0" y="1447"/>
                    </a:lnTo>
                    <a:lnTo>
                      <a:pt x="552" y="2402"/>
                    </a:lnTo>
                    <a:lnTo>
                      <a:pt x="574" y="2397"/>
                    </a:lnTo>
                    <a:cubicBezTo>
                      <a:pt x="1513" y="2113"/>
                      <a:pt x="2370" y="1578"/>
                      <a:pt x="3036" y="847"/>
                    </a:cubicBezTo>
                    <a:lnTo>
                      <a:pt x="3046" y="836"/>
                    </a:lnTo>
                    <a:lnTo>
                      <a:pt x="2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a:off x="-3731225" y="2102941"/>
                <a:ext cx="78052" cy="124599"/>
              </a:xfrm>
              <a:custGeom>
                <a:avLst/>
                <a:gdLst/>
                <a:ahLst/>
                <a:cxnLst/>
                <a:rect l="l" t="t" r="r" b="b"/>
                <a:pathLst>
                  <a:path w="934" h="1491" extrusionOk="0">
                    <a:moveTo>
                      <a:pt x="863" y="1"/>
                    </a:moveTo>
                    <a:lnTo>
                      <a:pt x="0" y="1491"/>
                    </a:lnTo>
                    <a:lnTo>
                      <a:pt x="71" y="1491"/>
                    </a:lnTo>
                    <a:lnTo>
                      <a:pt x="9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0" name="Google Shape;1320;p52"/>
          <p:cNvGrpSpPr/>
          <p:nvPr/>
        </p:nvGrpSpPr>
        <p:grpSpPr>
          <a:xfrm>
            <a:off x="7484497" y="51054"/>
            <a:ext cx="719055" cy="1490885"/>
            <a:chOff x="-5572269" y="1029500"/>
            <a:chExt cx="764789" cy="1585710"/>
          </a:xfrm>
        </p:grpSpPr>
        <p:sp>
          <p:nvSpPr>
            <p:cNvPr id="1321" name="Google Shape;1321;p52"/>
            <p:cNvSpPr/>
            <p:nvPr/>
          </p:nvSpPr>
          <p:spPr>
            <a:xfrm>
              <a:off x="-5430160" y="1029500"/>
              <a:ext cx="622681" cy="1585701"/>
            </a:xfrm>
            <a:custGeom>
              <a:avLst/>
              <a:gdLst/>
              <a:ahLst/>
              <a:cxnLst/>
              <a:rect l="l" t="t" r="r" b="b"/>
              <a:pathLst>
                <a:path w="8321" h="21190" extrusionOk="0">
                  <a:moveTo>
                    <a:pt x="5320" y="1"/>
                  </a:moveTo>
                  <a:cubicBezTo>
                    <a:pt x="3913" y="1"/>
                    <a:pt x="2593" y="1235"/>
                    <a:pt x="2244" y="2968"/>
                  </a:cubicBezTo>
                  <a:cubicBezTo>
                    <a:pt x="2157" y="3405"/>
                    <a:pt x="1300" y="18067"/>
                    <a:pt x="1207" y="19585"/>
                  </a:cubicBezTo>
                  <a:lnTo>
                    <a:pt x="1185" y="19579"/>
                  </a:lnTo>
                  <a:cubicBezTo>
                    <a:pt x="1119" y="19566"/>
                    <a:pt x="1053" y="19559"/>
                    <a:pt x="988" y="19559"/>
                  </a:cubicBezTo>
                  <a:cubicBezTo>
                    <a:pt x="531" y="19559"/>
                    <a:pt x="119" y="19881"/>
                    <a:pt x="28" y="20349"/>
                  </a:cubicBezTo>
                  <a:cubicBezTo>
                    <a:pt x="1" y="20474"/>
                    <a:pt x="83" y="20605"/>
                    <a:pt x="214" y="20627"/>
                  </a:cubicBezTo>
                  <a:lnTo>
                    <a:pt x="2970" y="21184"/>
                  </a:lnTo>
                  <a:cubicBezTo>
                    <a:pt x="2987" y="21188"/>
                    <a:pt x="3003" y="21189"/>
                    <a:pt x="3019" y="21189"/>
                  </a:cubicBezTo>
                  <a:cubicBezTo>
                    <a:pt x="3127" y="21189"/>
                    <a:pt x="3225" y="21113"/>
                    <a:pt x="3249" y="20998"/>
                  </a:cubicBezTo>
                  <a:lnTo>
                    <a:pt x="3249" y="20993"/>
                  </a:lnTo>
                  <a:cubicBezTo>
                    <a:pt x="3358" y="20464"/>
                    <a:pt x="3009" y="19945"/>
                    <a:pt x="2479" y="19836"/>
                  </a:cubicBezTo>
                  <a:lnTo>
                    <a:pt x="2457" y="19836"/>
                  </a:lnTo>
                  <a:cubicBezTo>
                    <a:pt x="2965" y="18406"/>
                    <a:pt x="7845" y="4551"/>
                    <a:pt x="7932" y="4115"/>
                  </a:cubicBezTo>
                  <a:cubicBezTo>
                    <a:pt x="8320" y="2182"/>
                    <a:pt x="7359" y="364"/>
                    <a:pt x="5793" y="48"/>
                  </a:cubicBezTo>
                  <a:cubicBezTo>
                    <a:pt x="5635" y="16"/>
                    <a:pt x="5477" y="1"/>
                    <a:pt x="5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2"/>
            <p:cNvSpPr/>
            <p:nvPr/>
          </p:nvSpPr>
          <p:spPr>
            <a:xfrm>
              <a:off x="-5430160" y="2151922"/>
              <a:ext cx="297908" cy="463288"/>
            </a:xfrm>
            <a:custGeom>
              <a:avLst/>
              <a:gdLst/>
              <a:ahLst/>
              <a:cxnLst/>
              <a:rect l="l" t="t" r="r" b="b"/>
              <a:pathLst>
                <a:path w="3981" h="6191" extrusionOk="0">
                  <a:moveTo>
                    <a:pt x="1480" y="0"/>
                  </a:moveTo>
                  <a:cubicBezTo>
                    <a:pt x="1344" y="2277"/>
                    <a:pt x="1240" y="4100"/>
                    <a:pt x="1207" y="4586"/>
                  </a:cubicBezTo>
                  <a:lnTo>
                    <a:pt x="1185" y="4580"/>
                  </a:lnTo>
                  <a:cubicBezTo>
                    <a:pt x="1119" y="4567"/>
                    <a:pt x="1053" y="4560"/>
                    <a:pt x="988" y="4560"/>
                  </a:cubicBezTo>
                  <a:cubicBezTo>
                    <a:pt x="531" y="4560"/>
                    <a:pt x="119" y="4882"/>
                    <a:pt x="28" y="5350"/>
                  </a:cubicBezTo>
                  <a:cubicBezTo>
                    <a:pt x="1" y="5475"/>
                    <a:pt x="83" y="5601"/>
                    <a:pt x="214" y="5628"/>
                  </a:cubicBezTo>
                  <a:lnTo>
                    <a:pt x="2970" y="6185"/>
                  </a:lnTo>
                  <a:cubicBezTo>
                    <a:pt x="2987" y="6189"/>
                    <a:pt x="3003" y="6190"/>
                    <a:pt x="3019" y="6190"/>
                  </a:cubicBezTo>
                  <a:cubicBezTo>
                    <a:pt x="3127" y="6190"/>
                    <a:pt x="3225" y="6114"/>
                    <a:pt x="3249" y="5999"/>
                  </a:cubicBezTo>
                  <a:lnTo>
                    <a:pt x="3249" y="5994"/>
                  </a:lnTo>
                  <a:cubicBezTo>
                    <a:pt x="3358" y="5465"/>
                    <a:pt x="3009" y="4946"/>
                    <a:pt x="2479" y="4837"/>
                  </a:cubicBezTo>
                  <a:lnTo>
                    <a:pt x="2457" y="4837"/>
                  </a:lnTo>
                  <a:cubicBezTo>
                    <a:pt x="2621" y="4378"/>
                    <a:pt x="3227" y="2653"/>
                    <a:pt x="3980" y="503"/>
                  </a:cubicBezTo>
                  <a:lnTo>
                    <a:pt x="1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2"/>
            <p:cNvSpPr/>
            <p:nvPr/>
          </p:nvSpPr>
          <p:spPr>
            <a:xfrm>
              <a:off x="-5321877" y="2172726"/>
              <a:ext cx="180646" cy="57846"/>
            </a:xfrm>
            <a:custGeom>
              <a:avLst/>
              <a:gdLst/>
              <a:ahLst/>
              <a:cxnLst/>
              <a:rect l="l" t="t" r="r" b="b"/>
              <a:pathLst>
                <a:path w="2414" h="773" extrusionOk="0">
                  <a:moveTo>
                    <a:pt x="17" y="1"/>
                  </a:moveTo>
                  <a:cubicBezTo>
                    <a:pt x="11" y="72"/>
                    <a:pt x="6" y="143"/>
                    <a:pt x="0" y="214"/>
                  </a:cubicBezTo>
                  <a:cubicBezTo>
                    <a:pt x="39" y="235"/>
                    <a:pt x="71" y="257"/>
                    <a:pt x="110" y="279"/>
                  </a:cubicBezTo>
                  <a:cubicBezTo>
                    <a:pt x="344" y="399"/>
                    <a:pt x="595" y="503"/>
                    <a:pt x="847" y="585"/>
                  </a:cubicBezTo>
                  <a:cubicBezTo>
                    <a:pt x="1233" y="706"/>
                    <a:pt x="1634" y="773"/>
                    <a:pt x="2037" y="773"/>
                  </a:cubicBezTo>
                  <a:cubicBezTo>
                    <a:pt x="2140" y="773"/>
                    <a:pt x="2244" y="768"/>
                    <a:pt x="2348" y="759"/>
                  </a:cubicBezTo>
                  <a:cubicBezTo>
                    <a:pt x="2370" y="699"/>
                    <a:pt x="2391" y="639"/>
                    <a:pt x="2413" y="579"/>
                  </a:cubicBezTo>
                  <a:lnTo>
                    <a:pt x="2413" y="579"/>
                  </a:lnTo>
                  <a:cubicBezTo>
                    <a:pt x="2302" y="590"/>
                    <a:pt x="2192" y="595"/>
                    <a:pt x="2081" y="595"/>
                  </a:cubicBezTo>
                  <a:cubicBezTo>
                    <a:pt x="1958" y="595"/>
                    <a:pt x="1836" y="588"/>
                    <a:pt x="1714" y="574"/>
                  </a:cubicBezTo>
                  <a:cubicBezTo>
                    <a:pt x="1218" y="519"/>
                    <a:pt x="737" y="372"/>
                    <a:pt x="290" y="148"/>
                  </a:cubicBezTo>
                  <a:cubicBezTo>
                    <a:pt x="197" y="104"/>
                    <a:pt x="104" y="50"/>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2"/>
            <p:cNvSpPr/>
            <p:nvPr/>
          </p:nvSpPr>
          <p:spPr>
            <a:xfrm>
              <a:off x="-5324346" y="2215605"/>
              <a:ext cx="168822" cy="54852"/>
            </a:xfrm>
            <a:custGeom>
              <a:avLst/>
              <a:gdLst/>
              <a:ahLst/>
              <a:cxnLst/>
              <a:rect l="l" t="t" r="r" b="b"/>
              <a:pathLst>
                <a:path w="2256" h="733" extrusionOk="0">
                  <a:moveTo>
                    <a:pt x="17" y="1"/>
                  </a:moveTo>
                  <a:cubicBezTo>
                    <a:pt x="12" y="77"/>
                    <a:pt x="6" y="148"/>
                    <a:pt x="1" y="219"/>
                  </a:cubicBezTo>
                  <a:cubicBezTo>
                    <a:pt x="12" y="225"/>
                    <a:pt x="23" y="230"/>
                    <a:pt x="33" y="236"/>
                  </a:cubicBezTo>
                  <a:cubicBezTo>
                    <a:pt x="274" y="361"/>
                    <a:pt x="519" y="465"/>
                    <a:pt x="770" y="547"/>
                  </a:cubicBezTo>
                  <a:cubicBezTo>
                    <a:pt x="1161" y="668"/>
                    <a:pt x="1571" y="733"/>
                    <a:pt x="1977" y="733"/>
                  </a:cubicBezTo>
                  <a:cubicBezTo>
                    <a:pt x="2048" y="733"/>
                    <a:pt x="2119" y="731"/>
                    <a:pt x="2190" y="727"/>
                  </a:cubicBezTo>
                  <a:cubicBezTo>
                    <a:pt x="2211" y="667"/>
                    <a:pt x="2233" y="607"/>
                    <a:pt x="2255" y="547"/>
                  </a:cubicBezTo>
                  <a:lnTo>
                    <a:pt x="2255" y="547"/>
                  </a:lnTo>
                  <a:cubicBezTo>
                    <a:pt x="2173" y="553"/>
                    <a:pt x="2092" y="556"/>
                    <a:pt x="2012" y="556"/>
                  </a:cubicBezTo>
                  <a:cubicBezTo>
                    <a:pt x="1888" y="556"/>
                    <a:pt x="1764" y="549"/>
                    <a:pt x="1638" y="536"/>
                  </a:cubicBezTo>
                  <a:cubicBezTo>
                    <a:pt x="1142" y="481"/>
                    <a:pt x="661" y="334"/>
                    <a:pt x="214" y="110"/>
                  </a:cubicBezTo>
                  <a:cubicBezTo>
                    <a:pt x="148" y="77"/>
                    <a:pt x="83" y="39"/>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2"/>
            <p:cNvSpPr/>
            <p:nvPr/>
          </p:nvSpPr>
          <p:spPr>
            <a:xfrm>
              <a:off x="-5327190" y="2266267"/>
              <a:ext cx="154903" cy="51335"/>
            </a:xfrm>
            <a:custGeom>
              <a:avLst/>
              <a:gdLst/>
              <a:ahLst/>
              <a:cxnLst/>
              <a:rect l="l" t="t" r="r" b="b"/>
              <a:pathLst>
                <a:path w="2070" h="686" extrusionOk="0">
                  <a:moveTo>
                    <a:pt x="11" y="1"/>
                  </a:moveTo>
                  <a:cubicBezTo>
                    <a:pt x="6" y="72"/>
                    <a:pt x="6" y="143"/>
                    <a:pt x="0" y="214"/>
                  </a:cubicBezTo>
                  <a:cubicBezTo>
                    <a:pt x="219" y="328"/>
                    <a:pt x="448" y="421"/>
                    <a:pt x="683" y="498"/>
                  </a:cubicBezTo>
                  <a:cubicBezTo>
                    <a:pt x="1068" y="616"/>
                    <a:pt x="1476" y="685"/>
                    <a:pt x="1881" y="685"/>
                  </a:cubicBezTo>
                  <a:cubicBezTo>
                    <a:pt x="1924" y="685"/>
                    <a:pt x="1967" y="685"/>
                    <a:pt x="2009" y="683"/>
                  </a:cubicBezTo>
                  <a:cubicBezTo>
                    <a:pt x="2026" y="623"/>
                    <a:pt x="2048" y="563"/>
                    <a:pt x="2069" y="503"/>
                  </a:cubicBezTo>
                  <a:lnTo>
                    <a:pt x="2069" y="503"/>
                  </a:lnTo>
                  <a:cubicBezTo>
                    <a:pt x="2026" y="504"/>
                    <a:pt x="1982" y="505"/>
                    <a:pt x="1939" y="505"/>
                  </a:cubicBezTo>
                  <a:cubicBezTo>
                    <a:pt x="1810" y="505"/>
                    <a:pt x="1682" y="499"/>
                    <a:pt x="1551" y="487"/>
                  </a:cubicBezTo>
                  <a:cubicBezTo>
                    <a:pt x="1054" y="432"/>
                    <a:pt x="574" y="285"/>
                    <a:pt x="126" y="61"/>
                  </a:cubicBezTo>
                  <a:cubicBezTo>
                    <a:pt x="88" y="39"/>
                    <a:pt x="50" y="17"/>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2"/>
            <p:cNvSpPr/>
            <p:nvPr/>
          </p:nvSpPr>
          <p:spPr>
            <a:xfrm>
              <a:off x="-5330034" y="2316555"/>
              <a:ext cx="140984" cy="47818"/>
            </a:xfrm>
            <a:custGeom>
              <a:avLst/>
              <a:gdLst/>
              <a:ahLst/>
              <a:cxnLst/>
              <a:rect l="l" t="t" r="r" b="b"/>
              <a:pathLst>
                <a:path w="1884" h="639" extrusionOk="0">
                  <a:moveTo>
                    <a:pt x="11" y="0"/>
                  </a:moveTo>
                  <a:cubicBezTo>
                    <a:pt x="6" y="71"/>
                    <a:pt x="0" y="142"/>
                    <a:pt x="0" y="213"/>
                  </a:cubicBezTo>
                  <a:cubicBezTo>
                    <a:pt x="191" y="306"/>
                    <a:pt x="393" y="382"/>
                    <a:pt x="595" y="448"/>
                  </a:cubicBezTo>
                  <a:cubicBezTo>
                    <a:pt x="994" y="579"/>
                    <a:pt x="1409" y="639"/>
                    <a:pt x="1823" y="639"/>
                  </a:cubicBezTo>
                  <a:cubicBezTo>
                    <a:pt x="1845" y="579"/>
                    <a:pt x="1867" y="519"/>
                    <a:pt x="1884" y="459"/>
                  </a:cubicBezTo>
                  <a:lnTo>
                    <a:pt x="1884" y="459"/>
                  </a:lnTo>
                  <a:cubicBezTo>
                    <a:pt x="1849" y="460"/>
                    <a:pt x="1815" y="461"/>
                    <a:pt x="1780" y="461"/>
                  </a:cubicBezTo>
                  <a:cubicBezTo>
                    <a:pt x="1676" y="461"/>
                    <a:pt x="1570" y="455"/>
                    <a:pt x="1463" y="442"/>
                  </a:cubicBezTo>
                  <a:cubicBezTo>
                    <a:pt x="966" y="388"/>
                    <a:pt x="486" y="240"/>
                    <a:pt x="38" y="17"/>
                  </a:cubicBezTo>
                  <a:cubicBezTo>
                    <a:pt x="28" y="11"/>
                    <a:pt x="22" y="6"/>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2"/>
            <p:cNvSpPr/>
            <p:nvPr/>
          </p:nvSpPr>
          <p:spPr>
            <a:xfrm>
              <a:off x="-5332877" y="2360258"/>
              <a:ext cx="129535" cy="44974"/>
            </a:xfrm>
            <a:custGeom>
              <a:avLst/>
              <a:gdLst/>
              <a:ahLst/>
              <a:cxnLst/>
              <a:rect l="l" t="t" r="r" b="b"/>
              <a:pathLst>
                <a:path w="1731" h="601" extrusionOk="0">
                  <a:moveTo>
                    <a:pt x="16" y="0"/>
                  </a:moveTo>
                  <a:cubicBezTo>
                    <a:pt x="11" y="71"/>
                    <a:pt x="6" y="142"/>
                    <a:pt x="0" y="213"/>
                  </a:cubicBezTo>
                  <a:cubicBezTo>
                    <a:pt x="175" y="290"/>
                    <a:pt x="344" y="355"/>
                    <a:pt x="524" y="415"/>
                  </a:cubicBezTo>
                  <a:cubicBezTo>
                    <a:pt x="895" y="530"/>
                    <a:pt x="1283" y="595"/>
                    <a:pt x="1670" y="601"/>
                  </a:cubicBezTo>
                  <a:cubicBezTo>
                    <a:pt x="1687" y="546"/>
                    <a:pt x="1709" y="486"/>
                    <a:pt x="1730" y="426"/>
                  </a:cubicBezTo>
                  <a:cubicBezTo>
                    <a:pt x="1616" y="421"/>
                    <a:pt x="1507" y="415"/>
                    <a:pt x="1392" y="404"/>
                  </a:cubicBezTo>
                  <a:cubicBezTo>
                    <a:pt x="912" y="350"/>
                    <a:pt x="448" y="213"/>
                    <a:pt x="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2"/>
            <p:cNvSpPr/>
            <p:nvPr/>
          </p:nvSpPr>
          <p:spPr>
            <a:xfrm>
              <a:off x="-5335347" y="2402763"/>
              <a:ext cx="118086" cy="42505"/>
            </a:xfrm>
            <a:custGeom>
              <a:avLst/>
              <a:gdLst/>
              <a:ahLst/>
              <a:cxnLst/>
              <a:rect l="l" t="t" r="r" b="b"/>
              <a:pathLst>
                <a:path w="1578" h="568" extrusionOk="0">
                  <a:moveTo>
                    <a:pt x="17" y="0"/>
                  </a:moveTo>
                  <a:cubicBezTo>
                    <a:pt x="11" y="76"/>
                    <a:pt x="6" y="142"/>
                    <a:pt x="0" y="207"/>
                  </a:cubicBezTo>
                  <a:cubicBezTo>
                    <a:pt x="148" y="273"/>
                    <a:pt x="295" y="333"/>
                    <a:pt x="448" y="382"/>
                  </a:cubicBezTo>
                  <a:cubicBezTo>
                    <a:pt x="792" y="491"/>
                    <a:pt x="1152" y="551"/>
                    <a:pt x="1512" y="568"/>
                  </a:cubicBezTo>
                  <a:cubicBezTo>
                    <a:pt x="1534" y="508"/>
                    <a:pt x="1556" y="448"/>
                    <a:pt x="1578" y="388"/>
                  </a:cubicBezTo>
                  <a:cubicBezTo>
                    <a:pt x="1491" y="382"/>
                    <a:pt x="1403" y="382"/>
                    <a:pt x="1316" y="371"/>
                  </a:cubicBezTo>
                  <a:cubicBezTo>
                    <a:pt x="863" y="322"/>
                    <a:pt x="426" y="191"/>
                    <a:pt x="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2"/>
            <p:cNvSpPr/>
            <p:nvPr/>
          </p:nvSpPr>
          <p:spPr>
            <a:xfrm>
              <a:off x="-5338190" y="2452976"/>
              <a:ext cx="104616" cy="38913"/>
            </a:xfrm>
            <a:custGeom>
              <a:avLst/>
              <a:gdLst/>
              <a:ahLst/>
              <a:cxnLst/>
              <a:rect l="l" t="t" r="r" b="b"/>
              <a:pathLst>
                <a:path w="1398" h="520" extrusionOk="0">
                  <a:moveTo>
                    <a:pt x="11" y="0"/>
                  </a:moveTo>
                  <a:cubicBezTo>
                    <a:pt x="11" y="71"/>
                    <a:pt x="6" y="142"/>
                    <a:pt x="0" y="202"/>
                  </a:cubicBezTo>
                  <a:cubicBezTo>
                    <a:pt x="120" y="252"/>
                    <a:pt x="240" y="295"/>
                    <a:pt x="360" y="333"/>
                  </a:cubicBezTo>
                  <a:cubicBezTo>
                    <a:pt x="677" y="437"/>
                    <a:pt x="1005" y="497"/>
                    <a:pt x="1332" y="519"/>
                  </a:cubicBezTo>
                  <a:cubicBezTo>
                    <a:pt x="1354" y="464"/>
                    <a:pt x="1376" y="404"/>
                    <a:pt x="1398" y="339"/>
                  </a:cubicBezTo>
                  <a:cubicBezTo>
                    <a:pt x="1343" y="339"/>
                    <a:pt x="1283" y="333"/>
                    <a:pt x="1228" y="328"/>
                  </a:cubicBezTo>
                  <a:cubicBezTo>
                    <a:pt x="808" y="279"/>
                    <a:pt x="399" y="170"/>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2"/>
            <p:cNvSpPr/>
            <p:nvPr/>
          </p:nvSpPr>
          <p:spPr>
            <a:xfrm>
              <a:off x="-5286780" y="1252802"/>
              <a:ext cx="146372" cy="354257"/>
            </a:xfrm>
            <a:custGeom>
              <a:avLst/>
              <a:gdLst/>
              <a:ahLst/>
              <a:cxnLst/>
              <a:rect l="l" t="t" r="r" b="b"/>
              <a:pathLst>
                <a:path w="1956" h="4734" extrusionOk="0">
                  <a:moveTo>
                    <a:pt x="323" y="1"/>
                  </a:moveTo>
                  <a:cubicBezTo>
                    <a:pt x="290" y="241"/>
                    <a:pt x="159" y="2217"/>
                    <a:pt x="1" y="4733"/>
                  </a:cubicBezTo>
                  <a:cubicBezTo>
                    <a:pt x="1185" y="4362"/>
                    <a:pt x="1955" y="3178"/>
                    <a:pt x="1759" y="1911"/>
                  </a:cubicBezTo>
                  <a:cubicBezTo>
                    <a:pt x="1622" y="1049"/>
                    <a:pt x="1065" y="350"/>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a:off x="-5572269" y="1238359"/>
              <a:ext cx="409334" cy="381646"/>
            </a:xfrm>
            <a:custGeom>
              <a:avLst/>
              <a:gdLst/>
              <a:ahLst/>
              <a:cxnLst/>
              <a:rect l="l" t="t" r="r" b="b"/>
              <a:pathLst>
                <a:path w="5470" h="5100" extrusionOk="0">
                  <a:moveTo>
                    <a:pt x="2733" y="0"/>
                  </a:moveTo>
                  <a:cubicBezTo>
                    <a:pt x="2604" y="0"/>
                    <a:pt x="2473" y="10"/>
                    <a:pt x="2342" y="30"/>
                  </a:cubicBezTo>
                  <a:cubicBezTo>
                    <a:pt x="956" y="248"/>
                    <a:pt x="0" y="1553"/>
                    <a:pt x="219" y="2945"/>
                  </a:cubicBezTo>
                  <a:cubicBezTo>
                    <a:pt x="416" y="4198"/>
                    <a:pt x="1501" y="5099"/>
                    <a:pt x="2736" y="5099"/>
                  </a:cubicBezTo>
                  <a:cubicBezTo>
                    <a:pt x="2867" y="5099"/>
                    <a:pt x="3000" y="5089"/>
                    <a:pt x="3134" y="5068"/>
                  </a:cubicBezTo>
                  <a:cubicBezTo>
                    <a:pt x="4520" y="4850"/>
                    <a:pt x="5470" y="3545"/>
                    <a:pt x="5257" y="2159"/>
                  </a:cubicBezTo>
                  <a:cubicBezTo>
                    <a:pt x="5059" y="898"/>
                    <a:pt x="3970" y="0"/>
                    <a:pt x="2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a:off x="-5510980" y="1258115"/>
              <a:ext cx="122426" cy="320807"/>
            </a:xfrm>
            <a:custGeom>
              <a:avLst/>
              <a:gdLst/>
              <a:ahLst/>
              <a:cxnLst/>
              <a:rect l="l" t="t" r="r" b="b"/>
              <a:pathLst>
                <a:path w="1636" h="4287" extrusionOk="0">
                  <a:moveTo>
                    <a:pt x="792" y="1"/>
                  </a:moveTo>
                  <a:cubicBezTo>
                    <a:pt x="753" y="17"/>
                    <a:pt x="715" y="39"/>
                    <a:pt x="677" y="61"/>
                  </a:cubicBezTo>
                  <a:cubicBezTo>
                    <a:pt x="742" y="153"/>
                    <a:pt x="802" y="246"/>
                    <a:pt x="857" y="350"/>
                  </a:cubicBezTo>
                  <a:cubicBezTo>
                    <a:pt x="846" y="361"/>
                    <a:pt x="841" y="366"/>
                    <a:pt x="830" y="377"/>
                  </a:cubicBezTo>
                  <a:cubicBezTo>
                    <a:pt x="802" y="410"/>
                    <a:pt x="775" y="443"/>
                    <a:pt x="748" y="476"/>
                  </a:cubicBezTo>
                  <a:cubicBezTo>
                    <a:pt x="721" y="508"/>
                    <a:pt x="693" y="541"/>
                    <a:pt x="666" y="574"/>
                  </a:cubicBezTo>
                  <a:cubicBezTo>
                    <a:pt x="633" y="612"/>
                    <a:pt x="590" y="650"/>
                    <a:pt x="573" y="694"/>
                  </a:cubicBezTo>
                  <a:cubicBezTo>
                    <a:pt x="564" y="726"/>
                    <a:pt x="598" y="763"/>
                    <a:pt x="632" y="763"/>
                  </a:cubicBezTo>
                  <a:cubicBezTo>
                    <a:pt x="638" y="763"/>
                    <a:pt x="644" y="762"/>
                    <a:pt x="650" y="759"/>
                  </a:cubicBezTo>
                  <a:cubicBezTo>
                    <a:pt x="693" y="743"/>
                    <a:pt x="726" y="694"/>
                    <a:pt x="753" y="656"/>
                  </a:cubicBezTo>
                  <a:cubicBezTo>
                    <a:pt x="786" y="623"/>
                    <a:pt x="813" y="590"/>
                    <a:pt x="841" y="557"/>
                  </a:cubicBezTo>
                  <a:cubicBezTo>
                    <a:pt x="863" y="525"/>
                    <a:pt x="890" y="497"/>
                    <a:pt x="912" y="465"/>
                  </a:cubicBezTo>
                  <a:cubicBezTo>
                    <a:pt x="944" y="536"/>
                    <a:pt x="972" y="612"/>
                    <a:pt x="999" y="688"/>
                  </a:cubicBezTo>
                  <a:cubicBezTo>
                    <a:pt x="988" y="694"/>
                    <a:pt x="983" y="699"/>
                    <a:pt x="972" y="705"/>
                  </a:cubicBezTo>
                  <a:cubicBezTo>
                    <a:pt x="933" y="727"/>
                    <a:pt x="895" y="748"/>
                    <a:pt x="863" y="770"/>
                  </a:cubicBezTo>
                  <a:cubicBezTo>
                    <a:pt x="824" y="798"/>
                    <a:pt x="786" y="819"/>
                    <a:pt x="753" y="841"/>
                  </a:cubicBezTo>
                  <a:cubicBezTo>
                    <a:pt x="710" y="863"/>
                    <a:pt x="655" y="885"/>
                    <a:pt x="628" y="923"/>
                  </a:cubicBezTo>
                  <a:cubicBezTo>
                    <a:pt x="606" y="961"/>
                    <a:pt x="639" y="1010"/>
                    <a:pt x="677" y="1010"/>
                  </a:cubicBezTo>
                  <a:cubicBezTo>
                    <a:pt x="726" y="1005"/>
                    <a:pt x="770" y="967"/>
                    <a:pt x="813" y="945"/>
                  </a:cubicBezTo>
                  <a:cubicBezTo>
                    <a:pt x="852" y="923"/>
                    <a:pt x="884" y="901"/>
                    <a:pt x="923" y="874"/>
                  </a:cubicBezTo>
                  <a:cubicBezTo>
                    <a:pt x="961" y="852"/>
                    <a:pt x="994" y="830"/>
                    <a:pt x="1026" y="803"/>
                  </a:cubicBezTo>
                  <a:lnTo>
                    <a:pt x="1032" y="803"/>
                  </a:lnTo>
                  <a:cubicBezTo>
                    <a:pt x="1054" y="879"/>
                    <a:pt x="1075" y="961"/>
                    <a:pt x="1092" y="1043"/>
                  </a:cubicBezTo>
                  <a:lnTo>
                    <a:pt x="1081" y="1043"/>
                  </a:lnTo>
                  <a:cubicBezTo>
                    <a:pt x="1043" y="1060"/>
                    <a:pt x="1004" y="1076"/>
                    <a:pt x="961" y="1087"/>
                  </a:cubicBezTo>
                  <a:cubicBezTo>
                    <a:pt x="923" y="1103"/>
                    <a:pt x="879" y="1120"/>
                    <a:pt x="841" y="1136"/>
                  </a:cubicBezTo>
                  <a:cubicBezTo>
                    <a:pt x="797" y="1152"/>
                    <a:pt x="742" y="1163"/>
                    <a:pt x="704" y="1196"/>
                  </a:cubicBezTo>
                  <a:cubicBezTo>
                    <a:pt x="671" y="1223"/>
                    <a:pt x="699" y="1283"/>
                    <a:pt x="737" y="1289"/>
                  </a:cubicBezTo>
                  <a:cubicBezTo>
                    <a:pt x="741" y="1289"/>
                    <a:pt x="746" y="1290"/>
                    <a:pt x="750" y="1290"/>
                  </a:cubicBezTo>
                  <a:cubicBezTo>
                    <a:pt x="795" y="1290"/>
                    <a:pt x="839" y="1266"/>
                    <a:pt x="879" y="1251"/>
                  </a:cubicBezTo>
                  <a:cubicBezTo>
                    <a:pt x="923" y="1234"/>
                    <a:pt x="961" y="1218"/>
                    <a:pt x="1004" y="1202"/>
                  </a:cubicBezTo>
                  <a:cubicBezTo>
                    <a:pt x="1037" y="1191"/>
                    <a:pt x="1075" y="1174"/>
                    <a:pt x="1108" y="1158"/>
                  </a:cubicBezTo>
                  <a:cubicBezTo>
                    <a:pt x="1125" y="1240"/>
                    <a:pt x="1135" y="1327"/>
                    <a:pt x="1141" y="1409"/>
                  </a:cubicBezTo>
                  <a:cubicBezTo>
                    <a:pt x="1108" y="1420"/>
                    <a:pt x="1075" y="1431"/>
                    <a:pt x="1043" y="1442"/>
                  </a:cubicBezTo>
                  <a:cubicBezTo>
                    <a:pt x="1004" y="1458"/>
                    <a:pt x="961" y="1474"/>
                    <a:pt x="923" y="1491"/>
                  </a:cubicBezTo>
                  <a:cubicBezTo>
                    <a:pt x="879" y="1507"/>
                    <a:pt x="841" y="1518"/>
                    <a:pt x="802" y="1535"/>
                  </a:cubicBezTo>
                  <a:cubicBezTo>
                    <a:pt x="753" y="1551"/>
                    <a:pt x="699" y="1562"/>
                    <a:pt x="666" y="1595"/>
                  </a:cubicBezTo>
                  <a:cubicBezTo>
                    <a:pt x="633" y="1622"/>
                    <a:pt x="661" y="1682"/>
                    <a:pt x="699" y="1687"/>
                  </a:cubicBezTo>
                  <a:cubicBezTo>
                    <a:pt x="703" y="1688"/>
                    <a:pt x="707" y="1688"/>
                    <a:pt x="711" y="1688"/>
                  </a:cubicBezTo>
                  <a:cubicBezTo>
                    <a:pt x="752" y="1688"/>
                    <a:pt x="801" y="1664"/>
                    <a:pt x="841" y="1649"/>
                  </a:cubicBezTo>
                  <a:cubicBezTo>
                    <a:pt x="879" y="1633"/>
                    <a:pt x="923" y="1622"/>
                    <a:pt x="961" y="1605"/>
                  </a:cubicBezTo>
                  <a:cubicBezTo>
                    <a:pt x="999" y="1589"/>
                    <a:pt x="1043" y="1573"/>
                    <a:pt x="1081" y="1551"/>
                  </a:cubicBezTo>
                  <a:cubicBezTo>
                    <a:pt x="1103" y="1540"/>
                    <a:pt x="1130" y="1529"/>
                    <a:pt x="1152" y="1518"/>
                  </a:cubicBezTo>
                  <a:cubicBezTo>
                    <a:pt x="1152" y="1535"/>
                    <a:pt x="1152" y="1551"/>
                    <a:pt x="1157" y="1567"/>
                  </a:cubicBezTo>
                  <a:cubicBezTo>
                    <a:pt x="1157" y="1649"/>
                    <a:pt x="1163" y="1726"/>
                    <a:pt x="1163" y="1802"/>
                  </a:cubicBezTo>
                  <a:cubicBezTo>
                    <a:pt x="1130" y="1813"/>
                    <a:pt x="1097" y="1824"/>
                    <a:pt x="1064" y="1835"/>
                  </a:cubicBezTo>
                  <a:cubicBezTo>
                    <a:pt x="1026" y="1851"/>
                    <a:pt x="983" y="1868"/>
                    <a:pt x="944" y="1884"/>
                  </a:cubicBezTo>
                  <a:cubicBezTo>
                    <a:pt x="901" y="1895"/>
                    <a:pt x="863" y="1911"/>
                    <a:pt x="824" y="1928"/>
                  </a:cubicBezTo>
                  <a:cubicBezTo>
                    <a:pt x="775" y="1944"/>
                    <a:pt x="721" y="1955"/>
                    <a:pt x="688" y="1988"/>
                  </a:cubicBezTo>
                  <a:cubicBezTo>
                    <a:pt x="655" y="2015"/>
                    <a:pt x="682" y="2075"/>
                    <a:pt x="721" y="2080"/>
                  </a:cubicBezTo>
                  <a:cubicBezTo>
                    <a:pt x="724" y="2081"/>
                    <a:pt x="728" y="2081"/>
                    <a:pt x="732" y="2081"/>
                  </a:cubicBezTo>
                  <a:cubicBezTo>
                    <a:pt x="774" y="2081"/>
                    <a:pt x="823" y="2057"/>
                    <a:pt x="863" y="2042"/>
                  </a:cubicBezTo>
                  <a:cubicBezTo>
                    <a:pt x="901" y="2026"/>
                    <a:pt x="944" y="2009"/>
                    <a:pt x="983" y="1993"/>
                  </a:cubicBezTo>
                  <a:cubicBezTo>
                    <a:pt x="1021" y="1982"/>
                    <a:pt x="1064" y="1960"/>
                    <a:pt x="1103" y="1944"/>
                  </a:cubicBezTo>
                  <a:cubicBezTo>
                    <a:pt x="1119" y="1938"/>
                    <a:pt x="1141" y="1928"/>
                    <a:pt x="1157" y="1917"/>
                  </a:cubicBezTo>
                  <a:lnTo>
                    <a:pt x="1157" y="1917"/>
                  </a:lnTo>
                  <a:cubicBezTo>
                    <a:pt x="1152" y="2009"/>
                    <a:pt x="1146" y="2108"/>
                    <a:pt x="1135" y="2200"/>
                  </a:cubicBezTo>
                  <a:cubicBezTo>
                    <a:pt x="1097" y="2206"/>
                    <a:pt x="1059" y="2222"/>
                    <a:pt x="1026" y="2233"/>
                  </a:cubicBezTo>
                  <a:cubicBezTo>
                    <a:pt x="983" y="2250"/>
                    <a:pt x="944" y="2266"/>
                    <a:pt x="901" y="2282"/>
                  </a:cubicBezTo>
                  <a:cubicBezTo>
                    <a:pt x="863" y="2299"/>
                    <a:pt x="824" y="2315"/>
                    <a:pt x="781" y="2326"/>
                  </a:cubicBezTo>
                  <a:cubicBezTo>
                    <a:pt x="737" y="2342"/>
                    <a:pt x="682" y="2353"/>
                    <a:pt x="644" y="2386"/>
                  </a:cubicBezTo>
                  <a:cubicBezTo>
                    <a:pt x="617" y="2419"/>
                    <a:pt x="639" y="2473"/>
                    <a:pt x="677" y="2479"/>
                  </a:cubicBezTo>
                  <a:cubicBezTo>
                    <a:pt x="681" y="2479"/>
                    <a:pt x="686" y="2480"/>
                    <a:pt x="690" y="2480"/>
                  </a:cubicBezTo>
                  <a:cubicBezTo>
                    <a:pt x="735" y="2480"/>
                    <a:pt x="780" y="2456"/>
                    <a:pt x="824" y="2441"/>
                  </a:cubicBezTo>
                  <a:cubicBezTo>
                    <a:pt x="863" y="2424"/>
                    <a:pt x="901" y="2413"/>
                    <a:pt x="944" y="2397"/>
                  </a:cubicBezTo>
                  <a:cubicBezTo>
                    <a:pt x="983" y="2381"/>
                    <a:pt x="1021" y="2364"/>
                    <a:pt x="1059" y="2342"/>
                  </a:cubicBezTo>
                  <a:cubicBezTo>
                    <a:pt x="1081" y="2337"/>
                    <a:pt x="1097" y="2326"/>
                    <a:pt x="1119" y="2315"/>
                  </a:cubicBezTo>
                  <a:lnTo>
                    <a:pt x="1119" y="2315"/>
                  </a:lnTo>
                  <a:cubicBezTo>
                    <a:pt x="1103" y="2413"/>
                    <a:pt x="1086" y="2506"/>
                    <a:pt x="1064" y="2604"/>
                  </a:cubicBezTo>
                  <a:cubicBezTo>
                    <a:pt x="1048" y="2604"/>
                    <a:pt x="1037" y="2599"/>
                    <a:pt x="1021" y="2599"/>
                  </a:cubicBezTo>
                  <a:cubicBezTo>
                    <a:pt x="977" y="2599"/>
                    <a:pt x="933" y="2594"/>
                    <a:pt x="895" y="2588"/>
                  </a:cubicBezTo>
                  <a:cubicBezTo>
                    <a:pt x="852" y="2588"/>
                    <a:pt x="808" y="2583"/>
                    <a:pt x="764" y="2577"/>
                  </a:cubicBezTo>
                  <a:cubicBezTo>
                    <a:pt x="731" y="2573"/>
                    <a:pt x="695" y="2565"/>
                    <a:pt x="661" y="2565"/>
                  </a:cubicBezTo>
                  <a:cubicBezTo>
                    <a:pt x="646" y="2565"/>
                    <a:pt x="631" y="2566"/>
                    <a:pt x="617" y="2572"/>
                  </a:cubicBezTo>
                  <a:cubicBezTo>
                    <a:pt x="573" y="2583"/>
                    <a:pt x="573" y="2648"/>
                    <a:pt x="606" y="2670"/>
                  </a:cubicBezTo>
                  <a:cubicBezTo>
                    <a:pt x="644" y="2697"/>
                    <a:pt x="704" y="2692"/>
                    <a:pt x="748" y="2697"/>
                  </a:cubicBezTo>
                  <a:cubicBezTo>
                    <a:pt x="792" y="2703"/>
                    <a:pt x="835" y="2703"/>
                    <a:pt x="879" y="2708"/>
                  </a:cubicBezTo>
                  <a:cubicBezTo>
                    <a:pt x="923" y="2714"/>
                    <a:pt x="966" y="2714"/>
                    <a:pt x="1010" y="2714"/>
                  </a:cubicBezTo>
                  <a:lnTo>
                    <a:pt x="1032" y="2714"/>
                  </a:lnTo>
                  <a:cubicBezTo>
                    <a:pt x="1010" y="2795"/>
                    <a:pt x="983" y="2883"/>
                    <a:pt x="950" y="2959"/>
                  </a:cubicBezTo>
                  <a:cubicBezTo>
                    <a:pt x="906" y="2948"/>
                    <a:pt x="857" y="2948"/>
                    <a:pt x="813" y="2943"/>
                  </a:cubicBezTo>
                  <a:cubicBezTo>
                    <a:pt x="770" y="2937"/>
                    <a:pt x="726" y="2937"/>
                    <a:pt x="682" y="2932"/>
                  </a:cubicBezTo>
                  <a:cubicBezTo>
                    <a:pt x="639" y="2927"/>
                    <a:pt x="595" y="2927"/>
                    <a:pt x="551" y="2921"/>
                  </a:cubicBezTo>
                  <a:cubicBezTo>
                    <a:pt x="522" y="2917"/>
                    <a:pt x="487" y="2908"/>
                    <a:pt x="452" y="2908"/>
                  </a:cubicBezTo>
                  <a:cubicBezTo>
                    <a:pt x="436" y="2908"/>
                    <a:pt x="420" y="2910"/>
                    <a:pt x="404" y="2916"/>
                  </a:cubicBezTo>
                  <a:cubicBezTo>
                    <a:pt x="366" y="2927"/>
                    <a:pt x="360" y="2992"/>
                    <a:pt x="393" y="3014"/>
                  </a:cubicBezTo>
                  <a:cubicBezTo>
                    <a:pt x="437" y="3036"/>
                    <a:pt x="491" y="3036"/>
                    <a:pt x="540" y="3041"/>
                  </a:cubicBezTo>
                  <a:cubicBezTo>
                    <a:pt x="584" y="3047"/>
                    <a:pt x="628" y="3047"/>
                    <a:pt x="666" y="3052"/>
                  </a:cubicBezTo>
                  <a:cubicBezTo>
                    <a:pt x="710" y="3052"/>
                    <a:pt x="753" y="3058"/>
                    <a:pt x="797" y="3058"/>
                  </a:cubicBezTo>
                  <a:cubicBezTo>
                    <a:pt x="835" y="3058"/>
                    <a:pt x="879" y="3058"/>
                    <a:pt x="917" y="3052"/>
                  </a:cubicBezTo>
                  <a:lnTo>
                    <a:pt x="917" y="3052"/>
                  </a:lnTo>
                  <a:cubicBezTo>
                    <a:pt x="879" y="3145"/>
                    <a:pt x="835" y="3232"/>
                    <a:pt x="786" y="3320"/>
                  </a:cubicBezTo>
                  <a:cubicBezTo>
                    <a:pt x="748" y="3309"/>
                    <a:pt x="704" y="3309"/>
                    <a:pt x="661" y="3303"/>
                  </a:cubicBezTo>
                  <a:cubicBezTo>
                    <a:pt x="617" y="3303"/>
                    <a:pt x="573" y="3298"/>
                    <a:pt x="530" y="3292"/>
                  </a:cubicBezTo>
                  <a:cubicBezTo>
                    <a:pt x="486" y="3292"/>
                    <a:pt x="448" y="3287"/>
                    <a:pt x="404" y="3281"/>
                  </a:cubicBezTo>
                  <a:cubicBezTo>
                    <a:pt x="370" y="3278"/>
                    <a:pt x="334" y="3269"/>
                    <a:pt x="301" y="3269"/>
                  </a:cubicBezTo>
                  <a:cubicBezTo>
                    <a:pt x="285" y="3269"/>
                    <a:pt x="270" y="3271"/>
                    <a:pt x="257" y="3276"/>
                  </a:cubicBezTo>
                  <a:cubicBezTo>
                    <a:pt x="213" y="3292"/>
                    <a:pt x="213" y="3352"/>
                    <a:pt x="246" y="3374"/>
                  </a:cubicBezTo>
                  <a:cubicBezTo>
                    <a:pt x="284" y="3401"/>
                    <a:pt x="344" y="3396"/>
                    <a:pt x="388" y="3401"/>
                  </a:cubicBezTo>
                  <a:cubicBezTo>
                    <a:pt x="431" y="3407"/>
                    <a:pt x="475" y="3412"/>
                    <a:pt x="519" y="3412"/>
                  </a:cubicBezTo>
                  <a:cubicBezTo>
                    <a:pt x="562" y="3418"/>
                    <a:pt x="606" y="3418"/>
                    <a:pt x="650" y="3418"/>
                  </a:cubicBezTo>
                  <a:lnTo>
                    <a:pt x="737" y="3418"/>
                  </a:lnTo>
                  <a:cubicBezTo>
                    <a:pt x="688" y="3500"/>
                    <a:pt x="639" y="3576"/>
                    <a:pt x="584" y="3653"/>
                  </a:cubicBezTo>
                  <a:cubicBezTo>
                    <a:pt x="579" y="3653"/>
                    <a:pt x="573" y="3658"/>
                    <a:pt x="573" y="3663"/>
                  </a:cubicBezTo>
                  <a:cubicBezTo>
                    <a:pt x="535" y="3653"/>
                    <a:pt x="491" y="3653"/>
                    <a:pt x="448" y="3647"/>
                  </a:cubicBezTo>
                  <a:cubicBezTo>
                    <a:pt x="409" y="3647"/>
                    <a:pt x="366" y="3642"/>
                    <a:pt x="322" y="3636"/>
                  </a:cubicBezTo>
                  <a:cubicBezTo>
                    <a:pt x="278" y="3636"/>
                    <a:pt x="235" y="3631"/>
                    <a:pt x="191" y="3625"/>
                  </a:cubicBezTo>
                  <a:cubicBezTo>
                    <a:pt x="158" y="3621"/>
                    <a:pt x="124" y="3613"/>
                    <a:pt x="90" y="3613"/>
                  </a:cubicBezTo>
                  <a:cubicBezTo>
                    <a:pt x="75" y="3613"/>
                    <a:pt x="59" y="3615"/>
                    <a:pt x="44" y="3620"/>
                  </a:cubicBezTo>
                  <a:cubicBezTo>
                    <a:pt x="5" y="3631"/>
                    <a:pt x="0" y="3696"/>
                    <a:pt x="33" y="3718"/>
                  </a:cubicBezTo>
                  <a:cubicBezTo>
                    <a:pt x="71" y="3745"/>
                    <a:pt x="131" y="3740"/>
                    <a:pt x="180" y="3745"/>
                  </a:cubicBezTo>
                  <a:cubicBezTo>
                    <a:pt x="224" y="3751"/>
                    <a:pt x="262" y="3756"/>
                    <a:pt x="306" y="3756"/>
                  </a:cubicBezTo>
                  <a:cubicBezTo>
                    <a:pt x="349" y="3762"/>
                    <a:pt x="393" y="3762"/>
                    <a:pt x="437" y="3762"/>
                  </a:cubicBezTo>
                  <a:lnTo>
                    <a:pt x="497" y="3762"/>
                  </a:lnTo>
                  <a:cubicBezTo>
                    <a:pt x="393" y="3893"/>
                    <a:pt x="278" y="4013"/>
                    <a:pt x="153" y="4122"/>
                  </a:cubicBezTo>
                  <a:cubicBezTo>
                    <a:pt x="186" y="4149"/>
                    <a:pt x="218" y="4182"/>
                    <a:pt x="251" y="4209"/>
                  </a:cubicBezTo>
                  <a:cubicBezTo>
                    <a:pt x="366" y="4111"/>
                    <a:pt x="475" y="3996"/>
                    <a:pt x="579" y="3882"/>
                  </a:cubicBezTo>
                  <a:cubicBezTo>
                    <a:pt x="584" y="3920"/>
                    <a:pt x="595" y="3958"/>
                    <a:pt x="606" y="3996"/>
                  </a:cubicBezTo>
                  <a:cubicBezTo>
                    <a:pt x="611" y="4040"/>
                    <a:pt x="622" y="4084"/>
                    <a:pt x="633" y="4122"/>
                  </a:cubicBezTo>
                  <a:cubicBezTo>
                    <a:pt x="639" y="4171"/>
                    <a:pt x="644" y="4226"/>
                    <a:pt x="671" y="4269"/>
                  </a:cubicBezTo>
                  <a:cubicBezTo>
                    <a:pt x="682" y="4282"/>
                    <a:pt x="696" y="4287"/>
                    <a:pt x="711" y="4287"/>
                  </a:cubicBezTo>
                  <a:cubicBezTo>
                    <a:pt x="737" y="4287"/>
                    <a:pt x="763" y="4272"/>
                    <a:pt x="770" y="4248"/>
                  </a:cubicBezTo>
                  <a:cubicBezTo>
                    <a:pt x="781" y="4198"/>
                    <a:pt x="759" y="4144"/>
                    <a:pt x="748" y="4100"/>
                  </a:cubicBezTo>
                  <a:cubicBezTo>
                    <a:pt x="742" y="4056"/>
                    <a:pt x="732" y="4018"/>
                    <a:pt x="721" y="3975"/>
                  </a:cubicBezTo>
                  <a:cubicBezTo>
                    <a:pt x="710" y="3931"/>
                    <a:pt x="699" y="3893"/>
                    <a:pt x="688" y="3849"/>
                  </a:cubicBezTo>
                  <a:cubicBezTo>
                    <a:pt x="682" y="3822"/>
                    <a:pt x="671" y="3794"/>
                    <a:pt x="666" y="3773"/>
                  </a:cubicBezTo>
                  <a:cubicBezTo>
                    <a:pt x="710" y="3707"/>
                    <a:pt x="753" y="3647"/>
                    <a:pt x="797" y="3582"/>
                  </a:cubicBezTo>
                  <a:cubicBezTo>
                    <a:pt x="802" y="3603"/>
                    <a:pt x="808" y="3631"/>
                    <a:pt x="813" y="3653"/>
                  </a:cubicBezTo>
                  <a:cubicBezTo>
                    <a:pt x="824" y="3696"/>
                    <a:pt x="835" y="3740"/>
                    <a:pt x="841" y="3778"/>
                  </a:cubicBezTo>
                  <a:cubicBezTo>
                    <a:pt x="852" y="3827"/>
                    <a:pt x="852" y="3882"/>
                    <a:pt x="884" y="3925"/>
                  </a:cubicBezTo>
                  <a:cubicBezTo>
                    <a:pt x="892" y="3938"/>
                    <a:pt x="906" y="3943"/>
                    <a:pt x="920" y="3943"/>
                  </a:cubicBezTo>
                  <a:cubicBezTo>
                    <a:pt x="944" y="3943"/>
                    <a:pt x="970" y="3928"/>
                    <a:pt x="977" y="3904"/>
                  </a:cubicBezTo>
                  <a:cubicBezTo>
                    <a:pt x="988" y="3860"/>
                    <a:pt x="972" y="3805"/>
                    <a:pt x="961" y="3756"/>
                  </a:cubicBezTo>
                  <a:cubicBezTo>
                    <a:pt x="950" y="3713"/>
                    <a:pt x="944" y="3674"/>
                    <a:pt x="933" y="3631"/>
                  </a:cubicBezTo>
                  <a:cubicBezTo>
                    <a:pt x="923" y="3587"/>
                    <a:pt x="912" y="3549"/>
                    <a:pt x="901" y="3505"/>
                  </a:cubicBezTo>
                  <a:cubicBezTo>
                    <a:pt x="890" y="3483"/>
                    <a:pt x="884" y="3467"/>
                    <a:pt x="879" y="3445"/>
                  </a:cubicBezTo>
                  <a:cubicBezTo>
                    <a:pt x="912" y="3390"/>
                    <a:pt x="939" y="3341"/>
                    <a:pt x="966" y="3287"/>
                  </a:cubicBezTo>
                  <a:cubicBezTo>
                    <a:pt x="966" y="3287"/>
                    <a:pt x="966" y="3292"/>
                    <a:pt x="966" y="3292"/>
                  </a:cubicBezTo>
                  <a:cubicBezTo>
                    <a:pt x="977" y="3336"/>
                    <a:pt x="983" y="3374"/>
                    <a:pt x="994" y="3418"/>
                  </a:cubicBezTo>
                  <a:cubicBezTo>
                    <a:pt x="1004" y="3467"/>
                    <a:pt x="1004" y="3522"/>
                    <a:pt x="1032" y="3560"/>
                  </a:cubicBezTo>
                  <a:cubicBezTo>
                    <a:pt x="1043" y="3575"/>
                    <a:pt x="1059" y="3581"/>
                    <a:pt x="1075" y="3581"/>
                  </a:cubicBezTo>
                  <a:cubicBezTo>
                    <a:pt x="1099" y="3581"/>
                    <a:pt x="1123" y="3566"/>
                    <a:pt x="1130" y="3543"/>
                  </a:cubicBezTo>
                  <a:cubicBezTo>
                    <a:pt x="1141" y="3494"/>
                    <a:pt x="1119" y="3440"/>
                    <a:pt x="1114" y="3396"/>
                  </a:cubicBezTo>
                  <a:cubicBezTo>
                    <a:pt x="1103" y="3352"/>
                    <a:pt x="1092" y="3309"/>
                    <a:pt x="1081" y="3270"/>
                  </a:cubicBezTo>
                  <a:cubicBezTo>
                    <a:pt x="1075" y="3227"/>
                    <a:pt x="1059" y="3183"/>
                    <a:pt x="1048" y="3145"/>
                  </a:cubicBezTo>
                  <a:cubicBezTo>
                    <a:pt x="1048" y="3134"/>
                    <a:pt x="1043" y="3123"/>
                    <a:pt x="1043" y="3118"/>
                  </a:cubicBezTo>
                  <a:cubicBezTo>
                    <a:pt x="1075" y="3041"/>
                    <a:pt x="1103" y="2959"/>
                    <a:pt x="1130" y="2883"/>
                  </a:cubicBezTo>
                  <a:cubicBezTo>
                    <a:pt x="1135" y="2861"/>
                    <a:pt x="1141" y="2845"/>
                    <a:pt x="1146" y="2823"/>
                  </a:cubicBezTo>
                  <a:cubicBezTo>
                    <a:pt x="1157" y="2866"/>
                    <a:pt x="1168" y="2905"/>
                    <a:pt x="1174" y="2948"/>
                  </a:cubicBezTo>
                  <a:cubicBezTo>
                    <a:pt x="1185" y="2992"/>
                    <a:pt x="1196" y="3036"/>
                    <a:pt x="1201" y="3074"/>
                  </a:cubicBezTo>
                  <a:cubicBezTo>
                    <a:pt x="1212" y="3123"/>
                    <a:pt x="1217" y="3178"/>
                    <a:pt x="1245" y="3216"/>
                  </a:cubicBezTo>
                  <a:cubicBezTo>
                    <a:pt x="1253" y="3231"/>
                    <a:pt x="1268" y="3238"/>
                    <a:pt x="1283" y="3238"/>
                  </a:cubicBezTo>
                  <a:cubicBezTo>
                    <a:pt x="1306" y="3238"/>
                    <a:pt x="1331" y="3222"/>
                    <a:pt x="1337" y="3199"/>
                  </a:cubicBezTo>
                  <a:cubicBezTo>
                    <a:pt x="1354" y="3150"/>
                    <a:pt x="1332" y="3096"/>
                    <a:pt x="1321" y="3052"/>
                  </a:cubicBezTo>
                  <a:cubicBezTo>
                    <a:pt x="1316" y="3008"/>
                    <a:pt x="1305" y="2970"/>
                    <a:pt x="1294" y="2927"/>
                  </a:cubicBezTo>
                  <a:cubicBezTo>
                    <a:pt x="1283" y="2883"/>
                    <a:pt x="1272" y="2845"/>
                    <a:pt x="1261" y="2801"/>
                  </a:cubicBezTo>
                  <a:cubicBezTo>
                    <a:pt x="1245" y="2757"/>
                    <a:pt x="1234" y="2708"/>
                    <a:pt x="1206" y="2664"/>
                  </a:cubicBezTo>
                  <a:cubicBezTo>
                    <a:pt x="1206" y="2659"/>
                    <a:pt x="1201" y="2659"/>
                    <a:pt x="1196" y="2654"/>
                  </a:cubicBezTo>
                  <a:cubicBezTo>
                    <a:pt x="1217" y="2572"/>
                    <a:pt x="1234" y="2484"/>
                    <a:pt x="1250" y="2402"/>
                  </a:cubicBezTo>
                  <a:cubicBezTo>
                    <a:pt x="1272" y="2430"/>
                    <a:pt x="1294" y="2457"/>
                    <a:pt x="1316" y="2484"/>
                  </a:cubicBezTo>
                  <a:cubicBezTo>
                    <a:pt x="1343" y="2517"/>
                    <a:pt x="1370" y="2550"/>
                    <a:pt x="1392" y="2583"/>
                  </a:cubicBezTo>
                  <a:cubicBezTo>
                    <a:pt x="1425" y="2621"/>
                    <a:pt x="1452" y="2675"/>
                    <a:pt x="1490" y="2697"/>
                  </a:cubicBezTo>
                  <a:cubicBezTo>
                    <a:pt x="1497" y="2701"/>
                    <a:pt x="1505" y="2703"/>
                    <a:pt x="1512" y="2703"/>
                  </a:cubicBezTo>
                  <a:cubicBezTo>
                    <a:pt x="1545" y="2703"/>
                    <a:pt x="1577" y="2668"/>
                    <a:pt x="1572" y="2637"/>
                  </a:cubicBezTo>
                  <a:cubicBezTo>
                    <a:pt x="1561" y="2588"/>
                    <a:pt x="1518" y="2550"/>
                    <a:pt x="1490" y="2512"/>
                  </a:cubicBezTo>
                  <a:cubicBezTo>
                    <a:pt x="1463" y="2479"/>
                    <a:pt x="1436" y="2446"/>
                    <a:pt x="1408" y="2413"/>
                  </a:cubicBezTo>
                  <a:cubicBezTo>
                    <a:pt x="1381" y="2375"/>
                    <a:pt x="1354" y="2348"/>
                    <a:pt x="1327" y="2315"/>
                  </a:cubicBezTo>
                  <a:cubicBezTo>
                    <a:pt x="1310" y="2293"/>
                    <a:pt x="1288" y="2271"/>
                    <a:pt x="1272" y="2255"/>
                  </a:cubicBezTo>
                  <a:cubicBezTo>
                    <a:pt x="1283" y="2173"/>
                    <a:pt x="1288" y="2091"/>
                    <a:pt x="1294" y="2009"/>
                  </a:cubicBezTo>
                  <a:cubicBezTo>
                    <a:pt x="1316" y="2031"/>
                    <a:pt x="1332" y="2059"/>
                    <a:pt x="1354" y="2086"/>
                  </a:cubicBezTo>
                  <a:cubicBezTo>
                    <a:pt x="1381" y="2119"/>
                    <a:pt x="1408" y="2151"/>
                    <a:pt x="1436" y="2184"/>
                  </a:cubicBezTo>
                  <a:cubicBezTo>
                    <a:pt x="1463" y="2222"/>
                    <a:pt x="1490" y="2271"/>
                    <a:pt x="1534" y="2299"/>
                  </a:cubicBezTo>
                  <a:cubicBezTo>
                    <a:pt x="1540" y="2301"/>
                    <a:pt x="1547" y="2303"/>
                    <a:pt x="1553" y="2303"/>
                  </a:cubicBezTo>
                  <a:cubicBezTo>
                    <a:pt x="1585" y="2303"/>
                    <a:pt x="1615" y="2271"/>
                    <a:pt x="1610" y="2239"/>
                  </a:cubicBezTo>
                  <a:cubicBezTo>
                    <a:pt x="1599" y="2190"/>
                    <a:pt x="1561" y="2151"/>
                    <a:pt x="1534" y="2113"/>
                  </a:cubicBezTo>
                  <a:cubicBezTo>
                    <a:pt x="1507" y="2080"/>
                    <a:pt x="1479" y="2042"/>
                    <a:pt x="1452" y="2009"/>
                  </a:cubicBezTo>
                  <a:cubicBezTo>
                    <a:pt x="1425" y="1977"/>
                    <a:pt x="1397" y="1944"/>
                    <a:pt x="1365" y="1911"/>
                  </a:cubicBezTo>
                  <a:cubicBezTo>
                    <a:pt x="1343" y="1889"/>
                    <a:pt x="1327" y="1868"/>
                    <a:pt x="1299" y="1846"/>
                  </a:cubicBezTo>
                  <a:cubicBezTo>
                    <a:pt x="1305" y="1797"/>
                    <a:pt x="1305" y="1747"/>
                    <a:pt x="1299" y="1693"/>
                  </a:cubicBezTo>
                  <a:cubicBezTo>
                    <a:pt x="1299" y="1682"/>
                    <a:pt x="1299" y="1666"/>
                    <a:pt x="1299" y="1649"/>
                  </a:cubicBezTo>
                  <a:cubicBezTo>
                    <a:pt x="1310" y="1666"/>
                    <a:pt x="1321" y="1676"/>
                    <a:pt x="1332" y="1693"/>
                  </a:cubicBezTo>
                  <a:cubicBezTo>
                    <a:pt x="1359" y="1726"/>
                    <a:pt x="1387" y="1758"/>
                    <a:pt x="1414" y="1791"/>
                  </a:cubicBezTo>
                  <a:cubicBezTo>
                    <a:pt x="1441" y="1829"/>
                    <a:pt x="1468" y="1878"/>
                    <a:pt x="1512" y="1906"/>
                  </a:cubicBezTo>
                  <a:cubicBezTo>
                    <a:pt x="1518" y="1908"/>
                    <a:pt x="1525" y="1910"/>
                    <a:pt x="1531" y="1910"/>
                  </a:cubicBezTo>
                  <a:cubicBezTo>
                    <a:pt x="1563" y="1910"/>
                    <a:pt x="1593" y="1878"/>
                    <a:pt x="1589" y="1846"/>
                  </a:cubicBezTo>
                  <a:cubicBezTo>
                    <a:pt x="1578" y="1797"/>
                    <a:pt x="1539" y="1758"/>
                    <a:pt x="1512" y="1720"/>
                  </a:cubicBezTo>
                  <a:cubicBezTo>
                    <a:pt x="1485" y="1687"/>
                    <a:pt x="1458" y="1655"/>
                    <a:pt x="1430" y="1616"/>
                  </a:cubicBezTo>
                  <a:cubicBezTo>
                    <a:pt x="1403" y="1584"/>
                    <a:pt x="1376" y="1551"/>
                    <a:pt x="1343" y="1524"/>
                  </a:cubicBezTo>
                  <a:cubicBezTo>
                    <a:pt x="1327" y="1502"/>
                    <a:pt x="1310" y="1480"/>
                    <a:pt x="1288" y="1464"/>
                  </a:cubicBezTo>
                  <a:cubicBezTo>
                    <a:pt x="1283" y="1354"/>
                    <a:pt x="1266" y="1245"/>
                    <a:pt x="1250" y="1136"/>
                  </a:cubicBezTo>
                  <a:lnTo>
                    <a:pt x="1250" y="1136"/>
                  </a:lnTo>
                  <a:cubicBezTo>
                    <a:pt x="1266" y="1152"/>
                    <a:pt x="1277" y="1174"/>
                    <a:pt x="1294" y="1191"/>
                  </a:cubicBezTo>
                  <a:cubicBezTo>
                    <a:pt x="1321" y="1223"/>
                    <a:pt x="1348" y="1256"/>
                    <a:pt x="1376" y="1289"/>
                  </a:cubicBezTo>
                  <a:cubicBezTo>
                    <a:pt x="1403" y="1327"/>
                    <a:pt x="1425" y="1360"/>
                    <a:pt x="1452" y="1393"/>
                  </a:cubicBezTo>
                  <a:cubicBezTo>
                    <a:pt x="1485" y="1431"/>
                    <a:pt x="1507" y="1480"/>
                    <a:pt x="1550" y="1502"/>
                  </a:cubicBezTo>
                  <a:cubicBezTo>
                    <a:pt x="1558" y="1506"/>
                    <a:pt x="1566" y="1508"/>
                    <a:pt x="1574" y="1508"/>
                  </a:cubicBezTo>
                  <a:cubicBezTo>
                    <a:pt x="1606" y="1508"/>
                    <a:pt x="1635" y="1477"/>
                    <a:pt x="1627" y="1442"/>
                  </a:cubicBezTo>
                  <a:cubicBezTo>
                    <a:pt x="1621" y="1398"/>
                    <a:pt x="1578" y="1354"/>
                    <a:pt x="1550" y="1322"/>
                  </a:cubicBezTo>
                  <a:cubicBezTo>
                    <a:pt x="1523" y="1283"/>
                    <a:pt x="1496" y="1251"/>
                    <a:pt x="1468" y="1218"/>
                  </a:cubicBezTo>
                  <a:cubicBezTo>
                    <a:pt x="1441" y="1185"/>
                    <a:pt x="1414" y="1152"/>
                    <a:pt x="1387" y="1120"/>
                  </a:cubicBezTo>
                  <a:cubicBezTo>
                    <a:pt x="1354" y="1087"/>
                    <a:pt x="1321" y="1049"/>
                    <a:pt x="1283" y="1021"/>
                  </a:cubicBezTo>
                  <a:cubicBezTo>
                    <a:pt x="1272" y="1016"/>
                    <a:pt x="1266" y="1016"/>
                    <a:pt x="1256" y="1016"/>
                  </a:cubicBezTo>
                  <a:cubicBezTo>
                    <a:pt x="1250" y="1005"/>
                    <a:pt x="1239" y="1000"/>
                    <a:pt x="1228" y="1000"/>
                  </a:cubicBezTo>
                  <a:cubicBezTo>
                    <a:pt x="1212" y="929"/>
                    <a:pt x="1196" y="852"/>
                    <a:pt x="1174" y="781"/>
                  </a:cubicBezTo>
                  <a:lnTo>
                    <a:pt x="1174" y="781"/>
                  </a:lnTo>
                  <a:cubicBezTo>
                    <a:pt x="1185" y="792"/>
                    <a:pt x="1196" y="798"/>
                    <a:pt x="1206" y="809"/>
                  </a:cubicBezTo>
                  <a:cubicBezTo>
                    <a:pt x="1239" y="836"/>
                    <a:pt x="1272" y="863"/>
                    <a:pt x="1305" y="890"/>
                  </a:cubicBezTo>
                  <a:cubicBezTo>
                    <a:pt x="1337" y="918"/>
                    <a:pt x="1370" y="945"/>
                    <a:pt x="1403" y="978"/>
                  </a:cubicBezTo>
                  <a:cubicBezTo>
                    <a:pt x="1436" y="1005"/>
                    <a:pt x="1474" y="1049"/>
                    <a:pt x="1518" y="1065"/>
                  </a:cubicBezTo>
                  <a:cubicBezTo>
                    <a:pt x="1523" y="1067"/>
                    <a:pt x="1528" y="1068"/>
                    <a:pt x="1534" y="1068"/>
                  </a:cubicBezTo>
                  <a:cubicBezTo>
                    <a:pt x="1570" y="1068"/>
                    <a:pt x="1597" y="1023"/>
                    <a:pt x="1583" y="994"/>
                  </a:cubicBezTo>
                  <a:cubicBezTo>
                    <a:pt x="1567" y="950"/>
                    <a:pt x="1518" y="918"/>
                    <a:pt x="1485" y="885"/>
                  </a:cubicBezTo>
                  <a:cubicBezTo>
                    <a:pt x="1452" y="858"/>
                    <a:pt x="1419" y="830"/>
                    <a:pt x="1387" y="803"/>
                  </a:cubicBezTo>
                  <a:cubicBezTo>
                    <a:pt x="1348" y="776"/>
                    <a:pt x="1316" y="748"/>
                    <a:pt x="1283" y="721"/>
                  </a:cubicBezTo>
                  <a:cubicBezTo>
                    <a:pt x="1245" y="694"/>
                    <a:pt x="1206" y="661"/>
                    <a:pt x="1163" y="645"/>
                  </a:cubicBezTo>
                  <a:cubicBezTo>
                    <a:pt x="1157" y="642"/>
                    <a:pt x="1152" y="641"/>
                    <a:pt x="1147" y="641"/>
                  </a:cubicBezTo>
                  <a:cubicBezTo>
                    <a:pt x="1142" y="641"/>
                    <a:pt x="1138" y="642"/>
                    <a:pt x="1135" y="645"/>
                  </a:cubicBezTo>
                  <a:cubicBezTo>
                    <a:pt x="1135" y="645"/>
                    <a:pt x="1130" y="645"/>
                    <a:pt x="1130" y="639"/>
                  </a:cubicBezTo>
                  <a:cubicBezTo>
                    <a:pt x="1114" y="590"/>
                    <a:pt x="1097" y="536"/>
                    <a:pt x="1075" y="486"/>
                  </a:cubicBezTo>
                  <a:cubicBezTo>
                    <a:pt x="1059" y="448"/>
                    <a:pt x="1043" y="415"/>
                    <a:pt x="1026" y="377"/>
                  </a:cubicBezTo>
                  <a:lnTo>
                    <a:pt x="1026" y="377"/>
                  </a:lnTo>
                  <a:cubicBezTo>
                    <a:pt x="1048" y="388"/>
                    <a:pt x="1064" y="394"/>
                    <a:pt x="1086" y="405"/>
                  </a:cubicBezTo>
                  <a:cubicBezTo>
                    <a:pt x="1125" y="421"/>
                    <a:pt x="1168" y="437"/>
                    <a:pt x="1206" y="454"/>
                  </a:cubicBezTo>
                  <a:cubicBezTo>
                    <a:pt x="1245" y="470"/>
                    <a:pt x="1288" y="486"/>
                    <a:pt x="1327" y="503"/>
                  </a:cubicBezTo>
                  <a:cubicBezTo>
                    <a:pt x="1370" y="519"/>
                    <a:pt x="1419" y="552"/>
                    <a:pt x="1468" y="552"/>
                  </a:cubicBezTo>
                  <a:cubicBezTo>
                    <a:pt x="1507" y="552"/>
                    <a:pt x="1528" y="492"/>
                    <a:pt x="1507" y="465"/>
                  </a:cubicBezTo>
                  <a:cubicBezTo>
                    <a:pt x="1474" y="426"/>
                    <a:pt x="1419" y="410"/>
                    <a:pt x="1376" y="394"/>
                  </a:cubicBezTo>
                  <a:cubicBezTo>
                    <a:pt x="1337" y="377"/>
                    <a:pt x="1294" y="361"/>
                    <a:pt x="1256" y="345"/>
                  </a:cubicBezTo>
                  <a:cubicBezTo>
                    <a:pt x="1217" y="328"/>
                    <a:pt x="1174" y="312"/>
                    <a:pt x="1135" y="301"/>
                  </a:cubicBezTo>
                  <a:cubicBezTo>
                    <a:pt x="1086" y="284"/>
                    <a:pt x="1043" y="268"/>
                    <a:pt x="994" y="263"/>
                  </a:cubicBezTo>
                  <a:cubicBezTo>
                    <a:pt x="988" y="263"/>
                    <a:pt x="977" y="263"/>
                    <a:pt x="972" y="268"/>
                  </a:cubicBezTo>
                  <a:cubicBezTo>
                    <a:pt x="917" y="175"/>
                    <a:pt x="863" y="83"/>
                    <a:pt x="7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a:off x="-5384288" y="1303090"/>
              <a:ext cx="166652" cy="314596"/>
            </a:xfrm>
            <a:custGeom>
              <a:avLst/>
              <a:gdLst/>
              <a:ahLst/>
              <a:cxnLst/>
              <a:rect l="l" t="t" r="r" b="b"/>
              <a:pathLst>
                <a:path w="2227" h="4204" extrusionOk="0">
                  <a:moveTo>
                    <a:pt x="2134" y="0"/>
                  </a:moveTo>
                  <a:cubicBezTo>
                    <a:pt x="2035" y="38"/>
                    <a:pt x="1943" y="87"/>
                    <a:pt x="1850" y="142"/>
                  </a:cubicBezTo>
                  <a:cubicBezTo>
                    <a:pt x="1850" y="137"/>
                    <a:pt x="1844" y="126"/>
                    <a:pt x="1833" y="126"/>
                  </a:cubicBezTo>
                  <a:cubicBezTo>
                    <a:pt x="1790" y="104"/>
                    <a:pt x="1741" y="93"/>
                    <a:pt x="1697" y="82"/>
                  </a:cubicBezTo>
                  <a:cubicBezTo>
                    <a:pt x="1653" y="77"/>
                    <a:pt x="1610" y="66"/>
                    <a:pt x="1571" y="60"/>
                  </a:cubicBezTo>
                  <a:cubicBezTo>
                    <a:pt x="1528" y="55"/>
                    <a:pt x="1484" y="49"/>
                    <a:pt x="1440" y="44"/>
                  </a:cubicBezTo>
                  <a:cubicBezTo>
                    <a:pt x="1411" y="40"/>
                    <a:pt x="1373" y="31"/>
                    <a:pt x="1338" y="31"/>
                  </a:cubicBezTo>
                  <a:cubicBezTo>
                    <a:pt x="1322" y="31"/>
                    <a:pt x="1307" y="33"/>
                    <a:pt x="1293" y="38"/>
                  </a:cubicBezTo>
                  <a:cubicBezTo>
                    <a:pt x="1255" y="49"/>
                    <a:pt x="1244" y="115"/>
                    <a:pt x="1282" y="137"/>
                  </a:cubicBezTo>
                  <a:cubicBezTo>
                    <a:pt x="1326" y="158"/>
                    <a:pt x="1380" y="158"/>
                    <a:pt x="1429" y="164"/>
                  </a:cubicBezTo>
                  <a:cubicBezTo>
                    <a:pt x="1468" y="169"/>
                    <a:pt x="1511" y="175"/>
                    <a:pt x="1555" y="180"/>
                  </a:cubicBezTo>
                  <a:cubicBezTo>
                    <a:pt x="1599" y="186"/>
                    <a:pt x="1642" y="191"/>
                    <a:pt x="1686" y="197"/>
                  </a:cubicBezTo>
                  <a:cubicBezTo>
                    <a:pt x="1708" y="202"/>
                    <a:pt x="1730" y="202"/>
                    <a:pt x="1752" y="208"/>
                  </a:cubicBezTo>
                  <a:cubicBezTo>
                    <a:pt x="1719" y="229"/>
                    <a:pt x="1681" y="251"/>
                    <a:pt x="1653" y="278"/>
                  </a:cubicBezTo>
                  <a:cubicBezTo>
                    <a:pt x="1610" y="311"/>
                    <a:pt x="1566" y="344"/>
                    <a:pt x="1528" y="382"/>
                  </a:cubicBezTo>
                  <a:lnTo>
                    <a:pt x="1522" y="382"/>
                  </a:lnTo>
                  <a:cubicBezTo>
                    <a:pt x="1511" y="377"/>
                    <a:pt x="1506" y="371"/>
                    <a:pt x="1495" y="371"/>
                  </a:cubicBezTo>
                  <a:cubicBezTo>
                    <a:pt x="1481" y="368"/>
                    <a:pt x="1467" y="367"/>
                    <a:pt x="1453" y="367"/>
                  </a:cubicBezTo>
                  <a:cubicBezTo>
                    <a:pt x="1421" y="367"/>
                    <a:pt x="1387" y="373"/>
                    <a:pt x="1353" y="377"/>
                  </a:cubicBezTo>
                  <a:cubicBezTo>
                    <a:pt x="1309" y="377"/>
                    <a:pt x="1266" y="382"/>
                    <a:pt x="1227" y="393"/>
                  </a:cubicBezTo>
                  <a:cubicBezTo>
                    <a:pt x="1184" y="399"/>
                    <a:pt x="1140" y="404"/>
                    <a:pt x="1096" y="415"/>
                  </a:cubicBezTo>
                  <a:cubicBezTo>
                    <a:pt x="1053" y="426"/>
                    <a:pt x="993" y="426"/>
                    <a:pt x="955" y="453"/>
                  </a:cubicBezTo>
                  <a:cubicBezTo>
                    <a:pt x="927" y="480"/>
                    <a:pt x="933" y="540"/>
                    <a:pt x="976" y="551"/>
                  </a:cubicBezTo>
                  <a:cubicBezTo>
                    <a:pt x="986" y="554"/>
                    <a:pt x="996" y="554"/>
                    <a:pt x="1005" y="554"/>
                  </a:cubicBezTo>
                  <a:cubicBezTo>
                    <a:pt x="1045" y="554"/>
                    <a:pt x="1084" y="539"/>
                    <a:pt x="1124" y="535"/>
                  </a:cubicBezTo>
                  <a:cubicBezTo>
                    <a:pt x="1167" y="524"/>
                    <a:pt x="1206" y="519"/>
                    <a:pt x="1249" y="508"/>
                  </a:cubicBezTo>
                  <a:cubicBezTo>
                    <a:pt x="1293" y="502"/>
                    <a:pt x="1337" y="497"/>
                    <a:pt x="1375" y="486"/>
                  </a:cubicBezTo>
                  <a:cubicBezTo>
                    <a:pt x="1391" y="486"/>
                    <a:pt x="1402" y="480"/>
                    <a:pt x="1419" y="480"/>
                  </a:cubicBezTo>
                  <a:cubicBezTo>
                    <a:pt x="1364" y="535"/>
                    <a:pt x="1309" y="590"/>
                    <a:pt x="1260" y="644"/>
                  </a:cubicBezTo>
                  <a:cubicBezTo>
                    <a:pt x="1249" y="639"/>
                    <a:pt x="1238" y="639"/>
                    <a:pt x="1227" y="639"/>
                  </a:cubicBezTo>
                  <a:cubicBezTo>
                    <a:pt x="1222" y="639"/>
                    <a:pt x="1211" y="633"/>
                    <a:pt x="1206" y="633"/>
                  </a:cubicBezTo>
                  <a:cubicBezTo>
                    <a:pt x="1157" y="633"/>
                    <a:pt x="1107" y="655"/>
                    <a:pt x="1064" y="666"/>
                  </a:cubicBezTo>
                  <a:cubicBezTo>
                    <a:pt x="1026" y="682"/>
                    <a:pt x="982" y="693"/>
                    <a:pt x="944" y="710"/>
                  </a:cubicBezTo>
                  <a:cubicBezTo>
                    <a:pt x="900" y="721"/>
                    <a:pt x="862" y="737"/>
                    <a:pt x="824" y="753"/>
                  </a:cubicBezTo>
                  <a:cubicBezTo>
                    <a:pt x="780" y="770"/>
                    <a:pt x="720" y="786"/>
                    <a:pt x="687" y="824"/>
                  </a:cubicBezTo>
                  <a:cubicBezTo>
                    <a:pt x="665" y="852"/>
                    <a:pt x="682" y="912"/>
                    <a:pt x="725" y="912"/>
                  </a:cubicBezTo>
                  <a:cubicBezTo>
                    <a:pt x="729" y="912"/>
                    <a:pt x="733" y="912"/>
                    <a:pt x="736" y="912"/>
                  </a:cubicBezTo>
                  <a:cubicBezTo>
                    <a:pt x="782" y="912"/>
                    <a:pt x="827" y="883"/>
                    <a:pt x="867" y="868"/>
                  </a:cubicBezTo>
                  <a:cubicBezTo>
                    <a:pt x="905" y="852"/>
                    <a:pt x="949" y="835"/>
                    <a:pt x="987" y="819"/>
                  </a:cubicBezTo>
                  <a:cubicBezTo>
                    <a:pt x="1026" y="803"/>
                    <a:pt x="1069" y="786"/>
                    <a:pt x="1107" y="775"/>
                  </a:cubicBezTo>
                  <a:cubicBezTo>
                    <a:pt x="1129" y="764"/>
                    <a:pt x="1151" y="759"/>
                    <a:pt x="1173" y="748"/>
                  </a:cubicBezTo>
                  <a:lnTo>
                    <a:pt x="1173" y="748"/>
                  </a:lnTo>
                  <a:cubicBezTo>
                    <a:pt x="1102" y="830"/>
                    <a:pt x="1036" y="923"/>
                    <a:pt x="971" y="1010"/>
                  </a:cubicBezTo>
                  <a:cubicBezTo>
                    <a:pt x="949" y="1015"/>
                    <a:pt x="922" y="1026"/>
                    <a:pt x="894" y="1032"/>
                  </a:cubicBezTo>
                  <a:cubicBezTo>
                    <a:pt x="856" y="1048"/>
                    <a:pt x="813" y="1059"/>
                    <a:pt x="774" y="1075"/>
                  </a:cubicBezTo>
                  <a:cubicBezTo>
                    <a:pt x="736" y="1086"/>
                    <a:pt x="693" y="1103"/>
                    <a:pt x="654" y="1119"/>
                  </a:cubicBezTo>
                  <a:cubicBezTo>
                    <a:pt x="611" y="1141"/>
                    <a:pt x="556" y="1152"/>
                    <a:pt x="523" y="1190"/>
                  </a:cubicBezTo>
                  <a:cubicBezTo>
                    <a:pt x="496" y="1217"/>
                    <a:pt x="518" y="1277"/>
                    <a:pt x="562" y="1277"/>
                  </a:cubicBezTo>
                  <a:cubicBezTo>
                    <a:pt x="565" y="1278"/>
                    <a:pt x="568" y="1278"/>
                    <a:pt x="571" y="1278"/>
                  </a:cubicBezTo>
                  <a:cubicBezTo>
                    <a:pt x="613" y="1278"/>
                    <a:pt x="658" y="1249"/>
                    <a:pt x="698" y="1234"/>
                  </a:cubicBezTo>
                  <a:cubicBezTo>
                    <a:pt x="742" y="1217"/>
                    <a:pt x="780" y="1201"/>
                    <a:pt x="818" y="1185"/>
                  </a:cubicBezTo>
                  <a:cubicBezTo>
                    <a:pt x="840" y="1179"/>
                    <a:pt x="856" y="1174"/>
                    <a:pt x="873" y="1168"/>
                  </a:cubicBezTo>
                  <a:lnTo>
                    <a:pt x="873" y="1168"/>
                  </a:lnTo>
                  <a:cubicBezTo>
                    <a:pt x="862" y="1179"/>
                    <a:pt x="856" y="1190"/>
                    <a:pt x="845" y="1206"/>
                  </a:cubicBezTo>
                  <a:cubicBezTo>
                    <a:pt x="818" y="1250"/>
                    <a:pt x="796" y="1294"/>
                    <a:pt x="769" y="1337"/>
                  </a:cubicBezTo>
                  <a:cubicBezTo>
                    <a:pt x="742" y="1343"/>
                    <a:pt x="709" y="1348"/>
                    <a:pt x="682" y="1359"/>
                  </a:cubicBezTo>
                  <a:cubicBezTo>
                    <a:pt x="638" y="1376"/>
                    <a:pt x="600" y="1387"/>
                    <a:pt x="556" y="1403"/>
                  </a:cubicBezTo>
                  <a:cubicBezTo>
                    <a:pt x="518" y="1414"/>
                    <a:pt x="474" y="1430"/>
                    <a:pt x="436" y="1447"/>
                  </a:cubicBezTo>
                  <a:cubicBezTo>
                    <a:pt x="392" y="1463"/>
                    <a:pt x="338" y="1479"/>
                    <a:pt x="305" y="1518"/>
                  </a:cubicBezTo>
                  <a:cubicBezTo>
                    <a:pt x="278" y="1545"/>
                    <a:pt x="299" y="1605"/>
                    <a:pt x="343" y="1605"/>
                  </a:cubicBezTo>
                  <a:cubicBezTo>
                    <a:pt x="392" y="1605"/>
                    <a:pt x="441" y="1578"/>
                    <a:pt x="485" y="1561"/>
                  </a:cubicBezTo>
                  <a:cubicBezTo>
                    <a:pt x="523" y="1545"/>
                    <a:pt x="562" y="1529"/>
                    <a:pt x="605" y="1512"/>
                  </a:cubicBezTo>
                  <a:cubicBezTo>
                    <a:pt x="632" y="1501"/>
                    <a:pt x="665" y="1490"/>
                    <a:pt x="693" y="1479"/>
                  </a:cubicBezTo>
                  <a:lnTo>
                    <a:pt x="693" y="1479"/>
                  </a:lnTo>
                  <a:cubicBezTo>
                    <a:pt x="654" y="1550"/>
                    <a:pt x="622" y="1627"/>
                    <a:pt x="589" y="1703"/>
                  </a:cubicBezTo>
                  <a:cubicBezTo>
                    <a:pt x="562" y="1709"/>
                    <a:pt x="540" y="1720"/>
                    <a:pt x="512" y="1725"/>
                  </a:cubicBezTo>
                  <a:cubicBezTo>
                    <a:pt x="474" y="1741"/>
                    <a:pt x="430" y="1752"/>
                    <a:pt x="392" y="1769"/>
                  </a:cubicBezTo>
                  <a:cubicBezTo>
                    <a:pt x="349" y="1780"/>
                    <a:pt x="310" y="1796"/>
                    <a:pt x="267" y="1812"/>
                  </a:cubicBezTo>
                  <a:cubicBezTo>
                    <a:pt x="229" y="1829"/>
                    <a:pt x="168" y="1845"/>
                    <a:pt x="136" y="1883"/>
                  </a:cubicBezTo>
                  <a:cubicBezTo>
                    <a:pt x="114" y="1911"/>
                    <a:pt x="130" y="1971"/>
                    <a:pt x="174" y="1971"/>
                  </a:cubicBezTo>
                  <a:cubicBezTo>
                    <a:pt x="178" y="1971"/>
                    <a:pt x="181" y="1971"/>
                    <a:pt x="185" y="1971"/>
                  </a:cubicBezTo>
                  <a:cubicBezTo>
                    <a:pt x="230" y="1971"/>
                    <a:pt x="275" y="1942"/>
                    <a:pt x="316" y="1927"/>
                  </a:cubicBezTo>
                  <a:cubicBezTo>
                    <a:pt x="354" y="1911"/>
                    <a:pt x="398" y="1894"/>
                    <a:pt x="436" y="1878"/>
                  </a:cubicBezTo>
                  <a:cubicBezTo>
                    <a:pt x="469" y="1867"/>
                    <a:pt x="501" y="1851"/>
                    <a:pt x="534" y="1840"/>
                  </a:cubicBezTo>
                  <a:lnTo>
                    <a:pt x="534" y="1840"/>
                  </a:lnTo>
                  <a:cubicBezTo>
                    <a:pt x="507" y="1922"/>
                    <a:pt x="480" y="2003"/>
                    <a:pt x="452" y="2085"/>
                  </a:cubicBezTo>
                  <a:cubicBezTo>
                    <a:pt x="447" y="2085"/>
                    <a:pt x="441" y="2085"/>
                    <a:pt x="436" y="2091"/>
                  </a:cubicBezTo>
                  <a:cubicBezTo>
                    <a:pt x="392" y="2113"/>
                    <a:pt x="360" y="2145"/>
                    <a:pt x="321" y="2178"/>
                  </a:cubicBezTo>
                  <a:cubicBezTo>
                    <a:pt x="294" y="2211"/>
                    <a:pt x="261" y="2238"/>
                    <a:pt x="229" y="2271"/>
                  </a:cubicBezTo>
                  <a:cubicBezTo>
                    <a:pt x="201" y="2304"/>
                    <a:pt x="174" y="2331"/>
                    <a:pt x="141" y="2364"/>
                  </a:cubicBezTo>
                  <a:cubicBezTo>
                    <a:pt x="114" y="2402"/>
                    <a:pt x="65" y="2435"/>
                    <a:pt x="54" y="2484"/>
                  </a:cubicBezTo>
                  <a:cubicBezTo>
                    <a:pt x="45" y="2516"/>
                    <a:pt x="75" y="2553"/>
                    <a:pt x="108" y="2553"/>
                  </a:cubicBezTo>
                  <a:cubicBezTo>
                    <a:pt x="113" y="2553"/>
                    <a:pt x="119" y="2552"/>
                    <a:pt x="125" y="2549"/>
                  </a:cubicBezTo>
                  <a:cubicBezTo>
                    <a:pt x="168" y="2527"/>
                    <a:pt x="201" y="2484"/>
                    <a:pt x="234" y="2446"/>
                  </a:cubicBezTo>
                  <a:cubicBezTo>
                    <a:pt x="261" y="2413"/>
                    <a:pt x="294" y="2380"/>
                    <a:pt x="321" y="2353"/>
                  </a:cubicBezTo>
                  <a:cubicBezTo>
                    <a:pt x="349" y="2320"/>
                    <a:pt x="381" y="2287"/>
                    <a:pt x="409" y="2255"/>
                  </a:cubicBezTo>
                  <a:lnTo>
                    <a:pt x="409" y="2255"/>
                  </a:lnTo>
                  <a:cubicBezTo>
                    <a:pt x="403" y="2276"/>
                    <a:pt x="398" y="2293"/>
                    <a:pt x="398" y="2315"/>
                  </a:cubicBezTo>
                  <a:cubicBezTo>
                    <a:pt x="376" y="2396"/>
                    <a:pt x="365" y="2478"/>
                    <a:pt x="354" y="2560"/>
                  </a:cubicBezTo>
                  <a:cubicBezTo>
                    <a:pt x="343" y="2571"/>
                    <a:pt x="338" y="2577"/>
                    <a:pt x="332" y="2582"/>
                  </a:cubicBezTo>
                  <a:cubicBezTo>
                    <a:pt x="299" y="2609"/>
                    <a:pt x="267" y="2642"/>
                    <a:pt x="239" y="2675"/>
                  </a:cubicBezTo>
                  <a:cubicBezTo>
                    <a:pt x="212" y="2702"/>
                    <a:pt x="179" y="2735"/>
                    <a:pt x="152" y="2768"/>
                  </a:cubicBezTo>
                  <a:cubicBezTo>
                    <a:pt x="119" y="2800"/>
                    <a:pt x="76" y="2839"/>
                    <a:pt x="65" y="2888"/>
                  </a:cubicBezTo>
                  <a:cubicBezTo>
                    <a:pt x="55" y="2920"/>
                    <a:pt x="86" y="2957"/>
                    <a:pt x="119" y="2957"/>
                  </a:cubicBezTo>
                  <a:cubicBezTo>
                    <a:pt x="124" y="2957"/>
                    <a:pt x="130" y="2956"/>
                    <a:pt x="136" y="2953"/>
                  </a:cubicBezTo>
                  <a:cubicBezTo>
                    <a:pt x="179" y="2931"/>
                    <a:pt x="212" y="2882"/>
                    <a:pt x="239" y="2850"/>
                  </a:cubicBezTo>
                  <a:cubicBezTo>
                    <a:pt x="272" y="2817"/>
                    <a:pt x="299" y="2784"/>
                    <a:pt x="332" y="2751"/>
                  </a:cubicBezTo>
                  <a:lnTo>
                    <a:pt x="332" y="2751"/>
                  </a:lnTo>
                  <a:cubicBezTo>
                    <a:pt x="332" y="2810"/>
                    <a:pt x="327" y="2868"/>
                    <a:pt x="327" y="2926"/>
                  </a:cubicBezTo>
                  <a:cubicBezTo>
                    <a:pt x="310" y="2942"/>
                    <a:pt x="294" y="2959"/>
                    <a:pt x="278" y="2970"/>
                  </a:cubicBezTo>
                  <a:cubicBezTo>
                    <a:pt x="245" y="3002"/>
                    <a:pt x="218" y="3030"/>
                    <a:pt x="185" y="3062"/>
                  </a:cubicBezTo>
                  <a:cubicBezTo>
                    <a:pt x="158" y="3095"/>
                    <a:pt x="125" y="3122"/>
                    <a:pt x="98" y="3155"/>
                  </a:cubicBezTo>
                  <a:cubicBezTo>
                    <a:pt x="65" y="3193"/>
                    <a:pt x="21" y="3226"/>
                    <a:pt x="10" y="3275"/>
                  </a:cubicBezTo>
                  <a:cubicBezTo>
                    <a:pt x="1" y="3308"/>
                    <a:pt x="31" y="3344"/>
                    <a:pt x="64" y="3344"/>
                  </a:cubicBezTo>
                  <a:cubicBezTo>
                    <a:pt x="70" y="3344"/>
                    <a:pt x="75" y="3343"/>
                    <a:pt x="81" y="3341"/>
                  </a:cubicBezTo>
                  <a:cubicBezTo>
                    <a:pt x="125" y="3319"/>
                    <a:pt x="158" y="3270"/>
                    <a:pt x="190" y="3237"/>
                  </a:cubicBezTo>
                  <a:cubicBezTo>
                    <a:pt x="218" y="3204"/>
                    <a:pt x="245" y="3172"/>
                    <a:pt x="278" y="3139"/>
                  </a:cubicBezTo>
                  <a:cubicBezTo>
                    <a:pt x="294" y="3122"/>
                    <a:pt x="310" y="3106"/>
                    <a:pt x="327" y="3084"/>
                  </a:cubicBezTo>
                  <a:cubicBezTo>
                    <a:pt x="332" y="3161"/>
                    <a:pt x="338" y="3243"/>
                    <a:pt x="349" y="3319"/>
                  </a:cubicBezTo>
                  <a:cubicBezTo>
                    <a:pt x="327" y="3335"/>
                    <a:pt x="305" y="3357"/>
                    <a:pt x="289" y="3374"/>
                  </a:cubicBezTo>
                  <a:cubicBezTo>
                    <a:pt x="256" y="3401"/>
                    <a:pt x="223" y="3434"/>
                    <a:pt x="196" y="3466"/>
                  </a:cubicBezTo>
                  <a:cubicBezTo>
                    <a:pt x="163" y="3494"/>
                    <a:pt x="136" y="3526"/>
                    <a:pt x="108" y="3559"/>
                  </a:cubicBezTo>
                  <a:cubicBezTo>
                    <a:pt x="76" y="3592"/>
                    <a:pt x="32" y="3630"/>
                    <a:pt x="16" y="3674"/>
                  </a:cubicBezTo>
                  <a:cubicBezTo>
                    <a:pt x="7" y="3706"/>
                    <a:pt x="39" y="3745"/>
                    <a:pt x="72" y="3745"/>
                  </a:cubicBezTo>
                  <a:cubicBezTo>
                    <a:pt x="79" y="3745"/>
                    <a:pt x="86" y="3743"/>
                    <a:pt x="92" y="3739"/>
                  </a:cubicBezTo>
                  <a:cubicBezTo>
                    <a:pt x="136" y="3723"/>
                    <a:pt x="163" y="3674"/>
                    <a:pt x="196" y="3641"/>
                  </a:cubicBezTo>
                  <a:cubicBezTo>
                    <a:pt x="229" y="3608"/>
                    <a:pt x="256" y="3576"/>
                    <a:pt x="283" y="3543"/>
                  </a:cubicBezTo>
                  <a:cubicBezTo>
                    <a:pt x="310" y="3516"/>
                    <a:pt x="338" y="3483"/>
                    <a:pt x="370" y="3455"/>
                  </a:cubicBezTo>
                  <a:cubicBezTo>
                    <a:pt x="409" y="3712"/>
                    <a:pt x="491" y="3969"/>
                    <a:pt x="605" y="4203"/>
                  </a:cubicBezTo>
                  <a:lnTo>
                    <a:pt x="622" y="4203"/>
                  </a:lnTo>
                  <a:cubicBezTo>
                    <a:pt x="660" y="4198"/>
                    <a:pt x="703" y="4187"/>
                    <a:pt x="742" y="4181"/>
                  </a:cubicBezTo>
                  <a:cubicBezTo>
                    <a:pt x="622" y="3936"/>
                    <a:pt x="540" y="3668"/>
                    <a:pt x="496" y="3395"/>
                  </a:cubicBezTo>
                  <a:lnTo>
                    <a:pt x="496" y="3395"/>
                  </a:lnTo>
                  <a:cubicBezTo>
                    <a:pt x="512" y="3406"/>
                    <a:pt x="529" y="3417"/>
                    <a:pt x="551" y="3423"/>
                  </a:cubicBezTo>
                  <a:cubicBezTo>
                    <a:pt x="583" y="3445"/>
                    <a:pt x="622" y="3466"/>
                    <a:pt x="665" y="3488"/>
                  </a:cubicBezTo>
                  <a:cubicBezTo>
                    <a:pt x="703" y="3505"/>
                    <a:pt x="742" y="3521"/>
                    <a:pt x="780" y="3543"/>
                  </a:cubicBezTo>
                  <a:cubicBezTo>
                    <a:pt x="824" y="3559"/>
                    <a:pt x="873" y="3592"/>
                    <a:pt x="916" y="3592"/>
                  </a:cubicBezTo>
                  <a:cubicBezTo>
                    <a:pt x="960" y="3586"/>
                    <a:pt x="987" y="3532"/>
                    <a:pt x="960" y="3499"/>
                  </a:cubicBezTo>
                  <a:cubicBezTo>
                    <a:pt x="927" y="3466"/>
                    <a:pt x="873" y="3450"/>
                    <a:pt x="829" y="3428"/>
                  </a:cubicBezTo>
                  <a:cubicBezTo>
                    <a:pt x="791" y="3412"/>
                    <a:pt x="753" y="3395"/>
                    <a:pt x="709" y="3374"/>
                  </a:cubicBezTo>
                  <a:cubicBezTo>
                    <a:pt x="671" y="3357"/>
                    <a:pt x="632" y="3341"/>
                    <a:pt x="594" y="3319"/>
                  </a:cubicBezTo>
                  <a:cubicBezTo>
                    <a:pt x="556" y="3303"/>
                    <a:pt x="518" y="3286"/>
                    <a:pt x="480" y="3270"/>
                  </a:cubicBezTo>
                  <a:cubicBezTo>
                    <a:pt x="480" y="3264"/>
                    <a:pt x="480" y="3259"/>
                    <a:pt x="480" y="3253"/>
                  </a:cubicBezTo>
                  <a:cubicBezTo>
                    <a:pt x="469" y="3161"/>
                    <a:pt x="463" y="3068"/>
                    <a:pt x="463" y="2981"/>
                  </a:cubicBezTo>
                  <a:lnTo>
                    <a:pt x="463" y="2981"/>
                  </a:lnTo>
                  <a:cubicBezTo>
                    <a:pt x="491" y="2997"/>
                    <a:pt x="512" y="3008"/>
                    <a:pt x="540" y="3024"/>
                  </a:cubicBezTo>
                  <a:cubicBezTo>
                    <a:pt x="578" y="3046"/>
                    <a:pt x="616" y="3062"/>
                    <a:pt x="654" y="3084"/>
                  </a:cubicBezTo>
                  <a:cubicBezTo>
                    <a:pt x="693" y="3101"/>
                    <a:pt x="731" y="3122"/>
                    <a:pt x="769" y="3139"/>
                  </a:cubicBezTo>
                  <a:cubicBezTo>
                    <a:pt x="813" y="3161"/>
                    <a:pt x="862" y="3188"/>
                    <a:pt x="911" y="3188"/>
                  </a:cubicBezTo>
                  <a:cubicBezTo>
                    <a:pt x="949" y="3188"/>
                    <a:pt x="976" y="3128"/>
                    <a:pt x="949" y="3101"/>
                  </a:cubicBezTo>
                  <a:cubicBezTo>
                    <a:pt x="916" y="3062"/>
                    <a:pt x="862" y="3046"/>
                    <a:pt x="818" y="3030"/>
                  </a:cubicBezTo>
                  <a:cubicBezTo>
                    <a:pt x="780" y="3008"/>
                    <a:pt x="742" y="2991"/>
                    <a:pt x="703" y="2975"/>
                  </a:cubicBezTo>
                  <a:cubicBezTo>
                    <a:pt x="665" y="2953"/>
                    <a:pt x="627" y="2937"/>
                    <a:pt x="589" y="2915"/>
                  </a:cubicBezTo>
                  <a:cubicBezTo>
                    <a:pt x="545" y="2899"/>
                    <a:pt x="507" y="2877"/>
                    <a:pt x="469" y="2866"/>
                  </a:cubicBezTo>
                  <a:cubicBezTo>
                    <a:pt x="469" y="2768"/>
                    <a:pt x="480" y="2669"/>
                    <a:pt x="491" y="2571"/>
                  </a:cubicBezTo>
                  <a:cubicBezTo>
                    <a:pt x="523" y="2598"/>
                    <a:pt x="562" y="2615"/>
                    <a:pt x="594" y="2637"/>
                  </a:cubicBezTo>
                  <a:cubicBezTo>
                    <a:pt x="632" y="2653"/>
                    <a:pt x="671" y="2675"/>
                    <a:pt x="709" y="2697"/>
                  </a:cubicBezTo>
                  <a:cubicBezTo>
                    <a:pt x="747" y="2713"/>
                    <a:pt x="785" y="2729"/>
                    <a:pt x="824" y="2751"/>
                  </a:cubicBezTo>
                  <a:cubicBezTo>
                    <a:pt x="867" y="2768"/>
                    <a:pt x="916" y="2800"/>
                    <a:pt x="965" y="2800"/>
                  </a:cubicBezTo>
                  <a:cubicBezTo>
                    <a:pt x="1004" y="2795"/>
                    <a:pt x="1031" y="2740"/>
                    <a:pt x="1004" y="2708"/>
                  </a:cubicBezTo>
                  <a:cubicBezTo>
                    <a:pt x="971" y="2675"/>
                    <a:pt x="916" y="2658"/>
                    <a:pt x="873" y="2637"/>
                  </a:cubicBezTo>
                  <a:cubicBezTo>
                    <a:pt x="834" y="2620"/>
                    <a:pt x="796" y="2604"/>
                    <a:pt x="758" y="2582"/>
                  </a:cubicBezTo>
                  <a:cubicBezTo>
                    <a:pt x="714" y="2566"/>
                    <a:pt x="676" y="2549"/>
                    <a:pt x="638" y="2527"/>
                  </a:cubicBezTo>
                  <a:cubicBezTo>
                    <a:pt x="594" y="2506"/>
                    <a:pt x="556" y="2484"/>
                    <a:pt x="507" y="2473"/>
                  </a:cubicBezTo>
                  <a:cubicBezTo>
                    <a:pt x="523" y="2391"/>
                    <a:pt x="540" y="2304"/>
                    <a:pt x="562" y="2222"/>
                  </a:cubicBezTo>
                  <a:cubicBezTo>
                    <a:pt x="572" y="2222"/>
                    <a:pt x="578" y="2227"/>
                    <a:pt x="583" y="2233"/>
                  </a:cubicBezTo>
                  <a:cubicBezTo>
                    <a:pt x="622" y="2255"/>
                    <a:pt x="660" y="2271"/>
                    <a:pt x="698" y="2293"/>
                  </a:cubicBezTo>
                  <a:cubicBezTo>
                    <a:pt x="736" y="2309"/>
                    <a:pt x="774" y="2331"/>
                    <a:pt x="818" y="2347"/>
                  </a:cubicBezTo>
                  <a:cubicBezTo>
                    <a:pt x="856" y="2369"/>
                    <a:pt x="905" y="2396"/>
                    <a:pt x="955" y="2396"/>
                  </a:cubicBezTo>
                  <a:cubicBezTo>
                    <a:pt x="993" y="2396"/>
                    <a:pt x="1026" y="2336"/>
                    <a:pt x="993" y="2309"/>
                  </a:cubicBezTo>
                  <a:cubicBezTo>
                    <a:pt x="965" y="2271"/>
                    <a:pt x="911" y="2255"/>
                    <a:pt x="862" y="2238"/>
                  </a:cubicBezTo>
                  <a:cubicBezTo>
                    <a:pt x="824" y="2222"/>
                    <a:pt x="785" y="2200"/>
                    <a:pt x="747" y="2184"/>
                  </a:cubicBezTo>
                  <a:cubicBezTo>
                    <a:pt x="709" y="2162"/>
                    <a:pt x="671" y="2145"/>
                    <a:pt x="632" y="2129"/>
                  </a:cubicBezTo>
                  <a:cubicBezTo>
                    <a:pt x="616" y="2118"/>
                    <a:pt x="605" y="2113"/>
                    <a:pt x="594" y="2107"/>
                  </a:cubicBezTo>
                  <a:cubicBezTo>
                    <a:pt x="622" y="2014"/>
                    <a:pt x="654" y="1922"/>
                    <a:pt x="687" y="1834"/>
                  </a:cubicBezTo>
                  <a:cubicBezTo>
                    <a:pt x="698" y="1851"/>
                    <a:pt x="714" y="1867"/>
                    <a:pt x="725" y="1883"/>
                  </a:cubicBezTo>
                  <a:cubicBezTo>
                    <a:pt x="747" y="1922"/>
                    <a:pt x="774" y="1954"/>
                    <a:pt x="802" y="1993"/>
                  </a:cubicBezTo>
                  <a:cubicBezTo>
                    <a:pt x="829" y="2025"/>
                    <a:pt x="856" y="2058"/>
                    <a:pt x="884" y="2091"/>
                  </a:cubicBezTo>
                  <a:cubicBezTo>
                    <a:pt x="911" y="2129"/>
                    <a:pt x="944" y="2178"/>
                    <a:pt x="987" y="2194"/>
                  </a:cubicBezTo>
                  <a:cubicBezTo>
                    <a:pt x="994" y="2197"/>
                    <a:pt x="1000" y="2198"/>
                    <a:pt x="1007" y="2198"/>
                  </a:cubicBezTo>
                  <a:cubicBezTo>
                    <a:pt x="1040" y="2198"/>
                    <a:pt x="1073" y="2166"/>
                    <a:pt x="1064" y="2134"/>
                  </a:cubicBezTo>
                  <a:cubicBezTo>
                    <a:pt x="1047" y="2085"/>
                    <a:pt x="1004" y="2047"/>
                    <a:pt x="976" y="2014"/>
                  </a:cubicBezTo>
                  <a:cubicBezTo>
                    <a:pt x="949" y="1982"/>
                    <a:pt x="922" y="1943"/>
                    <a:pt x="894" y="1911"/>
                  </a:cubicBezTo>
                  <a:cubicBezTo>
                    <a:pt x="867" y="1878"/>
                    <a:pt x="840" y="1845"/>
                    <a:pt x="813" y="1812"/>
                  </a:cubicBezTo>
                  <a:cubicBezTo>
                    <a:pt x="785" y="1780"/>
                    <a:pt x="763" y="1752"/>
                    <a:pt x="736" y="1725"/>
                  </a:cubicBezTo>
                  <a:cubicBezTo>
                    <a:pt x="774" y="1638"/>
                    <a:pt x="813" y="1550"/>
                    <a:pt x="856" y="1468"/>
                  </a:cubicBezTo>
                  <a:cubicBezTo>
                    <a:pt x="867" y="1485"/>
                    <a:pt x="878" y="1501"/>
                    <a:pt x="894" y="1518"/>
                  </a:cubicBezTo>
                  <a:cubicBezTo>
                    <a:pt x="916" y="1556"/>
                    <a:pt x="944" y="1589"/>
                    <a:pt x="971" y="1627"/>
                  </a:cubicBezTo>
                  <a:cubicBezTo>
                    <a:pt x="993" y="1660"/>
                    <a:pt x="1020" y="1692"/>
                    <a:pt x="1047" y="1725"/>
                  </a:cubicBezTo>
                  <a:cubicBezTo>
                    <a:pt x="1080" y="1763"/>
                    <a:pt x="1113" y="1812"/>
                    <a:pt x="1157" y="1829"/>
                  </a:cubicBezTo>
                  <a:cubicBezTo>
                    <a:pt x="1162" y="1831"/>
                    <a:pt x="1168" y="1833"/>
                    <a:pt x="1174" y="1833"/>
                  </a:cubicBezTo>
                  <a:cubicBezTo>
                    <a:pt x="1204" y="1833"/>
                    <a:pt x="1237" y="1801"/>
                    <a:pt x="1227" y="1769"/>
                  </a:cubicBezTo>
                  <a:cubicBezTo>
                    <a:pt x="1217" y="1720"/>
                    <a:pt x="1173" y="1681"/>
                    <a:pt x="1140" y="1649"/>
                  </a:cubicBezTo>
                  <a:cubicBezTo>
                    <a:pt x="1113" y="1616"/>
                    <a:pt x="1086" y="1578"/>
                    <a:pt x="1058" y="1545"/>
                  </a:cubicBezTo>
                  <a:cubicBezTo>
                    <a:pt x="1031" y="1512"/>
                    <a:pt x="1004" y="1479"/>
                    <a:pt x="982" y="1447"/>
                  </a:cubicBezTo>
                  <a:cubicBezTo>
                    <a:pt x="960" y="1419"/>
                    <a:pt x="938" y="1392"/>
                    <a:pt x="911" y="1370"/>
                  </a:cubicBezTo>
                  <a:cubicBezTo>
                    <a:pt x="955" y="1299"/>
                    <a:pt x="993" y="1234"/>
                    <a:pt x="1036" y="1168"/>
                  </a:cubicBezTo>
                  <a:cubicBezTo>
                    <a:pt x="1047" y="1157"/>
                    <a:pt x="1053" y="1141"/>
                    <a:pt x="1064" y="1125"/>
                  </a:cubicBezTo>
                  <a:cubicBezTo>
                    <a:pt x="1080" y="1152"/>
                    <a:pt x="1096" y="1174"/>
                    <a:pt x="1107" y="1196"/>
                  </a:cubicBezTo>
                  <a:cubicBezTo>
                    <a:pt x="1135" y="1228"/>
                    <a:pt x="1157" y="1261"/>
                    <a:pt x="1184" y="1299"/>
                  </a:cubicBezTo>
                  <a:cubicBezTo>
                    <a:pt x="1211" y="1332"/>
                    <a:pt x="1238" y="1365"/>
                    <a:pt x="1266" y="1398"/>
                  </a:cubicBezTo>
                  <a:cubicBezTo>
                    <a:pt x="1298" y="1436"/>
                    <a:pt x="1326" y="1485"/>
                    <a:pt x="1369" y="1501"/>
                  </a:cubicBezTo>
                  <a:cubicBezTo>
                    <a:pt x="1376" y="1504"/>
                    <a:pt x="1382" y="1505"/>
                    <a:pt x="1389" y="1505"/>
                  </a:cubicBezTo>
                  <a:cubicBezTo>
                    <a:pt x="1422" y="1505"/>
                    <a:pt x="1455" y="1473"/>
                    <a:pt x="1446" y="1441"/>
                  </a:cubicBezTo>
                  <a:cubicBezTo>
                    <a:pt x="1435" y="1392"/>
                    <a:pt x="1391" y="1354"/>
                    <a:pt x="1358" y="1321"/>
                  </a:cubicBezTo>
                  <a:cubicBezTo>
                    <a:pt x="1331" y="1288"/>
                    <a:pt x="1304" y="1256"/>
                    <a:pt x="1277" y="1217"/>
                  </a:cubicBezTo>
                  <a:cubicBezTo>
                    <a:pt x="1249" y="1185"/>
                    <a:pt x="1222" y="1152"/>
                    <a:pt x="1195" y="1119"/>
                  </a:cubicBezTo>
                  <a:cubicBezTo>
                    <a:pt x="1173" y="1092"/>
                    <a:pt x="1151" y="1065"/>
                    <a:pt x="1129" y="1037"/>
                  </a:cubicBezTo>
                  <a:cubicBezTo>
                    <a:pt x="1178" y="966"/>
                    <a:pt x="1227" y="901"/>
                    <a:pt x="1282" y="835"/>
                  </a:cubicBezTo>
                  <a:cubicBezTo>
                    <a:pt x="1304" y="868"/>
                    <a:pt x="1326" y="901"/>
                    <a:pt x="1353" y="934"/>
                  </a:cubicBezTo>
                  <a:cubicBezTo>
                    <a:pt x="1380" y="966"/>
                    <a:pt x="1408" y="999"/>
                    <a:pt x="1435" y="1032"/>
                  </a:cubicBezTo>
                  <a:cubicBezTo>
                    <a:pt x="1462" y="1070"/>
                    <a:pt x="1495" y="1119"/>
                    <a:pt x="1539" y="1135"/>
                  </a:cubicBezTo>
                  <a:cubicBezTo>
                    <a:pt x="1545" y="1138"/>
                    <a:pt x="1551" y="1139"/>
                    <a:pt x="1558" y="1139"/>
                  </a:cubicBezTo>
                  <a:cubicBezTo>
                    <a:pt x="1591" y="1139"/>
                    <a:pt x="1624" y="1107"/>
                    <a:pt x="1615" y="1075"/>
                  </a:cubicBezTo>
                  <a:cubicBezTo>
                    <a:pt x="1599" y="1026"/>
                    <a:pt x="1555" y="988"/>
                    <a:pt x="1528" y="955"/>
                  </a:cubicBezTo>
                  <a:cubicBezTo>
                    <a:pt x="1500" y="923"/>
                    <a:pt x="1473" y="884"/>
                    <a:pt x="1446" y="852"/>
                  </a:cubicBezTo>
                  <a:cubicBezTo>
                    <a:pt x="1419" y="819"/>
                    <a:pt x="1391" y="786"/>
                    <a:pt x="1364" y="753"/>
                  </a:cubicBezTo>
                  <a:cubicBezTo>
                    <a:pt x="1364" y="748"/>
                    <a:pt x="1358" y="748"/>
                    <a:pt x="1358" y="748"/>
                  </a:cubicBezTo>
                  <a:cubicBezTo>
                    <a:pt x="1413" y="682"/>
                    <a:pt x="1468" y="628"/>
                    <a:pt x="1528" y="568"/>
                  </a:cubicBezTo>
                  <a:lnTo>
                    <a:pt x="1533" y="573"/>
                  </a:lnTo>
                  <a:cubicBezTo>
                    <a:pt x="1550" y="611"/>
                    <a:pt x="1566" y="650"/>
                    <a:pt x="1588" y="688"/>
                  </a:cubicBezTo>
                  <a:cubicBezTo>
                    <a:pt x="1604" y="726"/>
                    <a:pt x="1626" y="764"/>
                    <a:pt x="1648" y="803"/>
                  </a:cubicBezTo>
                  <a:cubicBezTo>
                    <a:pt x="1670" y="846"/>
                    <a:pt x="1691" y="901"/>
                    <a:pt x="1730" y="928"/>
                  </a:cubicBezTo>
                  <a:cubicBezTo>
                    <a:pt x="1738" y="933"/>
                    <a:pt x="1747" y="936"/>
                    <a:pt x="1756" y="936"/>
                  </a:cubicBezTo>
                  <a:cubicBezTo>
                    <a:pt x="1786" y="936"/>
                    <a:pt x="1817" y="912"/>
                    <a:pt x="1817" y="879"/>
                  </a:cubicBezTo>
                  <a:cubicBezTo>
                    <a:pt x="1812" y="830"/>
                    <a:pt x="1773" y="786"/>
                    <a:pt x="1752" y="742"/>
                  </a:cubicBezTo>
                  <a:cubicBezTo>
                    <a:pt x="1730" y="704"/>
                    <a:pt x="1713" y="672"/>
                    <a:pt x="1691" y="633"/>
                  </a:cubicBezTo>
                  <a:cubicBezTo>
                    <a:pt x="1670" y="590"/>
                    <a:pt x="1653" y="557"/>
                    <a:pt x="1631" y="519"/>
                  </a:cubicBezTo>
                  <a:cubicBezTo>
                    <a:pt x="1626" y="508"/>
                    <a:pt x="1621" y="497"/>
                    <a:pt x="1615" y="486"/>
                  </a:cubicBezTo>
                  <a:cubicBezTo>
                    <a:pt x="1675" y="437"/>
                    <a:pt x="1741" y="382"/>
                    <a:pt x="1806" y="339"/>
                  </a:cubicBezTo>
                  <a:cubicBezTo>
                    <a:pt x="1812" y="377"/>
                    <a:pt x="1812" y="415"/>
                    <a:pt x="1817" y="453"/>
                  </a:cubicBezTo>
                  <a:cubicBezTo>
                    <a:pt x="1828" y="497"/>
                    <a:pt x="1833" y="540"/>
                    <a:pt x="1839" y="584"/>
                  </a:cubicBezTo>
                  <a:cubicBezTo>
                    <a:pt x="1850" y="628"/>
                    <a:pt x="1855" y="688"/>
                    <a:pt x="1883" y="726"/>
                  </a:cubicBezTo>
                  <a:cubicBezTo>
                    <a:pt x="1891" y="739"/>
                    <a:pt x="1907" y="745"/>
                    <a:pt x="1924" y="745"/>
                  </a:cubicBezTo>
                  <a:cubicBezTo>
                    <a:pt x="1948" y="745"/>
                    <a:pt x="1972" y="732"/>
                    <a:pt x="1975" y="710"/>
                  </a:cubicBezTo>
                  <a:cubicBezTo>
                    <a:pt x="1986" y="661"/>
                    <a:pt x="1970" y="606"/>
                    <a:pt x="1959" y="557"/>
                  </a:cubicBezTo>
                  <a:cubicBezTo>
                    <a:pt x="1953" y="519"/>
                    <a:pt x="1943" y="475"/>
                    <a:pt x="1937" y="431"/>
                  </a:cubicBezTo>
                  <a:cubicBezTo>
                    <a:pt x="1932" y="388"/>
                    <a:pt x="1921" y="349"/>
                    <a:pt x="1915" y="306"/>
                  </a:cubicBezTo>
                  <a:cubicBezTo>
                    <a:pt x="1915" y="295"/>
                    <a:pt x="1910" y="278"/>
                    <a:pt x="1910" y="268"/>
                  </a:cubicBezTo>
                  <a:cubicBezTo>
                    <a:pt x="2008" y="202"/>
                    <a:pt x="2117" y="147"/>
                    <a:pt x="2226" y="104"/>
                  </a:cubicBezTo>
                  <a:cubicBezTo>
                    <a:pt x="2194" y="71"/>
                    <a:pt x="2166" y="33"/>
                    <a:pt x="2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4" name="Google Shape;1334;p52"/>
          <p:cNvSpPr txBox="1">
            <a:spLocks noGrp="1"/>
          </p:cNvSpPr>
          <p:nvPr>
            <p:ph type="title"/>
          </p:nvPr>
        </p:nvSpPr>
        <p:spPr>
          <a:xfrm>
            <a:off x="2317950" y="2175422"/>
            <a:ext cx="4508100" cy="1351301"/>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5000" dirty="0">
                <a:solidFill>
                  <a:schemeClr val="lt1"/>
                </a:solidFill>
                <a:cs typeface="+mj-cs"/>
              </a:rPr>
              <a:t>دراسة حالة </a:t>
            </a:r>
            <a:r>
              <a:rPr lang="ar-DZ" sz="5000" dirty="0" err="1">
                <a:solidFill>
                  <a:schemeClr val="lt1"/>
                </a:solidFill>
                <a:cs typeface="+mj-cs"/>
              </a:rPr>
              <a:t>ديكاتلون</a:t>
            </a:r>
            <a:endParaRPr sz="5000" dirty="0">
              <a:solidFill>
                <a:schemeClr val="lt1"/>
              </a:solidFill>
              <a:cs typeface="+mj-cs"/>
            </a:endParaRPr>
          </a:p>
        </p:txBody>
      </p:sp>
      <p:sp>
        <p:nvSpPr>
          <p:cNvPr id="4" name="Google Shape;874;p46">
            <a:extLst>
              <a:ext uri="{FF2B5EF4-FFF2-40B4-BE49-F238E27FC236}">
                <a16:creationId xmlns:a16="http://schemas.microsoft.com/office/drawing/2014/main" id="{406F3063-4407-2821-A2F5-A3830F303909}"/>
              </a:ext>
            </a:extLst>
          </p:cNvPr>
          <p:cNvSpPr/>
          <p:nvPr/>
        </p:nvSpPr>
        <p:spPr>
          <a:xfrm>
            <a:off x="5630059" y="463234"/>
            <a:ext cx="1255500" cy="1255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17;p46">
            <a:extLst>
              <a:ext uri="{FF2B5EF4-FFF2-40B4-BE49-F238E27FC236}">
                <a16:creationId xmlns:a16="http://schemas.microsoft.com/office/drawing/2014/main" id="{32782C00-D310-DD75-510D-E722EF13EA04}"/>
              </a:ext>
            </a:extLst>
          </p:cNvPr>
          <p:cNvSpPr txBox="1">
            <a:spLocks/>
          </p:cNvSpPr>
          <p:nvPr/>
        </p:nvSpPr>
        <p:spPr>
          <a:xfrm>
            <a:off x="5671909" y="670084"/>
            <a:ext cx="11718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6000" b="1" dirty="0">
                <a:solidFill>
                  <a:schemeClr val="lt1"/>
                </a:solidFill>
                <a:latin typeface="Baloo 2" panose="020B0604020202020204" charset="0"/>
                <a:cs typeface="Baloo 2" panose="020B0604020202020204" charset="0"/>
              </a:rPr>
              <a:t>03</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grpSp>
        <p:nvGrpSpPr>
          <p:cNvPr id="1339" name="Google Shape;1339;p53"/>
          <p:cNvGrpSpPr/>
          <p:nvPr/>
        </p:nvGrpSpPr>
        <p:grpSpPr>
          <a:xfrm>
            <a:off x="1943185" y="223199"/>
            <a:ext cx="5302044" cy="782246"/>
            <a:chOff x="3620432" y="2975125"/>
            <a:chExt cx="5302044" cy="782246"/>
          </a:xfrm>
        </p:grpSpPr>
        <p:grpSp>
          <p:nvGrpSpPr>
            <p:cNvPr id="1340" name="Google Shape;1340;p53"/>
            <p:cNvGrpSpPr/>
            <p:nvPr/>
          </p:nvGrpSpPr>
          <p:grpSpPr>
            <a:xfrm flipH="1">
              <a:off x="8016726" y="3132710"/>
              <a:ext cx="905751" cy="624661"/>
              <a:chOff x="-5563818" y="3542829"/>
              <a:chExt cx="905751" cy="624661"/>
            </a:xfrm>
          </p:grpSpPr>
          <p:sp>
            <p:nvSpPr>
              <p:cNvPr id="1341" name="Google Shape;1341;p53"/>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3"/>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53"/>
            <p:cNvGrpSpPr/>
            <p:nvPr/>
          </p:nvGrpSpPr>
          <p:grpSpPr>
            <a:xfrm>
              <a:off x="3620432" y="3132709"/>
              <a:ext cx="905751" cy="624661"/>
              <a:chOff x="-5504993" y="3542829"/>
              <a:chExt cx="905751" cy="624661"/>
            </a:xfrm>
          </p:grpSpPr>
          <p:sp>
            <p:nvSpPr>
              <p:cNvPr id="1344" name="Google Shape;1344;p53"/>
              <p:cNvSpPr/>
              <p:nvPr/>
            </p:nvSpPr>
            <p:spPr>
              <a:xfrm>
                <a:off x="-5504993"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3"/>
              <p:cNvSpPr/>
              <p:nvPr/>
            </p:nvSpPr>
            <p:spPr>
              <a:xfrm>
                <a:off x="-5006965"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53"/>
            <p:cNvSpPr/>
            <p:nvPr/>
          </p:nvSpPr>
          <p:spPr>
            <a:xfrm>
              <a:off x="4118250" y="2975125"/>
              <a:ext cx="4305748"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7" name="Google Shape;1347;p53"/>
          <p:cNvSpPr txBox="1">
            <a:spLocks noGrp="1"/>
          </p:cNvSpPr>
          <p:nvPr>
            <p:ph type="subTitle" idx="1"/>
          </p:nvPr>
        </p:nvSpPr>
        <p:spPr>
          <a:xfrm>
            <a:off x="2004026" y="1549262"/>
            <a:ext cx="5304446" cy="2541514"/>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تأسست </a:t>
            </a:r>
            <a:r>
              <a:rPr lang="ar-DZ" dirty="0" err="1">
                <a:cs typeface="+mj-cs"/>
              </a:rPr>
              <a:t>ديكاتلون</a:t>
            </a:r>
            <a:r>
              <a:rPr lang="ar-DZ" dirty="0">
                <a:cs typeface="+mj-cs"/>
              </a:rPr>
              <a:t> في 1976 في مدينة ليل بفرنسا على يد ميشيل </a:t>
            </a:r>
            <a:r>
              <a:rPr lang="ar-DZ" dirty="0" err="1">
                <a:cs typeface="+mj-cs"/>
              </a:rPr>
              <a:t>ليكليرك</a:t>
            </a:r>
            <a:r>
              <a:rPr lang="ar-DZ" dirty="0">
                <a:cs typeface="+mj-cs"/>
              </a:rPr>
              <a:t>، بهدف تقديم منتجات رياضية عالية الجودة بأسعار تنافسية. بدأ الأمر بمتجر واحد، ثم توسعت الشركة لتشمل أكثر من 70 رياضة من خلال علامات تجارية خاصة مثل </a:t>
            </a:r>
            <a:r>
              <a:rPr lang="fr-FR" dirty="0">
                <a:cs typeface="+mj-cs"/>
              </a:rPr>
              <a:t>Quechua </a:t>
            </a:r>
            <a:r>
              <a:rPr lang="ar-DZ" dirty="0">
                <a:cs typeface="+mj-cs"/>
              </a:rPr>
              <a:t>و</a:t>
            </a:r>
            <a:r>
              <a:rPr lang="fr-FR" dirty="0" err="1">
                <a:cs typeface="+mj-cs"/>
              </a:rPr>
              <a:t>Kipsta</a:t>
            </a:r>
            <a:endParaRPr lang="fr-FR" dirty="0">
              <a:cs typeface="+mj-cs"/>
            </a:endParaRPr>
          </a:p>
          <a:p>
            <a:pPr marL="0" lvl="0" indent="0" algn="ctr" rtl="1">
              <a:spcBef>
                <a:spcPts val="0"/>
              </a:spcBef>
              <a:spcAft>
                <a:spcPts val="0"/>
              </a:spcAft>
              <a:buNone/>
            </a:pPr>
            <a:r>
              <a:rPr lang="ar-DZ" dirty="0">
                <a:cs typeface="+mj-cs"/>
              </a:rPr>
              <a:t>قدمت </a:t>
            </a:r>
            <a:r>
              <a:rPr lang="ar-DZ" dirty="0" err="1">
                <a:cs typeface="+mj-cs"/>
              </a:rPr>
              <a:t>ديكاتلون</a:t>
            </a:r>
            <a:r>
              <a:rPr lang="ar-DZ" dirty="0">
                <a:cs typeface="+mj-cs"/>
              </a:rPr>
              <a:t> تجربة تسوق مريحة مع خدمات ما بعد البيع، مما ساعد في تعزيز ولاء العملاء. بدأت التوسع الدولي في الثمانينات، وأصبحت الآن موجودة في أكثر من 70 دولة. اليوم، تواصل </a:t>
            </a:r>
            <a:r>
              <a:rPr lang="ar-DZ" dirty="0" err="1">
                <a:cs typeface="+mj-cs"/>
              </a:rPr>
              <a:t>ديكاتلون</a:t>
            </a:r>
            <a:r>
              <a:rPr lang="ar-DZ" dirty="0">
                <a:cs typeface="+mj-cs"/>
              </a:rPr>
              <a:t> الابتكار والتوسع مع التركيز على الاستدامة وتقديم أسعار مناسبة.</a:t>
            </a:r>
            <a:endParaRPr dirty="0">
              <a:cs typeface="+mj-cs"/>
            </a:endParaRPr>
          </a:p>
        </p:txBody>
      </p:sp>
      <p:sp>
        <p:nvSpPr>
          <p:cNvPr id="1348" name="Google Shape;1348;p53"/>
          <p:cNvSpPr/>
          <p:nvPr/>
        </p:nvSpPr>
        <p:spPr>
          <a:xfrm>
            <a:off x="215195" y="241450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3"/>
          <p:cNvSpPr/>
          <p:nvPr/>
        </p:nvSpPr>
        <p:spPr>
          <a:xfrm>
            <a:off x="7211749" y="1073991"/>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3"/>
          <p:cNvSpPr/>
          <p:nvPr/>
        </p:nvSpPr>
        <p:spPr>
          <a:xfrm>
            <a:off x="5833020" y="43908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3"/>
          <p:cNvSpPr/>
          <p:nvPr/>
        </p:nvSpPr>
        <p:spPr>
          <a:xfrm>
            <a:off x="1877868" y="138846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3"/>
          <p:cNvSpPr/>
          <p:nvPr/>
        </p:nvSpPr>
        <p:spPr>
          <a:xfrm>
            <a:off x="606248" y="3080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3"/>
          <p:cNvSpPr/>
          <p:nvPr/>
        </p:nvSpPr>
        <p:spPr>
          <a:xfrm>
            <a:off x="8470373" y="3586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3"/>
          <p:cNvSpPr/>
          <p:nvPr/>
        </p:nvSpPr>
        <p:spPr>
          <a:xfrm>
            <a:off x="1343473" y="46040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3"/>
          <p:cNvSpPr/>
          <p:nvPr/>
        </p:nvSpPr>
        <p:spPr>
          <a:xfrm>
            <a:off x="7901223" y="425546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3"/>
          <p:cNvSpPr/>
          <p:nvPr/>
        </p:nvSpPr>
        <p:spPr>
          <a:xfrm>
            <a:off x="8505620" y="29051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7" name="Google Shape;1367;p53"/>
          <p:cNvGrpSpPr/>
          <p:nvPr/>
        </p:nvGrpSpPr>
        <p:grpSpPr>
          <a:xfrm rot="-777968">
            <a:off x="444503" y="1657022"/>
            <a:ext cx="920584" cy="683352"/>
            <a:chOff x="8765550" y="957050"/>
            <a:chExt cx="1034850" cy="768172"/>
          </a:xfrm>
        </p:grpSpPr>
        <p:sp>
          <p:nvSpPr>
            <p:cNvPr id="1368" name="Google Shape;1368;p53"/>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3"/>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3"/>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3"/>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3"/>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3"/>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4" name="Google Shape;1374;p53"/>
          <p:cNvGrpSpPr/>
          <p:nvPr/>
        </p:nvGrpSpPr>
        <p:grpSpPr>
          <a:xfrm>
            <a:off x="7500903" y="1875301"/>
            <a:ext cx="1241096" cy="921269"/>
            <a:chOff x="8765550" y="957050"/>
            <a:chExt cx="1034850" cy="768172"/>
          </a:xfrm>
        </p:grpSpPr>
        <p:sp>
          <p:nvSpPr>
            <p:cNvPr id="1375" name="Google Shape;1375;p53"/>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3"/>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3"/>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3"/>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3"/>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3"/>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53"/>
          <p:cNvGrpSpPr/>
          <p:nvPr/>
        </p:nvGrpSpPr>
        <p:grpSpPr>
          <a:xfrm>
            <a:off x="7451221" y="936898"/>
            <a:ext cx="1113714" cy="1175728"/>
            <a:chOff x="-2984600" y="2761972"/>
            <a:chExt cx="994210" cy="1049570"/>
          </a:xfrm>
        </p:grpSpPr>
        <p:sp>
          <p:nvSpPr>
            <p:cNvPr id="1382" name="Google Shape;1382;p53"/>
            <p:cNvSpPr/>
            <p:nvPr/>
          </p:nvSpPr>
          <p:spPr>
            <a:xfrm>
              <a:off x="-2984600" y="2761972"/>
              <a:ext cx="994210" cy="1049570"/>
            </a:xfrm>
            <a:custGeom>
              <a:avLst/>
              <a:gdLst/>
              <a:ahLst/>
              <a:cxnLst/>
              <a:rect l="l" t="t" r="r" b="b"/>
              <a:pathLst>
                <a:path w="13577" h="14333" extrusionOk="0">
                  <a:moveTo>
                    <a:pt x="12759" y="0"/>
                  </a:moveTo>
                  <a:cubicBezTo>
                    <a:pt x="12563" y="0"/>
                    <a:pt x="12322" y="66"/>
                    <a:pt x="12026" y="232"/>
                  </a:cubicBezTo>
                  <a:cubicBezTo>
                    <a:pt x="11949" y="276"/>
                    <a:pt x="5923" y="11870"/>
                    <a:pt x="5923" y="11870"/>
                  </a:cubicBezTo>
                  <a:lnTo>
                    <a:pt x="0" y="11870"/>
                  </a:lnTo>
                  <a:cubicBezTo>
                    <a:pt x="0" y="11870"/>
                    <a:pt x="835" y="13994"/>
                    <a:pt x="2249" y="14332"/>
                  </a:cubicBezTo>
                  <a:lnTo>
                    <a:pt x="5235" y="14332"/>
                  </a:lnTo>
                  <a:cubicBezTo>
                    <a:pt x="5857" y="14332"/>
                    <a:pt x="6431" y="13994"/>
                    <a:pt x="6731" y="13448"/>
                  </a:cubicBezTo>
                  <a:lnTo>
                    <a:pt x="13401" y="1275"/>
                  </a:lnTo>
                  <a:cubicBezTo>
                    <a:pt x="13576" y="958"/>
                    <a:pt x="13565" y="554"/>
                    <a:pt x="13336" y="276"/>
                  </a:cubicBezTo>
                  <a:cubicBezTo>
                    <a:pt x="13210" y="122"/>
                    <a:pt x="13026" y="0"/>
                    <a:pt x="12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3"/>
            <p:cNvSpPr/>
            <p:nvPr/>
          </p:nvSpPr>
          <p:spPr>
            <a:xfrm>
              <a:off x="-2178005" y="2761972"/>
              <a:ext cx="187609" cy="209724"/>
            </a:xfrm>
            <a:custGeom>
              <a:avLst/>
              <a:gdLst/>
              <a:ahLst/>
              <a:cxnLst/>
              <a:rect l="l" t="t" r="r" b="b"/>
              <a:pathLst>
                <a:path w="2562" h="2864" extrusionOk="0">
                  <a:moveTo>
                    <a:pt x="1744" y="0"/>
                  </a:moveTo>
                  <a:cubicBezTo>
                    <a:pt x="1548" y="0"/>
                    <a:pt x="1307" y="66"/>
                    <a:pt x="1011" y="232"/>
                  </a:cubicBezTo>
                  <a:cubicBezTo>
                    <a:pt x="994" y="243"/>
                    <a:pt x="591" y="996"/>
                    <a:pt x="1" y="2116"/>
                  </a:cubicBezTo>
                  <a:lnTo>
                    <a:pt x="1513" y="2863"/>
                  </a:lnTo>
                  <a:lnTo>
                    <a:pt x="2386" y="1275"/>
                  </a:lnTo>
                  <a:cubicBezTo>
                    <a:pt x="2561" y="958"/>
                    <a:pt x="2550" y="554"/>
                    <a:pt x="2321" y="276"/>
                  </a:cubicBezTo>
                  <a:cubicBezTo>
                    <a:pt x="2195" y="122"/>
                    <a:pt x="2011" y="0"/>
                    <a:pt x="174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3"/>
            <p:cNvSpPr/>
            <p:nvPr/>
          </p:nvSpPr>
          <p:spPr>
            <a:xfrm>
              <a:off x="-2982623" y="3631174"/>
              <a:ext cx="325057" cy="180359"/>
            </a:xfrm>
            <a:custGeom>
              <a:avLst/>
              <a:gdLst/>
              <a:ahLst/>
              <a:cxnLst/>
              <a:rect l="l" t="t" r="r" b="b"/>
              <a:pathLst>
                <a:path w="4439" h="2463" extrusionOk="0">
                  <a:moveTo>
                    <a:pt x="0" y="0"/>
                  </a:moveTo>
                  <a:cubicBezTo>
                    <a:pt x="0" y="0"/>
                    <a:pt x="841" y="2124"/>
                    <a:pt x="2249" y="2462"/>
                  </a:cubicBezTo>
                  <a:lnTo>
                    <a:pt x="4438" y="2462"/>
                  </a:lnTo>
                  <a:cubicBezTo>
                    <a:pt x="2888" y="1894"/>
                    <a:pt x="2768" y="868"/>
                    <a:pt x="29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5" name="Google Shape;1385;p53"/>
          <p:cNvGrpSpPr/>
          <p:nvPr/>
        </p:nvGrpSpPr>
        <p:grpSpPr>
          <a:xfrm>
            <a:off x="932573" y="915774"/>
            <a:ext cx="921055" cy="1534326"/>
            <a:chOff x="-5686015" y="2503774"/>
            <a:chExt cx="921055" cy="1534326"/>
          </a:xfrm>
        </p:grpSpPr>
        <p:sp>
          <p:nvSpPr>
            <p:cNvPr id="1386" name="Google Shape;1386;p53"/>
            <p:cNvSpPr/>
            <p:nvPr/>
          </p:nvSpPr>
          <p:spPr>
            <a:xfrm>
              <a:off x="-5686015" y="3514817"/>
              <a:ext cx="267939" cy="523284"/>
            </a:xfrm>
            <a:custGeom>
              <a:avLst/>
              <a:gdLst/>
              <a:ahLst/>
              <a:cxnLst/>
              <a:rect l="l" t="t" r="r" b="b"/>
              <a:pathLst>
                <a:path w="3659" h="7146" extrusionOk="0">
                  <a:moveTo>
                    <a:pt x="3484" y="1"/>
                  </a:moveTo>
                  <a:lnTo>
                    <a:pt x="2092" y="1393"/>
                  </a:lnTo>
                  <a:lnTo>
                    <a:pt x="181" y="5978"/>
                  </a:lnTo>
                  <a:cubicBezTo>
                    <a:pt x="1" y="6409"/>
                    <a:pt x="208" y="6901"/>
                    <a:pt x="640" y="7081"/>
                  </a:cubicBezTo>
                  <a:cubicBezTo>
                    <a:pt x="744" y="7125"/>
                    <a:pt x="853" y="7146"/>
                    <a:pt x="960" y="7146"/>
                  </a:cubicBezTo>
                  <a:cubicBezTo>
                    <a:pt x="1290" y="7146"/>
                    <a:pt x="1606" y="6949"/>
                    <a:pt x="1742" y="6628"/>
                  </a:cubicBezTo>
                  <a:lnTo>
                    <a:pt x="3647" y="2042"/>
                  </a:lnTo>
                  <a:lnTo>
                    <a:pt x="3658" y="72"/>
                  </a:lnTo>
                  <a:lnTo>
                    <a:pt x="3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3"/>
            <p:cNvSpPr/>
            <p:nvPr/>
          </p:nvSpPr>
          <p:spPr>
            <a:xfrm>
              <a:off x="-5472558" y="3149781"/>
              <a:ext cx="311510" cy="451740"/>
            </a:xfrm>
            <a:custGeom>
              <a:avLst/>
              <a:gdLst/>
              <a:ahLst/>
              <a:cxnLst/>
              <a:rect l="l" t="t" r="r" b="b"/>
              <a:pathLst>
                <a:path w="4254" h="6169" extrusionOk="0">
                  <a:moveTo>
                    <a:pt x="719" y="1"/>
                  </a:moveTo>
                  <a:cubicBezTo>
                    <a:pt x="668" y="1"/>
                    <a:pt x="617" y="18"/>
                    <a:pt x="574" y="51"/>
                  </a:cubicBezTo>
                  <a:cubicBezTo>
                    <a:pt x="476" y="127"/>
                    <a:pt x="459" y="269"/>
                    <a:pt x="536" y="368"/>
                  </a:cubicBezTo>
                  <a:cubicBezTo>
                    <a:pt x="547" y="379"/>
                    <a:pt x="1677" y="1923"/>
                    <a:pt x="45" y="5843"/>
                  </a:cubicBezTo>
                  <a:cubicBezTo>
                    <a:pt x="1" y="5957"/>
                    <a:pt x="55" y="6088"/>
                    <a:pt x="170" y="6138"/>
                  </a:cubicBezTo>
                  <a:cubicBezTo>
                    <a:pt x="176" y="6138"/>
                    <a:pt x="181" y="6143"/>
                    <a:pt x="186" y="6143"/>
                  </a:cubicBezTo>
                  <a:cubicBezTo>
                    <a:pt x="192" y="6148"/>
                    <a:pt x="197" y="6148"/>
                    <a:pt x="203" y="6154"/>
                  </a:cubicBezTo>
                  <a:cubicBezTo>
                    <a:pt x="231" y="6164"/>
                    <a:pt x="259" y="6169"/>
                    <a:pt x="287" y="6169"/>
                  </a:cubicBezTo>
                  <a:cubicBezTo>
                    <a:pt x="379" y="6169"/>
                    <a:pt x="465" y="6116"/>
                    <a:pt x="503" y="6028"/>
                  </a:cubicBezTo>
                  <a:cubicBezTo>
                    <a:pt x="2130" y="2125"/>
                    <a:pt x="4013" y="1831"/>
                    <a:pt x="4040" y="1825"/>
                  </a:cubicBezTo>
                  <a:cubicBezTo>
                    <a:pt x="4166" y="1814"/>
                    <a:pt x="4253" y="1700"/>
                    <a:pt x="4242" y="1580"/>
                  </a:cubicBezTo>
                  <a:cubicBezTo>
                    <a:pt x="4227" y="1464"/>
                    <a:pt x="4133" y="1376"/>
                    <a:pt x="4020" y="1376"/>
                  </a:cubicBezTo>
                  <a:cubicBezTo>
                    <a:pt x="4010" y="1376"/>
                    <a:pt x="4001" y="1376"/>
                    <a:pt x="3991" y="1378"/>
                  </a:cubicBezTo>
                  <a:cubicBezTo>
                    <a:pt x="3920" y="1383"/>
                    <a:pt x="2616" y="1558"/>
                    <a:pt x="1207" y="3698"/>
                  </a:cubicBezTo>
                  <a:cubicBezTo>
                    <a:pt x="1731" y="1192"/>
                    <a:pt x="934" y="138"/>
                    <a:pt x="891" y="84"/>
                  </a:cubicBezTo>
                  <a:cubicBezTo>
                    <a:pt x="848" y="29"/>
                    <a:pt x="784"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3"/>
            <p:cNvSpPr/>
            <p:nvPr/>
          </p:nvSpPr>
          <p:spPr>
            <a:xfrm>
              <a:off x="-5570463" y="2503774"/>
              <a:ext cx="805503" cy="793054"/>
            </a:xfrm>
            <a:custGeom>
              <a:avLst/>
              <a:gdLst/>
              <a:ahLst/>
              <a:cxnLst/>
              <a:rect l="l" t="t" r="r" b="b"/>
              <a:pathLst>
                <a:path w="11000" h="10830" extrusionOk="0">
                  <a:moveTo>
                    <a:pt x="5865" y="645"/>
                  </a:moveTo>
                  <a:cubicBezTo>
                    <a:pt x="6270" y="645"/>
                    <a:pt x="6678" y="711"/>
                    <a:pt x="7075" y="849"/>
                  </a:cubicBezTo>
                  <a:cubicBezTo>
                    <a:pt x="9269" y="1607"/>
                    <a:pt x="10345" y="4266"/>
                    <a:pt x="9471" y="6788"/>
                  </a:cubicBezTo>
                  <a:cubicBezTo>
                    <a:pt x="8761" y="8852"/>
                    <a:pt x="6968" y="10185"/>
                    <a:pt x="5138" y="10185"/>
                  </a:cubicBezTo>
                  <a:cubicBezTo>
                    <a:pt x="4732" y="10185"/>
                    <a:pt x="4324" y="10119"/>
                    <a:pt x="3925" y="9981"/>
                  </a:cubicBezTo>
                  <a:cubicBezTo>
                    <a:pt x="1731" y="9222"/>
                    <a:pt x="661" y="6564"/>
                    <a:pt x="1529" y="4042"/>
                  </a:cubicBezTo>
                  <a:cubicBezTo>
                    <a:pt x="2244" y="1978"/>
                    <a:pt x="4037" y="645"/>
                    <a:pt x="5865" y="645"/>
                  </a:cubicBezTo>
                  <a:close/>
                  <a:moveTo>
                    <a:pt x="5916" y="1"/>
                  </a:moveTo>
                  <a:cubicBezTo>
                    <a:pt x="3836" y="1"/>
                    <a:pt x="1803" y="1515"/>
                    <a:pt x="994" y="3856"/>
                  </a:cubicBezTo>
                  <a:cubicBezTo>
                    <a:pt x="0" y="6722"/>
                    <a:pt x="1223" y="9741"/>
                    <a:pt x="3712" y="10598"/>
                  </a:cubicBezTo>
                  <a:cubicBezTo>
                    <a:pt x="4164" y="10755"/>
                    <a:pt x="4627" y="10829"/>
                    <a:pt x="5088" y="10829"/>
                  </a:cubicBezTo>
                  <a:cubicBezTo>
                    <a:pt x="7166" y="10829"/>
                    <a:pt x="9203" y="9314"/>
                    <a:pt x="10012" y="6973"/>
                  </a:cubicBezTo>
                  <a:cubicBezTo>
                    <a:pt x="11000" y="4108"/>
                    <a:pt x="9783" y="1089"/>
                    <a:pt x="7293" y="232"/>
                  </a:cubicBezTo>
                  <a:cubicBezTo>
                    <a:pt x="6840" y="75"/>
                    <a:pt x="6377" y="1"/>
                    <a:pt x="5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3"/>
            <p:cNvSpPr/>
            <p:nvPr/>
          </p:nvSpPr>
          <p:spPr>
            <a:xfrm>
              <a:off x="-5480906" y="2551079"/>
              <a:ext cx="626022" cy="698444"/>
            </a:xfrm>
            <a:custGeom>
              <a:avLst/>
              <a:gdLst/>
              <a:ahLst/>
              <a:cxnLst/>
              <a:rect l="l" t="t" r="r" b="b"/>
              <a:pathLst>
                <a:path w="8549" h="9538" extrusionOk="0">
                  <a:moveTo>
                    <a:pt x="2811" y="476"/>
                  </a:moveTo>
                  <a:cubicBezTo>
                    <a:pt x="2981" y="558"/>
                    <a:pt x="3155" y="639"/>
                    <a:pt x="3325" y="721"/>
                  </a:cubicBezTo>
                  <a:cubicBezTo>
                    <a:pt x="3243" y="891"/>
                    <a:pt x="3161" y="1060"/>
                    <a:pt x="3079" y="1229"/>
                  </a:cubicBezTo>
                  <a:cubicBezTo>
                    <a:pt x="2910" y="1147"/>
                    <a:pt x="2741" y="1071"/>
                    <a:pt x="2571" y="989"/>
                  </a:cubicBezTo>
                  <a:cubicBezTo>
                    <a:pt x="2653" y="820"/>
                    <a:pt x="2730" y="645"/>
                    <a:pt x="2811" y="476"/>
                  </a:cubicBezTo>
                  <a:close/>
                  <a:moveTo>
                    <a:pt x="3439" y="776"/>
                  </a:moveTo>
                  <a:cubicBezTo>
                    <a:pt x="3608" y="858"/>
                    <a:pt x="3783" y="934"/>
                    <a:pt x="3952" y="1016"/>
                  </a:cubicBezTo>
                  <a:cubicBezTo>
                    <a:pt x="3876" y="1185"/>
                    <a:pt x="3794" y="1349"/>
                    <a:pt x="3712" y="1518"/>
                  </a:cubicBezTo>
                  <a:cubicBezTo>
                    <a:pt x="3543" y="1442"/>
                    <a:pt x="3374" y="1365"/>
                    <a:pt x="3199" y="1284"/>
                  </a:cubicBezTo>
                  <a:cubicBezTo>
                    <a:pt x="3281" y="1114"/>
                    <a:pt x="3357" y="945"/>
                    <a:pt x="3439" y="776"/>
                  </a:cubicBezTo>
                  <a:close/>
                  <a:moveTo>
                    <a:pt x="4067" y="1071"/>
                  </a:moveTo>
                  <a:cubicBezTo>
                    <a:pt x="4214" y="1136"/>
                    <a:pt x="4362" y="1207"/>
                    <a:pt x="4509" y="1273"/>
                  </a:cubicBezTo>
                  <a:cubicBezTo>
                    <a:pt x="4536" y="1284"/>
                    <a:pt x="4558" y="1300"/>
                    <a:pt x="4586" y="1311"/>
                  </a:cubicBezTo>
                  <a:cubicBezTo>
                    <a:pt x="4504" y="1475"/>
                    <a:pt x="4422" y="1644"/>
                    <a:pt x="4345" y="1808"/>
                  </a:cubicBezTo>
                  <a:cubicBezTo>
                    <a:pt x="4176" y="1731"/>
                    <a:pt x="4001" y="1655"/>
                    <a:pt x="3832" y="1573"/>
                  </a:cubicBezTo>
                  <a:cubicBezTo>
                    <a:pt x="3909" y="1404"/>
                    <a:pt x="3991" y="1234"/>
                    <a:pt x="4067" y="1071"/>
                  </a:cubicBezTo>
                  <a:close/>
                  <a:moveTo>
                    <a:pt x="2517" y="1103"/>
                  </a:moveTo>
                  <a:cubicBezTo>
                    <a:pt x="2686" y="1185"/>
                    <a:pt x="2855" y="1267"/>
                    <a:pt x="3024" y="1349"/>
                  </a:cubicBezTo>
                  <a:cubicBezTo>
                    <a:pt x="2942" y="1518"/>
                    <a:pt x="2866" y="1688"/>
                    <a:pt x="2784" y="1857"/>
                  </a:cubicBezTo>
                  <a:cubicBezTo>
                    <a:pt x="2615" y="1780"/>
                    <a:pt x="2451" y="1698"/>
                    <a:pt x="2282" y="1622"/>
                  </a:cubicBezTo>
                  <a:cubicBezTo>
                    <a:pt x="2358" y="1447"/>
                    <a:pt x="2440" y="1278"/>
                    <a:pt x="2517" y="1103"/>
                  </a:cubicBezTo>
                  <a:close/>
                  <a:moveTo>
                    <a:pt x="4695" y="1360"/>
                  </a:moveTo>
                  <a:cubicBezTo>
                    <a:pt x="4869" y="1442"/>
                    <a:pt x="5044" y="1524"/>
                    <a:pt x="5219" y="1600"/>
                  </a:cubicBezTo>
                  <a:cubicBezTo>
                    <a:pt x="5137" y="1769"/>
                    <a:pt x="5055" y="1933"/>
                    <a:pt x="4979" y="2097"/>
                  </a:cubicBezTo>
                  <a:cubicBezTo>
                    <a:pt x="4804" y="2020"/>
                    <a:pt x="4635" y="1944"/>
                    <a:pt x="4460" y="1862"/>
                  </a:cubicBezTo>
                  <a:cubicBezTo>
                    <a:pt x="4542" y="1698"/>
                    <a:pt x="4618" y="1529"/>
                    <a:pt x="4695" y="1360"/>
                  </a:cubicBezTo>
                  <a:close/>
                  <a:moveTo>
                    <a:pt x="3144" y="1404"/>
                  </a:moveTo>
                  <a:cubicBezTo>
                    <a:pt x="3314" y="1486"/>
                    <a:pt x="3483" y="1562"/>
                    <a:pt x="3652" y="1644"/>
                  </a:cubicBezTo>
                  <a:cubicBezTo>
                    <a:pt x="3576" y="1808"/>
                    <a:pt x="3499" y="1977"/>
                    <a:pt x="3417" y="2146"/>
                  </a:cubicBezTo>
                  <a:cubicBezTo>
                    <a:pt x="3248" y="2070"/>
                    <a:pt x="3079" y="1993"/>
                    <a:pt x="2910" y="1917"/>
                  </a:cubicBezTo>
                  <a:cubicBezTo>
                    <a:pt x="2986" y="1742"/>
                    <a:pt x="3068" y="1573"/>
                    <a:pt x="3144" y="1404"/>
                  </a:cubicBezTo>
                  <a:close/>
                  <a:moveTo>
                    <a:pt x="1600" y="1436"/>
                  </a:moveTo>
                  <a:cubicBezTo>
                    <a:pt x="1769" y="1518"/>
                    <a:pt x="1938" y="1600"/>
                    <a:pt x="2102" y="1677"/>
                  </a:cubicBezTo>
                  <a:cubicBezTo>
                    <a:pt x="2031" y="1835"/>
                    <a:pt x="1954" y="1999"/>
                    <a:pt x="1883" y="2157"/>
                  </a:cubicBezTo>
                  <a:cubicBezTo>
                    <a:pt x="1878" y="2168"/>
                    <a:pt x="1867" y="2179"/>
                    <a:pt x="1862" y="2195"/>
                  </a:cubicBezTo>
                  <a:cubicBezTo>
                    <a:pt x="1698" y="2113"/>
                    <a:pt x="1529" y="2037"/>
                    <a:pt x="1359" y="1960"/>
                  </a:cubicBezTo>
                  <a:cubicBezTo>
                    <a:pt x="1441" y="1786"/>
                    <a:pt x="1523" y="1611"/>
                    <a:pt x="1600" y="1436"/>
                  </a:cubicBezTo>
                  <a:close/>
                  <a:moveTo>
                    <a:pt x="5328" y="1649"/>
                  </a:moveTo>
                  <a:cubicBezTo>
                    <a:pt x="5503" y="1731"/>
                    <a:pt x="5672" y="1813"/>
                    <a:pt x="5847" y="1889"/>
                  </a:cubicBezTo>
                  <a:cubicBezTo>
                    <a:pt x="5770" y="2059"/>
                    <a:pt x="5688" y="2222"/>
                    <a:pt x="5612" y="2386"/>
                  </a:cubicBezTo>
                  <a:cubicBezTo>
                    <a:pt x="5437" y="2310"/>
                    <a:pt x="5268" y="2233"/>
                    <a:pt x="5093" y="2152"/>
                  </a:cubicBezTo>
                  <a:cubicBezTo>
                    <a:pt x="5170" y="1988"/>
                    <a:pt x="5252" y="1819"/>
                    <a:pt x="5328" y="1649"/>
                  </a:cubicBezTo>
                  <a:close/>
                  <a:moveTo>
                    <a:pt x="3772" y="1698"/>
                  </a:moveTo>
                  <a:cubicBezTo>
                    <a:pt x="3898" y="1753"/>
                    <a:pt x="4018" y="1813"/>
                    <a:pt x="4143" y="1868"/>
                  </a:cubicBezTo>
                  <a:cubicBezTo>
                    <a:pt x="4187" y="1889"/>
                    <a:pt x="4236" y="1911"/>
                    <a:pt x="4285" y="1933"/>
                  </a:cubicBezTo>
                  <a:cubicBezTo>
                    <a:pt x="4203" y="2102"/>
                    <a:pt x="4127" y="2272"/>
                    <a:pt x="4051" y="2435"/>
                  </a:cubicBezTo>
                  <a:cubicBezTo>
                    <a:pt x="3881" y="2359"/>
                    <a:pt x="3707" y="2283"/>
                    <a:pt x="3537" y="2201"/>
                  </a:cubicBezTo>
                  <a:cubicBezTo>
                    <a:pt x="3614" y="2037"/>
                    <a:pt x="3696" y="1868"/>
                    <a:pt x="3772" y="1698"/>
                  </a:cubicBezTo>
                  <a:close/>
                  <a:moveTo>
                    <a:pt x="2227" y="1737"/>
                  </a:moveTo>
                  <a:cubicBezTo>
                    <a:pt x="2397" y="1819"/>
                    <a:pt x="2560" y="1895"/>
                    <a:pt x="2730" y="1977"/>
                  </a:cubicBezTo>
                  <a:cubicBezTo>
                    <a:pt x="2653" y="2146"/>
                    <a:pt x="2571" y="2315"/>
                    <a:pt x="2495" y="2484"/>
                  </a:cubicBezTo>
                  <a:cubicBezTo>
                    <a:pt x="2326" y="2408"/>
                    <a:pt x="2156" y="2332"/>
                    <a:pt x="1993" y="2250"/>
                  </a:cubicBezTo>
                  <a:cubicBezTo>
                    <a:pt x="2069" y="2081"/>
                    <a:pt x="2145" y="1906"/>
                    <a:pt x="2227" y="1737"/>
                  </a:cubicBezTo>
                  <a:close/>
                  <a:moveTo>
                    <a:pt x="5956" y="1944"/>
                  </a:moveTo>
                  <a:cubicBezTo>
                    <a:pt x="6130" y="2020"/>
                    <a:pt x="6305" y="2102"/>
                    <a:pt x="6480" y="2184"/>
                  </a:cubicBezTo>
                  <a:cubicBezTo>
                    <a:pt x="6398" y="2348"/>
                    <a:pt x="6321" y="2517"/>
                    <a:pt x="6240" y="2681"/>
                  </a:cubicBezTo>
                  <a:cubicBezTo>
                    <a:pt x="6070" y="2599"/>
                    <a:pt x="5896" y="2523"/>
                    <a:pt x="5726" y="2441"/>
                  </a:cubicBezTo>
                  <a:cubicBezTo>
                    <a:pt x="5803" y="2277"/>
                    <a:pt x="5879" y="2108"/>
                    <a:pt x="5956" y="1944"/>
                  </a:cubicBezTo>
                  <a:close/>
                  <a:moveTo>
                    <a:pt x="4405" y="1988"/>
                  </a:moveTo>
                  <a:cubicBezTo>
                    <a:pt x="4575" y="2070"/>
                    <a:pt x="4744" y="2146"/>
                    <a:pt x="4919" y="2228"/>
                  </a:cubicBezTo>
                  <a:cubicBezTo>
                    <a:pt x="4837" y="2392"/>
                    <a:pt x="4760" y="2561"/>
                    <a:pt x="4678" y="2725"/>
                  </a:cubicBezTo>
                  <a:cubicBezTo>
                    <a:pt x="4509" y="2648"/>
                    <a:pt x="4340" y="2572"/>
                    <a:pt x="4171" y="2490"/>
                  </a:cubicBezTo>
                  <a:cubicBezTo>
                    <a:pt x="4247" y="2326"/>
                    <a:pt x="4324" y="2157"/>
                    <a:pt x="4405" y="1988"/>
                  </a:cubicBezTo>
                  <a:close/>
                  <a:moveTo>
                    <a:pt x="2855" y="2031"/>
                  </a:moveTo>
                  <a:cubicBezTo>
                    <a:pt x="3024" y="2113"/>
                    <a:pt x="3194" y="2190"/>
                    <a:pt x="3363" y="2272"/>
                  </a:cubicBezTo>
                  <a:cubicBezTo>
                    <a:pt x="3281" y="2441"/>
                    <a:pt x="3204" y="2610"/>
                    <a:pt x="3123" y="2779"/>
                  </a:cubicBezTo>
                  <a:cubicBezTo>
                    <a:pt x="2953" y="2697"/>
                    <a:pt x="2790" y="2621"/>
                    <a:pt x="2620" y="2545"/>
                  </a:cubicBezTo>
                  <a:cubicBezTo>
                    <a:pt x="2697" y="2375"/>
                    <a:pt x="2773" y="2206"/>
                    <a:pt x="2855" y="2031"/>
                  </a:cubicBezTo>
                  <a:close/>
                  <a:moveTo>
                    <a:pt x="1310" y="2070"/>
                  </a:moveTo>
                  <a:cubicBezTo>
                    <a:pt x="1480" y="2152"/>
                    <a:pt x="1643" y="2228"/>
                    <a:pt x="1813" y="2310"/>
                  </a:cubicBezTo>
                  <a:cubicBezTo>
                    <a:pt x="1731" y="2479"/>
                    <a:pt x="1654" y="2654"/>
                    <a:pt x="1572" y="2823"/>
                  </a:cubicBezTo>
                  <a:cubicBezTo>
                    <a:pt x="1409" y="2747"/>
                    <a:pt x="1239" y="2670"/>
                    <a:pt x="1070" y="2588"/>
                  </a:cubicBezTo>
                  <a:cubicBezTo>
                    <a:pt x="1152" y="2414"/>
                    <a:pt x="1234" y="2244"/>
                    <a:pt x="1310" y="2070"/>
                  </a:cubicBezTo>
                  <a:close/>
                  <a:moveTo>
                    <a:pt x="6589" y="2233"/>
                  </a:moveTo>
                  <a:cubicBezTo>
                    <a:pt x="6764" y="2315"/>
                    <a:pt x="6938" y="2397"/>
                    <a:pt x="7108" y="2479"/>
                  </a:cubicBezTo>
                  <a:cubicBezTo>
                    <a:pt x="7031" y="2643"/>
                    <a:pt x="6949" y="2807"/>
                    <a:pt x="6873" y="2976"/>
                  </a:cubicBezTo>
                  <a:cubicBezTo>
                    <a:pt x="6698" y="2894"/>
                    <a:pt x="6529" y="2812"/>
                    <a:pt x="6354" y="2736"/>
                  </a:cubicBezTo>
                  <a:cubicBezTo>
                    <a:pt x="6420" y="2594"/>
                    <a:pt x="6485" y="2446"/>
                    <a:pt x="6556" y="2304"/>
                  </a:cubicBezTo>
                  <a:cubicBezTo>
                    <a:pt x="6567" y="2283"/>
                    <a:pt x="6578" y="2261"/>
                    <a:pt x="6589" y="2233"/>
                  </a:cubicBezTo>
                  <a:close/>
                  <a:moveTo>
                    <a:pt x="5033" y="2283"/>
                  </a:moveTo>
                  <a:cubicBezTo>
                    <a:pt x="5208" y="2359"/>
                    <a:pt x="5377" y="2441"/>
                    <a:pt x="5546" y="2517"/>
                  </a:cubicBezTo>
                  <a:cubicBezTo>
                    <a:pt x="5470" y="2681"/>
                    <a:pt x="5388" y="2850"/>
                    <a:pt x="5312" y="3014"/>
                  </a:cubicBezTo>
                  <a:cubicBezTo>
                    <a:pt x="5142" y="2938"/>
                    <a:pt x="4973" y="2861"/>
                    <a:pt x="4798" y="2779"/>
                  </a:cubicBezTo>
                  <a:cubicBezTo>
                    <a:pt x="4880" y="2615"/>
                    <a:pt x="4957" y="2446"/>
                    <a:pt x="5033" y="2283"/>
                  </a:cubicBezTo>
                  <a:close/>
                  <a:moveTo>
                    <a:pt x="3483" y="2326"/>
                  </a:moveTo>
                  <a:cubicBezTo>
                    <a:pt x="3581" y="2375"/>
                    <a:pt x="3679" y="2419"/>
                    <a:pt x="3778" y="2463"/>
                  </a:cubicBezTo>
                  <a:cubicBezTo>
                    <a:pt x="3849" y="2495"/>
                    <a:pt x="3920" y="2528"/>
                    <a:pt x="3991" y="2566"/>
                  </a:cubicBezTo>
                  <a:cubicBezTo>
                    <a:pt x="3914" y="2730"/>
                    <a:pt x="3832" y="2899"/>
                    <a:pt x="3756" y="3069"/>
                  </a:cubicBezTo>
                  <a:cubicBezTo>
                    <a:pt x="3587" y="2987"/>
                    <a:pt x="3417" y="2910"/>
                    <a:pt x="3248" y="2834"/>
                  </a:cubicBezTo>
                  <a:cubicBezTo>
                    <a:pt x="3325" y="2665"/>
                    <a:pt x="3406" y="2495"/>
                    <a:pt x="3483" y="2326"/>
                  </a:cubicBezTo>
                  <a:close/>
                  <a:moveTo>
                    <a:pt x="1938" y="2370"/>
                  </a:moveTo>
                  <a:cubicBezTo>
                    <a:pt x="2102" y="2446"/>
                    <a:pt x="2271" y="2528"/>
                    <a:pt x="2440" y="2605"/>
                  </a:cubicBezTo>
                  <a:cubicBezTo>
                    <a:pt x="2358" y="2779"/>
                    <a:pt x="2282" y="2948"/>
                    <a:pt x="2200" y="3118"/>
                  </a:cubicBezTo>
                  <a:cubicBezTo>
                    <a:pt x="2036" y="3041"/>
                    <a:pt x="1867" y="2959"/>
                    <a:pt x="1703" y="2883"/>
                  </a:cubicBezTo>
                  <a:cubicBezTo>
                    <a:pt x="1780" y="2714"/>
                    <a:pt x="1856" y="2539"/>
                    <a:pt x="1938" y="2370"/>
                  </a:cubicBezTo>
                  <a:close/>
                  <a:moveTo>
                    <a:pt x="7217" y="2528"/>
                  </a:moveTo>
                  <a:cubicBezTo>
                    <a:pt x="7391" y="2610"/>
                    <a:pt x="7566" y="2692"/>
                    <a:pt x="7741" y="2774"/>
                  </a:cubicBezTo>
                  <a:cubicBezTo>
                    <a:pt x="7659" y="2938"/>
                    <a:pt x="7577" y="3107"/>
                    <a:pt x="7501" y="3271"/>
                  </a:cubicBezTo>
                  <a:cubicBezTo>
                    <a:pt x="7326" y="3189"/>
                    <a:pt x="7157" y="3107"/>
                    <a:pt x="6987" y="3025"/>
                  </a:cubicBezTo>
                  <a:cubicBezTo>
                    <a:pt x="7042" y="2910"/>
                    <a:pt x="7097" y="2790"/>
                    <a:pt x="7151" y="2670"/>
                  </a:cubicBezTo>
                  <a:cubicBezTo>
                    <a:pt x="7173" y="2626"/>
                    <a:pt x="7195" y="2577"/>
                    <a:pt x="7217" y="2528"/>
                  </a:cubicBezTo>
                  <a:close/>
                  <a:moveTo>
                    <a:pt x="5666" y="2572"/>
                  </a:moveTo>
                  <a:cubicBezTo>
                    <a:pt x="5836" y="2648"/>
                    <a:pt x="6010" y="2730"/>
                    <a:pt x="6180" y="2812"/>
                  </a:cubicBezTo>
                  <a:cubicBezTo>
                    <a:pt x="6098" y="2976"/>
                    <a:pt x="6021" y="3140"/>
                    <a:pt x="5939" y="3309"/>
                  </a:cubicBezTo>
                  <a:cubicBezTo>
                    <a:pt x="5770" y="3227"/>
                    <a:pt x="5601" y="3150"/>
                    <a:pt x="5432" y="3069"/>
                  </a:cubicBezTo>
                  <a:cubicBezTo>
                    <a:pt x="5508" y="2905"/>
                    <a:pt x="5585" y="2736"/>
                    <a:pt x="5666" y="2572"/>
                  </a:cubicBezTo>
                  <a:close/>
                  <a:moveTo>
                    <a:pt x="4111" y="2621"/>
                  </a:moveTo>
                  <a:cubicBezTo>
                    <a:pt x="4280" y="2697"/>
                    <a:pt x="4449" y="2774"/>
                    <a:pt x="4618" y="2856"/>
                  </a:cubicBezTo>
                  <a:cubicBezTo>
                    <a:pt x="4542" y="3019"/>
                    <a:pt x="4465" y="3189"/>
                    <a:pt x="4389" y="3352"/>
                  </a:cubicBezTo>
                  <a:cubicBezTo>
                    <a:pt x="4220" y="3276"/>
                    <a:pt x="4051" y="3200"/>
                    <a:pt x="3881" y="3123"/>
                  </a:cubicBezTo>
                  <a:cubicBezTo>
                    <a:pt x="3958" y="2954"/>
                    <a:pt x="4034" y="2790"/>
                    <a:pt x="4111" y="2621"/>
                  </a:cubicBezTo>
                  <a:close/>
                  <a:moveTo>
                    <a:pt x="2566" y="2665"/>
                  </a:moveTo>
                  <a:cubicBezTo>
                    <a:pt x="2730" y="2747"/>
                    <a:pt x="2899" y="2823"/>
                    <a:pt x="3068" y="2899"/>
                  </a:cubicBezTo>
                  <a:cubicBezTo>
                    <a:pt x="2986" y="3069"/>
                    <a:pt x="2910" y="3238"/>
                    <a:pt x="2833" y="3407"/>
                  </a:cubicBezTo>
                  <a:cubicBezTo>
                    <a:pt x="2664" y="3331"/>
                    <a:pt x="2495" y="3254"/>
                    <a:pt x="2331" y="3178"/>
                  </a:cubicBezTo>
                  <a:cubicBezTo>
                    <a:pt x="2408" y="3003"/>
                    <a:pt x="2484" y="2834"/>
                    <a:pt x="2566" y="2665"/>
                  </a:cubicBezTo>
                  <a:close/>
                  <a:moveTo>
                    <a:pt x="1021" y="2703"/>
                  </a:moveTo>
                  <a:cubicBezTo>
                    <a:pt x="1185" y="2779"/>
                    <a:pt x="1354" y="2861"/>
                    <a:pt x="1518" y="2938"/>
                  </a:cubicBezTo>
                  <a:cubicBezTo>
                    <a:pt x="1441" y="3112"/>
                    <a:pt x="1359" y="3281"/>
                    <a:pt x="1283" y="3456"/>
                  </a:cubicBezTo>
                  <a:cubicBezTo>
                    <a:pt x="1114" y="3374"/>
                    <a:pt x="950" y="3298"/>
                    <a:pt x="781" y="3221"/>
                  </a:cubicBezTo>
                  <a:cubicBezTo>
                    <a:pt x="863" y="3047"/>
                    <a:pt x="939" y="2872"/>
                    <a:pt x="1021" y="2703"/>
                  </a:cubicBezTo>
                  <a:close/>
                  <a:moveTo>
                    <a:pt x="7850" y="2828"/>
                  </a:moveTo>
                  <a:cubicBezTo>
                    <a:pt x="8019" y="2910"/>
                    <a:pt x="8194" y="2992"/>
                    <a:pt x="8363" y="3074"/>
                  </a:cubicBezTo>
                  <a:cubicBezTo>
                    <a:pt x="8287" y="3243"/>
                    <a:pt x="8205" y="3407"/>
                    <a:pt x="8128" y="3571"/>
                  </a:cubicBezTo>
                  <a:cubicBezTo>
                    <a:pt x="7954" y="3489"/>
                    <a:pt x="7784" y="3407"/>
                    <a:pt x="7610" y="3325"/>
                  </a:cubicBezTo>
                  <a:cubicBezTo>
                    <a:pt x="7659" y="3232"/>
                    <a:pt x="7703" y="3134"/>
                    <a:pt x="7746" y="3041"/>
                  </a:cubicBezTo>
                  <a:cubicBezTo>
                    <a:pt x="7779" y="2970"/>
                    <a:pt x="7812" y="2899"/>
                    <a:pt x="7850" y="2828"/>
                  </a:cubicBezTo>
                  <a:close/>
                  <a:moveTo>
                    <a:pt x="6294" y="2861"/>
                  </a:moveTo>
                  <a:cubicBezTo>
                    <a:pt x="6469" y="2943"/>
                    <a:pt x="6638" y="3025"/>
                    <a:pt x="6807" y="3101"/>
                  </a:cubicBezTo>
                  <a:cubicBezTo>
                    <a:pt x="6731" y="3271"/>
                    <a:pt x="6649" y="3434"/>
                    <a:pt x="6573" y="3598"/>
                  </a:cubicBezTo>
                  <a:cubicBezTo>
                    <a:pt x="6403" y="3522"/>
                    <a:pt x="6234" y="3440"/>
                    <a:pt x="6059" y="3363"/>
                  </a:cubicBezTo>
                  <a:cubicBezTo>
                    <a:pt x="6141" y="3194"/>
                    <a:pt x="6218" y="3030"/>
                    <a:pt x="6294" y="2861"/>
                  </a:cubicBezTo>
                  <a:close/>
                  <a:moveTo>
                    <a:pt x="4744" y="2910"/>
                  </a:moveTo>
                  <a:cubicBezTo>
                    <a:pt x="4913" y="2987"/>
                    <a:pt x="5082" y="3069"/>
                    <a:pt x="5252" y="3145"/>
                  </a:cubicBezTo>
                  <a:cubicBezTo>
                    <a:pt x="5175" y="3314"/>
                    <a:pt x="5093" y="3478"/>
                    <a:pt x="5017" y="3642"/>
                  </a:cubicBezTo>
                  <a:cubicBezTo>
                    <a:pt x="4848" y="3565"/>
                    <a:pt x="4678" y="3489"/>
                    <a:pt x="4509" y="3412"/>
                  </a:cubicBezTo>
                  <a:cubicBezTo>
                    <a:pt x="4586" y="3243"/>
                    <a:pt x="4662" y="3079"/>
                    <a:pt x="4744" y="2910"/>
                  </a:cubicBezTo>
                  <a:close/>
                  <a:moveTo>
                    <a:pt x="3194" y="2959"/>
                  </a:moveTo>
                  <a:cubicBezTo>
                    <a:pt x="3265" y="2992"/>
                    <a:pt x="3336" y="3025"/>
                    <a:pt x="3406" y="3058"/>
                  </a:cubicBezTo>
                  <a:cubicBezTo>
                    <a:pt x="3505" y="3107"/>
                    <a:pt x="3598" y="3150"/>
                    <a:pt x="3696" y="3194"/>
                  </a:cubicBezTo>
                  <a:cubicBezTo>
                    <a:pt x="3685" y="3216"/>
                    <a:pt x="3674" y="3238"/>
                    <a:pt x="3668" y="3254"/>
                  </a:cubicBezTo>
                  <a:cubicBezTo>
                    <a:pt x="3598" y="3402"/>
                    <a:pt x="3532" y="3549"/>
                    <a:pt x="3467" y="3696"/>
                  </a:cubicBezTo>
                  <a:cubicBezTo>
                    <a:pt x="3297" y="3620"/>
                    <a:pt x="3128" y="3543"/>
                    <a:pt x="2959" y="3467"/>
                  </a:cubicBezTo>
                  <a:cubicBezTo>
                    <a:pt x="3035" y="3298"/>
                    <a:pt x="3117" y="3129"/>
                    <a:pt x="3194" y="2959"/>
                  </a:cubicBezTo>
                  <a:close/>
                  <a:moveTo>
                    <a:pt x="1649" y="3003"/>
                  </a:moveTo>
                  <a:cubicBezTo>
                    <a:pt x="1813" y="3079"/>
                    <a:pt x="1982" y="3161"/>
                    <a:pt x="2145" y="3238"/>
                  </a:cubicBezTo>
                  <a:cubicBezTo>
                    <a:pt x="2069" y="3407"/>
                    <a:pt x="1993" y="3576"/>
                    <a:pt x="1911" y="3745"/>
                  </a:cubicBezTo>
                  <a:cubicBezTo>
                    <a:pt x="1747" y="3669"/>
                    <a:pt x="1578" y="3593"/>
                    <a:pt x="1414" y="3516"/>
                  </a:cubicBezTo>
                  <a:cubicBezTo>
                    <a:pt x="1490" y="3342"/>
                    <a:pt x="1567" y="3172"/>
                    <a:pt x="1649" y="3003"/>
                  </a:cubicBezTo>
                  <a:close/>
                  <a:moveTo>
                    <a:pt x="6922" y="3156"/>
                  </a:moveTo>
                  <a:cubicBezTo>
                    <a:pt x="7097" y="3238"/>
                    <a:pt x="7266" y="3320"/>
                    <a:pt x="7435" y="3402"/>
                  </a:cubicBezTo>
                  <a:cubicBezTo>
                    <a:pt x="7359" y="3565"/>
                    <a:pt x="7277" y="3735"/>
                    <a:pt x="7200" y="3898"/>
                  </a:cubicBezTo>
                  <a:cubicBezTo>
                    <a:pt x="7031" y="3816"/>
                    <a:pt x="6862" y="3735"/>
                    <a:pt x="6693" y="3658"/>
                  </a:cubicBezTo>
                  <a:cubicBezTo>
                    <a:pt x="6769" y="3489"/>
                    <a:pt x="6845" y="3325"/>
                    <a:pt x="6922" y="3156"/>
                  </a:cubicBezTo>
                  <a:close/>
                  <a:moveTo>
                    <a:pt x="5372" y="3200"/>
                  </a:moveTo>
                  <a:cubicBezTo>
                    <a:pt x="5541" y="3281"/>
                    <a:pt x="5710" y="3358"/>
                    <a:pt x="5879" y="3440"/>
                  </a:cubicBezTo>
                  <a:cubicBezTo>
                    <a:pt x="5803" y="3604"/>
                    <a:pt x="5726" y="3773"/>
                    <a:pt x="5650" y="3937"/>
                  </a:cubicBezTo>
                  <a:cubicBezTo>
                    <a:pt x="5481" y="3860"/>
                    <a:pt x="5312" y="3778"/>
                    <a:pt x="5142" y="3702"/>
                  </a:cubicBezTo>
                  <a:cubicBezTo>
                    <a:pt x="5219" y="3533"/>
                    <a:pt x="5295" y="3369"/>
                    <a:pt x="5372" y="3200"/>
                  </a:cubicBezTo>
                  <a:close/>
                  <a:moveTo>
                    <a:pt x="3821" y="3249"/>
                  </a:moveTo>
                  <a:cubicBezTo>
                    <a:pt x="3991" y="3331"/>
                    <a:pt x="4160" y="3407"/>
                    <a:pt x="4329" y="3483"/>
                  </a:cubicBezTo>
                  <a:cubicBezTo>
                    <a:pt x="4307" y="3533"/>
                    <a:pt x="4285" y="3576"/>
                    <a:pt x="4263" y="3625"/>
                  </a:cubicBezTo>
                  <a:cubicBezTo>
                    <a:pt x="4203" y="3745"/>
                    <a:pt x="4149" y="3866"/>
                    <a:pt x="4094" y="3986"/>
                  </a:cubicBezTo>
                  <a:cubicBezTo>
                    <a:pt x="3925" y="3909"/>
                    <a:pt x="3761" y="3833"/>
                    <a:pt x="3592" y="3756"/>
                  </a:cubicBezTo>
                  <a:cubicBezTo>
                    <a:pt x="3668" y="3587"/>
                    <a:pt x="3745" y="3418"/>
                    <a:pt x="3821" y="3249"/>
                  </a:cubicBezTo>
                  <a:close/>
                  <a:moveTo>
                    <a:pt x="2277" y="3298"/>
                  </a:moveTo>
                  <a:cubicBezTo>
                    <a:pt x="2440" y="3374"/>
                    <a:pt x="2609" y="3451"/>
                    <a:pt x="2773" y="3533"/>
                  </a:cubicBezTo>
                  <a:cubicBezTo>
                    <a:pt x="2697" y="3702"/>
                    <a:pt x="2620" y="3866"/>
                    <a:pt x="2544" y="4035"/>
                  </a:cubicBezTo>
                  <a:cubicBezTo>
                    <a:pt x="2375" y="3958"/>
                    <a:pt x="2206" y="3882"/>
                    <a:pt x="2042" y="3805"/>
                  </a:cubicBezTo>
                  <a:cubicBezTo>
                    <a:pt x="2118" y="3636"/>
                    <a:pt x="2195" y="3467"/>
                    <a:pt x="2277" y="3298"/>
                  </a:cubicBezTo>
                  <a:close/>
                  <a:moveTo>
                    <a:pt x="732" y="3336"/>
                  </a:moveTo>
                  <a:cubicBezTo>
                    <a:pt x="895" y="3412"/>
                    <a:pt x="1065" y="3494"/>
                    <a:pt x="1228" y="3571"/>
                  </a:cubicBezTo>
                  <a:cubicBezTo>
                    <a:pt x="1147" y="3745"/>
                    <a:pt x="1070" y="3915"/>
                    <a:pt x="994" y="4084"/>
                  </a:cubicBezTo>
                  <a:cubicBezTo>
                    <a:pt x="824" y="4007"/>
                    <a:pt x="655" y="3931"/>
                    <a:pt x="491" y="3849"/>
                  </a:cubicBezTo>
                  <a:cubicBezTo>
                    <a:pt x="573" y="3680"/>
                    <a:pt x="650" y="3505"/>
                    <a:pt x="732" y="3336"/>
                  </a:cubicBezTo>
                  <a:close/>
                  <a:moveTo>
                    <a:pt x="7550" y="3456"/>
                  </a:moveTo>
                  <a:cubicBezTo>
                    <a:pt x="7724" y="3538"/>
                    <a:pt x="7894" y="3620"/>
                    <a:pt x="8063" y="3702"/>
                  </a:cubicBezTo>
                  <a:cubicBezTo>
                    <a:pt x="7986" y="3871"/>
                    <a:pt x="7904" y="4035"/>
                    <a:pt x="7823" y="4199"/>
                  </a:cubicBezTo>
                  <a:cubicBezTo>
                    <a:pt x="7659" y="4117"/>
                    <a:pt x="7490" y="4035"/>
                    <a:pt x="7320" y="3953"/>
                  </a:cubicBezTo>
                  <a:cubicBezTo>
                    <a:pt x="7397" y="3789"/>
                    <a:pt x="7473" y="3620"/>
                    <a:pt x="7550" y="3456"/>
                  </a:cubicBezTo>
                  <a:close/>
                  <a:moveTo>
                    <a:pt x="5999" y="3494"/>
                  </a:moveTo>
                  <a:cubicBezTo>
                    <a:pt x="6174" y="3571"/>
                    <a:pt x="6343" y="3653"/>
                    <a:pt x="6513" y="3729"/>
                  </a:cubicBezTo>
                  <a:cubicBezTo>
                    <a:pt x="6431" y="3898"/>
                    <a:pt x="6354" y="4062"/>
                    <a:pt x="6278" y="4231"/>
                  </a:cubicBezTo>
                  <a:cubicBezTo>
                    <a:pt x="6261" y="4220"/>
                    <a:pt x="6245" y="4215"/>
                    <a:pt x="6229" y="4204"/>
                  </a:cubicBezTo>
                  <a:cubicBezTo>
                    <a:pt x="6076" y="4133"/>
                    <a:pt x="5923" y="4068"/>
                    <a:pt x="5770" y="3997"/>
                  </a:cubicBezTo>
                  <a:cubicBezTo>
                    <a:pt x="5847" y="3827"/>
                    <a:pt x="5923" y="3658"/>
                    <a:pt x="5999" y="3494"/>
                  </a:cubicBezTo>
                  <a:close/>
                  <a:moveTo>
                    <a:pt x="4455" y="3543"/>
                  </a:moveTo>
                  <a:cubicBezTo>
                    <a:pt x="4618" y="3620"/>
                    <a:pt x="4788" y="3696"/>
                    <a:pt x="4957" y="3773"/>
                  </a:cubicBezTo>
                  <a:cubicBezTo>
                    <a:pt x="4924" y="3844"/>
                    <a:pt x="4891" y="3920"/>
                    <a:pt x="4859" y="3991"/>
                  </a:cubicBezTo>
                  <a:cubicBezTo>
                    <a:pt x="4815" y="4084"/>
                    <a:pt x="4771" y="4177"/>
                    <a:pt x="4727" y="4275"/>
                  </a:cubicBezTo>
                  <a:cubicBezTo>
                    <a:pt x="4558" y="4199"/>
                    <a:pt x="4389" y="4122"/>
                    <a:pt x="4220" y="4040"/>
                  </a:cubicBezTo>
                  <a:cubicBezTo>
                    <a:pt x="4296" y="3876"/>
                    <a:pt x="4378" y="3707"/>
                    <a:pt x="4455" y="3543"/>
                  </a:cubicBezTo>
                  <a:close/>
                  <a:moveTo>
                    <a:pt x="2904" y="3593"/>
                  </a:moveTo>
                  <a:cubicBezTo>
                    <a:pt x="2948" y="3614"/>
                    <a:pt x="2997" y="3631"/>
                    <a:pt x="3041" y="3653"/>
                  </a:cubicBezTo>
                  <a:cubicBezTo>
                    <a:pt x="3161" y="3713"/>
                    <a:pt x="3281" y="3767"/>
                    <a:pt x="3406" y="3822"/>
                  </a:cubicBezTo>
                  <a:cubicBezTo>
                    <a:pt x="3330" y="3991"/>
                    <a:pt x="3248" y="4160"/>
                    <a:pt x="3172" y="4324"/>
                  </a:cubicBezTo>
                  <a:cubicBezTo>
                    <a:pt x="3008" y="4248"/>
                    <a:pt x="2839" y="4171"/>
                    <a:pt x="2670" y="4095"/>
                  </a:cubicBezTo>
                  <a:cubicBezTo>
                    <a:pt x="2751" y="3926"/>
                    <a:pt x="2828" y="3756"/>
                    <a:pt x="2904" y="3593"/>
                  </a:cubicBezTo>
                  <a:close/>
                  <a:moveTo>
                    <a:pt x="1359" y="3636"/>
                  </a:moveTo>
                  <a:cubicBezTo>
                    <a:pt x="1523" y="3713"/>
                    <a:pt x="1692" y="3789"/>
                    <a:pt x="1856" y="3866"/>
                  </a:cubicBezTo>
                  <a:cubicBezTo>
                    <a:pt x="1780" y="4040"/>
                    <a:pt x="1698" y="4209"/>
                    <a:pt x="1621" y="4379"/>
                  </a:cubicBezTo>
                  <a:cubicBezTo>
                    <a:pt x="1452" y="4302"/>
                    <a:pt x="1288" y="4220"/>
                    <a:pt x="1119" y="4144"/>
                  </a:cubicBezTo>
                  <a:cubicBezTo>
                    <a:pt x="1201" y="3975"/>
                    <a:pt x="1278" y="3805"/>
                    <a:pt x="1359" y="3636"/>
                  </a:cubicBezTo>
                  <a:close/>
                  <a:moveTo>
                    <a:pt x="6633" y="3789"/>
                  </a:moveTo>
                  <a:cubicBezTo>
                    <a:pt x="6802" y="3866"/>
                    <a:pt x="6971" y="3947"/>
                    <a:pt x="7140" y="4029"/>
                  </a:cubicBezTo>
                  <a:cubicBezTo>
                    <a:pt x="7058" y="4193"/>
                    <a:pt x="6982" y="4362"/>
                    <a:pt x="6906" y="4526"/>
                  </a:cubicBezTo>
                  <a:cubicBezTo>
                    <a:pt x="6736" y="4450"/>
                    <a:pt x="6567" y="4368"/>
                    <a:pt x="6398" y="4286"/>
                  </a:cubicBezTo>
                  <a:cubicBezTo>
                    <a:pt x="6474" y="4122"/>
                    <a:pt x="6551" y="3953"/>
                    <a:pt x="6633" y="3789"/>
                  </a:cubicBezTo>
                  <a:close/>
                  <a:moveTo>
                    <a:pt x="5082" y="3833"/>
                  </a:moveTo>
                  <a:cubicBezTo>
                    <a:pt x="5252" y="3909"/>
                    <a:pt x="5421" y="3986"/>
                    <a:pt x="5590" y="4068"/>
                  </a:cubicBezTo>
                  <a:cubicBezTo>
                    <a:pt x="5541" y="4166"/>
                    <a:pt x="5497" y="4259"/>
                    <a:pt x="5454" y="4357"/>
                  </a:cubicBezTo>
                  <a:cubicBezTo>
                    <a:pt x="5421" y="4428"/>
                    <a:pt x="5388" y="4499"/>
                    <a:pt x="5355" y="4564"/>
                  </a:cubicBezTo>
                  <a:cubicBezTo>
                    <a:pt x="5186" y="4488"/>
                    <a:pt x="5022" y="4411"/>
                    <a:pt x="4853" y="4335"/>
                  </a:cubicBezTo>
                  <a:cubicBezTo>
                    <a:pt x="4929" y="4166"/>
                    <a:pt x="5006" y="3997"/>
                    <a:pt x="5082" y="3833"/>
                  </a:cubicBezTo>
                  <a:close/>
                  <a:moveTo>
                    <a:pt x="3532" y="3882"/>
                  </a:moveTo>
                  <a:cubicBezTo>
                    <a:pt x="3701" y="3958"/>
                    <a:pt x="3870" y="4035"/>
                    <a:pt x="4034" y="4111"/>
                  </a:cubicBezTo>
                  <a:cubicBezTo>
                    <a:pt x="3958" y="4280"/>
                    <a:pt x="3881" y="4450"/>
                    <a:pt x="3805" y="4613"/>
                  </a:cubicBezTo>
                  <a:cubicBezTo>
                    <a:pt x="3636" y="4537"/>
                    <a:pt x="3472" y="4461"/>
                    <a:pt x="3303" y="4384"/>
                  </a:cubicBezTo>
                  <a:cubicBezTo>
                    <a:pt x="3379" y="4215"/>
                    <a:pt x="3456" y="4051"/>
                    <a:pt x="3532" y="3882"/>
                  </a:cubicBezTo>
                  <a:close/>
                  <a:moveTo>
                    <a:pt x="1987" y="3931"/>
                  </a:moveTo>
                  <a:cubicBezTo>
                    <a:pt x="2151" y="4007"/>
                    <a:pt x="2320" y="4084"/>
                    <a:pt x="2484" y="4160"/>
                  </a:cubicBezTo>
                  <a:cubicBezTo>
                    <a:pt x="2408" y="4330"/>
                    <a:pt x="2331" y="4499"/>
                    <a:pt x="2249" y="4668"/>
                  </a:cubicBezTo>
                  <a:cubicBezTo>
                    <a:pt x="2085" y="4592"/>
                    <a:pt x="1916" y="4515"/>
                    <a:pt x="1752" y="4439"/>
                  </a:cubicBezTo>
                  <a:cubicBezTo>
                    <a:pt x="1829" y="4269"/>
                    <a:pt x="1905" y="4100"/>
                    <a:pt x="1987" y="3931"/>
                  </a:cubicBezTo>
                  <a:close/>
                  <a:moveTo>
                    <a:pt x="437" y="3964"/>
                  </a:moveTo>
                  <a:cubicBezTo>
                    <a:pt x="606" y="4046"/>
                    <a:pt x="770" y="4122"/>
                    <a:pt x="934" y="4204"/>
                  </a:cubicBezTo>
                  <a:cubicBezTo>
                    <a:pt x="857" y="4373"/>
                    <a:pt x="775" y="4542"/>
                    <a:pt x="699" y="4717"/>
                  </a:cubicBezTo>
                  <a:cubicBezTo>
                    <a:pt x="530" y="4635"/>
                    <a:pt x="366" y="4559"/>
                    <a:pt x="197" y="4482"/>
                  </a:cubicBezTo>
                  <a:cubicBezTo>
                    <a:pt x="279" y="4308"/>
                    <a:pt x="360" y="4138"/>
                    <a:pt x="437" y="3964"/>
                  </a:cubicBezTo>
                  <a:close/>
                  <a:moveTo>
                    <a:pt x="7255" y="4084"/>
                  </a:moveTo>
                  <a:cubicBezTo>
                    <a:pt x="7424" y="4166"/>
                    <a:pt x="7593" y="4248"/>
                    <a:pt x="7763" y="4330"/>
                  </a:cubicBezTo>
                  <a:cubicBezTo>
                    <a:pt x="7686" y="4499"/>
                    <a:pt x="7610" y="4663"/>
                    <a:pt x="7528" y="4832"/>
                  </a:cubicBezTo>
                  <a:cubicBezTo>
                    <a:pt x="7364" y="4750"/>
                    <a:pt x="7195" y="4668"/>
                    <a:pt x="7026" y="4586"/>
                  </a:cubicBezTo>
                  <a:cubicBezTo>
                    <a:pt x="7102" y="4417"/>
                    <a:pt x="7178" y="4253"/>
                    <a:pt x="7255" y="4084"/>
                  </a:cubicBezTo>
                  <a:close/>
                  <a:moveTo>
                    <a:pt x="5710" y="4122"/>
                  </a:moveTo>
                  <a:cubicBezTo>
                    <a:pt x="5879" y="4204"/>
                    <a:pt x="6049" y="4280"/>
                    <a:pt x="6218" y="4362"/>
                  </a:cubicBezTo>
                  <a:cubicBezTo>
                    <a:pt x="6158" y="4482"/>
                    <a:pt x="6103" y="4602"/>
                    <a:pt x="6049" y="4723"/>
                  </a:cubicBezTo>
                  <a:lnTo>
                    <a:pt x="5983" y="4859"/>
                  </a:lnTo>
                  <a:cubicBezTo>
                    <a:pt x="5945" y="4843"/>
                    <a:pt x="5901" y="4821"/>
                    <a:pt x="5863" y="4804"/>
                  </a:cubicBezTo>
                  <a:cubicBezTo>
                    <a:pt x="5737" y="4744"/>
                    <a:pt x="5606" y="4684"/>
                    <a:pt x="5481" y="4624"/>
                  </a:cubicBezTo>
                  <a:cubicBezTo>
                    <a:pt x="5557" y="4461"/>
                    <a:pt x="5634" y="4291"/>
                    <a:pt x="5710" y="4122"/>
                  </a:cubicBezTo>
                  <a:close/>
                  <a:moveTo>
                    <a:pt x="4165" y="4171"/>
                  </a:moveTo>
                  <a:cubicBezTo>
                    <a:pt x="4329" y="4248"/>
                    <a:pt x="4498" y="4324"/>
                    <a:pt x="4667" y="4406"/>
                  </a:cubicBezTo>
                  <a:cubicBezTo>
                    <a:pt x="4591" y="4570"/>
                    <a:pt x="4515" y="4739"/>
                    <a:pt x="4433" y="4903"/>
                  </a:cubicBezTo>
                  <a:cubicBezTo>
                    <a:pt x="4269" y="4826"/>
                    <a:pt x="4100" y="4750"/>
                    <a:pt x="3936" y="4673"/>
                  </a:cubicBezTo>
                  <a:cubicBezTo>
                    <a:pt x="4012" y="4504"/>
                    <a:pt x="4089" y="4340"/>
                    <a:pt x="4165" y="4171"/>
                  </a:cubicBezTo>
                  <a:close/>
                  <a:moveTo>
                    <a:pt x="2615" y="4220"/>
                  </a:moveTo>
                  <a:cubicBezTo>
                    <a:pt x="2637" y="4231"/>
                    <a:pt x="2653" y="4242"/>
                    <a:pt x="2675" y="4248"/>
                  </a:cubicBezTo>
                  <a:cubicBezTo>
                    <a:pt x="2822" y="4319"/>
                    <a:pt x="2970" y="4384"/>
                    <a:pt x="3117" y="4455"/>
                  </a:cubicBezTo>
                  <a:cubicBezTo>
                    <a:pt x="3035" y="4619"/>
                    <a:pt x="2959" y="4788"/>
                    <a:pt x="2882" y="4957"/>
                  </a:cubicBezTo>
                  <a:cubicBezTo>
                    <a:pt x="2713" y="4881"/>
                    <a:pt x="2549" y="4804"/>
                    <a:pt x="2380" y="4728"/>
                  </a:cubicBezTo>
                  <a:cubicBezTo>
                    <a:pt x="2457" y="4559"/>
                    <a:pt x="2539" y="4390"/>
                    <a:pt x="2615" y="4220"/>
                  </a:cubicBezTo>
                  <a:close/>
                  <a:moveTo>
                    <a:pt x="1065" y="4264"/>
                  </a:moveTo>
                  <a:cubicBezTo>
                    <a:pt x="1234" y="4340"/>
                    <a:pt x="1398" y="4422"/>
                    <a:pt x="1567" y="4499"/>
                  </a:cubicBezTo>
                  <a:cubicBezTo>
                    <a:pt x="1485" y="4668"/>
                    <a:pt x="1409" y="4837"/>
                    <a:pt x="1327" y="5006"/>
                  </a:cubicBezTo>
                  <a:cubicBezTo>
                    <a:pt x="1163" y="4930"/>
                    <a:pt x="994" y="4854"/>
                    <a:pt x="830" y="4777"/>
                  </a:cubicBezTo>
                  <a:cubicBezTo>
                    <a:pt x="906" y="4602"/>
                    <a:pt x="988" y="4433"/>
                    <a:pt x="1065" y="4264"/>
                  </a:cubicBezTo>
                  <a:close/>
                  <a:moveTo>
                    <a:pt x="7883" y="4390"/>
                  </a:moveTo>
                  <a:cubicBezTo>
                    <a:pt x="8052" y="4471"/>
                    <a:pt x="8221" y="4553"/>
                    <a:pt x="8385" y="4635"/>
                  </a:cubicBezTo>
                  <a:cubicBezTo>
                    <a:pt x="8308" y="4804"/>
                    <a:pt x="8232" y="4974"/>
                    <a:pt x="8150" y="5137"/>
                  </a:cubicBezTo>
                  <a:cubicBezTo>
                    <a:pt x="7986" y="5056"/>
                    <a:pt x="7817" y="4974"/>
                    <a:pt x="7648" y="4892"/>
                  </a:cubicBezTo>
                  <a:cubicBezTo>
                    <a:pt x="7730" y="4723"/>
                    <a:pt x="7806" y="4553"/>
                    <a:pt x="7883" y="4390"/>
                  </a:cubicBezTo>
                  <a:close/>
                  <a:moveTo>
                    <a:pt x="6338" y="4417"/>
                  </a:moveTo>
                  <a:cubicBezTo>
                    <a:pt x="6507" y="4499"/>
                    <a:pt x="6676" y="4575"/>
                    <a:pt x="6845" y="4657"/>
                  </a:cubicBezTo>
                  <a:cubicBezTo>
                    <a:pt x="6775" y="4804"/>
                    <a:pt x="6709" y="4946"/>
                    <a:pt x="6644" y="5094"/>
                  </a:cubicBezTo>
                  <a:cubicBezTo>
                    <a:pt x="6633" y="5116"/>
                    <a:pt x="6622" y="5137"/>
                    <a:pt x="6611" y="5159"/>
                  </a:cubicBezTo>
                  <a:cubicBezTo>
                    <a:pt x="6447" y="5077"/>
                    <a:pt x="6278" y="5001"/>
                    <a:pt x="6109" y="4919"/>
                  </a:cubicBezTo>
                  <a:cubicBezTo>
                    <a:pt x="6185" y="4750"/>
                    <a:pt x="6261" y="4586"/>
                    <a:pt x="6338" y="4417"/>
                  </a:cubicBezTo>
                  <a:close/>
                  <a:moveTo>
                    <a:pt x="4793" y="4461"/>
                  </a:moveTo>
                  <a:cubicBezTo>
                    <a:pt x="4962" y="4542"/>
                    <a:pt x="5126" y="4619"/>
                    <a:pt x="5295" y="4695"/>
                  </a:cubicBezTo>
                  <a:cubicBezTo>
                    <a:pt x="5219" y="4864"/>
                    <a:pt x="5142" y="5028"/>
                    <a:pt x="5066" y="5197"/>
                  </a:cubicBezTo>
                  <a:cubicBezTo>
                    <a:pt x="4897" y="5121"/>
                    <a:pt x="4733" y="5039"/>
                    <a:pt x="4564" y="4963"/>
                  </a:cubicBezTo>
                  <a:cubicBezTo>
                    <a:pt x="4640" y="4799"/>
                    <a:pt x="4717" y="4630"/>
                    <a:pt x="4793" y="4461"/>
                  </a:cubicBezTo>
                  <a:close/>
                  <a:moveTo>
                    <a:pt x="3243" y="4515"/>
                  </a:moveTo>
                  <a:cubicBezTo>
                    <a:pt x="3412" y="4592"/>
                    <a:pt x="3576" y="4668"/>
                    <a:pt x="3745" y="4744"/>
                  </a:cubicBezTo>
                  <a:cubicBezTo>
                    <a:pt x="3668" y="4908"/>
                    <a:pt x="3592" y="5077"/>
                    <a:pt x="3516" y="5247"/>
                  </a:cubicBezTo>
                  <a:cubicBezTo>
                    <a:pt x="3346" y="5170"/>
                    <a:pt x="3183" y="5094"/>
                    <a:pt x="3013" y="5017"/>
                  </a:cubicBezTo>
                  <a:cubicBezTo>
                    <a:pt x="3090" y="4848"/>
                    <a:pt x="3166" y="4679"/>
                    <a:pt x="3243" y="4515"/>
                  </a:cubicBezTo>
                  <a:close/>
                  <a:moveTo>
                    <a:pt x="1692" y="4559"/>
                  </a:moveTo>
                  <a:cubicBezTo>
                    <a:pt x="1862" y="4635"/>
                    <a:pt x="2025" y="4717"/>
                    <a:pt x="2195" y="4794"/>
                  </a:cubicBezTo>
                  <a:cubicBezTo>
                    <a:pt x="2118" y="4963"/>
                    <a:pt x="2036" y="5127"/>
                    <a:pt x="1960" y="5296"/>
                  </a:cubicBezTo>
                  <a:cubicBezTo>
                    <a:pt x="1791" y="5219"/>
                    <a:pt x="1627" y="5143"/>
                    <a:pt x="1458" y="5066"/>
                  </a:cubicBezTo>
                  <a:cubicBezTo>
                    <a:pt x="1540" y="4897"/>
                    <a:pt x="1616" y="4728"/>
                    <a:pt x="1692" y="4559"/>
                  </a:cubicBezTo>
                  <a:close/>
                  <a:moveTo>
                    <a:pt x="6966" y="4717"/>
                  </a:moveTo>
                  <a:cubicBezTo>
                    <a:pt x="7135" y="4799"/>
                    <a:pt x="7304" y="4881"/>
                    <a:pt x="7468" y="4963"/>
                  </a:cubicBezTo>
                  <a:cubicBezTo>
                    <a:pt x="7391" y="5127"/>
                    <a:pt x="7315" y="5290"/>
                    <a:pt x="7239" y="5459"/>
                  </a:cubicBezTo>
                  <a:lnTo>
                    <a:pt x="7233" y="5459"/>
                  </a:lnTo>
                  <a:cubicBezTo>
                    <a:pt x="7069" y="5378"/>
                    <a:pt x="6906" y="5301"/>
                    <a:pt x="6736" y="5219"/>
                  </a:cubicBezTo>
                  <a:cubicBezTo>
                    <a:pt x="6813" y="5050"/>
                    <a:pt x="6889" y="4886"/>
                    <a:pt x="6966" y="4717"/>
                  </a:cubicBezTo>
                  <a:close/>
                  <a:moveTo>
                    <a:pt x="5421" y="4755"/>
                  </a:moveTo>
                  <a:cubicBezTo>
                    <a:pt x="5590" y="4832"/>
                    <a:pt x="5759" y="4914"/>
                    <a:pt x="5923" y="4990"/>
                  </a:cubicBezTo>
                  <a:cubicBezTo>
                    <a:pt x="5847" y="5159"/>
                    <a:pt x="5770" y="5323"/>
                    <a:pt x="5694" y="5492"/>
                  </a:cubicBezTo>
                  <a:cubicBezTo>
                    <a:pt x="5628" y="5459"/>
                    <a:pt x="5563" y="5427"/>
                    <a:pt x="5497" y="5399"/>
                  </a:cubicBezTo>
                  <a:cubicBezTo>
                    <a:pt x="5393" y="5350"/>
                    <a:pt x="5295" y="5301"/>
                    <a:pt x="5191" y="5258"/>
                  </a:cubicBezTo>
                  <a:cubicBezTo>
                    <a:pt x="5268" y="5088"/>
                    <a:pt x="5344" y="4925"/>
                    <a:pt x="5421" y="4755"/>
                  </a:cubicBezTo>
                  <a:close/>
                  <a:moveTo>
                    <a:pt x="3876" y="4804"/>
                  </a:moveTo>
                  <a:cubicBezTo>
                    <a:pt x="4040" y="4881"/>
                    <a:pt x="4209" y="4957"/>
                    <a:pt x="4373" y="5034"/>
                  </a:cubicBezTo>
                  <a:cubicBezTo>
                    <a:pt x="4296" y="5203"/>
                    <a:pt x="4220" y="5367"/>
                    <a:pt x="4143" y="5536"/>
                  </a:cubicBezTo>
                  <a:cubicBezTo>
                    <a:pt x="3980" y="5459"/>
                    <a:pt x="3810" y="5383"/>
                    <a:pt x="3647" y="5307"/>
                  </a:cubicBezTo>
                  <a:cubicBezTo>
                    <a:pt x="3723" y="5137"/>
                    <a:pt x="3800" y="4968"/>
                    <a:pt x="3876" y="4804"/>
                  </a:cubicBezTo>
                  <a:close/>
                  <a:moveTo>
                    <a:pt x="2326" y="4854"/>
                  </a:moveTo>
                  <a:cubicBezTo>
                    <a:pt x="2489" y="4930"/>
                    <a:pt x="2659" y="5006"/>
                    <a:pt x="2822" y="5083"/>
                  </a:cubicBezTo>
                  <a:cubicBezTo>
                    <a:pt x="2746" y="5252"/>
                    <a:pt x="2670" y="5416"/>
                    <a:pt x="2593" y="5585"/>
                  </a:cubicBezTo>
                  <a:cubicBezTo>
                    <a:pt x="2424" y="5509"/>
                    <a:pt x="2255" y="5432"/>
                    <a:pt x="2091" y="5356"/>
                  </a:cubicBezTo>
                  <a:cubicBezTo>
                    <a:pt x="2167" y="5187"/>
                    <a:pt x="2244" y="5023"/>
                    <a:pt x="2326" y="4854"/>
                  </a:cubicBezTo>
                  <a:close/>
                  <a:moveTo>
                    <a:pt x="770" y="4897"/>
                  </a:moveTo>
                  <a:cubicBezTo>
                    <a:pt x="939" y="4974"/>
                    <a:pt x="1103" y="5050"/>
                    <a:pt x="1272" y="5127"/>
                  </a:cubicBezTo>
                  <a:cubicBezTo>
                    <a:pt x="1190" y="5296"/>
                    <a:pt x="1114" y="5465"/>
                    <a:pt x="1032" y="5634"/>
                  </a:cubicBezTo>
                  <a:cubicBezTo>
                    <a:pt x="868" y="5558"/>
                    <a:pt x="699" y="5481"/>
                    <a:pt x="530" y="5405"/>
                  </a:cubicBezTo>
                  <a:cubicBezTo>
                    <a:pt x="601" y="5263"/>
                    <a:pt x="666" y="5121"/>
                    <a:pt x="732" y="4974"/>
                  </a:cubicBezTo>
                  <a:cubicBezTo>
                    <a:pt x="748" y="4946"/>
                    <a:pt x="759" y="4919"/>
                    <a:pt x="770" y="4897"/>
                  </a:cubicBezTo>
                  <a:close/>
                  <a:moveTo>
                    <a:pt x="7593" y="5017"/>
                  </a:moveTo>
                  <a:cubicBezTo>
                    <a:pt x="7757" y="5099"/>
                    <a:pt x="7926" y="5187"/>
                    <a:pt x="8090" y="5268"/>
                  </a:cubicBezTo>
                  <a:cubicBezTo>
                    <a:pt x="8014" y="5438"/>
                    <a:pt x="7937" y="5601"/>
                    <a:pt x="7855" y="5771"/>
                  </a:cubicBezTo>
                  <a:cubicBezTo>
                    <a:pt x="7692" y="5689"/>
                    <a:pt x="7528" y="5607"/>
                    <a:pt x="7359" y="5525"/>
                  </a:cubicBezTo>
                  <a:cubicBezTo>
                    <a:pt x="7435" y="5356"/>
                    <a:pt x="7511" y="5187"/>
                    <a:pt x="7593" y="5017"/>
                  </a:cubicBezTo>
                  <a:close/>
                  <a:moveTo>
                    <a:pt x="6049" y="5050"/>
                  </a:moveTo>
                  <a:cubicBezTo>
                    <a:pt x="6218" y="5127"/>
                    <a:pt x="6387" y="5208"/>
                    <a:pt x="6551" y="5290"/>
                  </a:cubicBezTo>
                  <a:cubicBezTo>
                    <a:pt x="6474" y="5454"/>
                    <a:pt x="6398" y="5623"/>
                    <a:pt x="6321" y="5792"/>
                  </a:cubicBezTo>
                  <a:cubicBezTo>
                    <a:pt x="6152" y="5711"/>
                    <a:pt x="5988" y="5629"/>
                    <a:pt x="5819" y="5552"/>
                  </a:cubicBezTo>
                  <a:cubicBezTo>
                    <a:pt x="5896" y="5383"/>
                    <a:pt x="5972" y="5219"/>
                    <a:pt x="6049" y="5050"/>
                  </a:cubicBezTo>
                  <a:close/>
                  <a:moveTo>
                    <a:pt x="4504" y="5094"/>
                  </a:moveTo>
                  <a:cubicBezTo>
                    <a:pt x="4673" y="5170"/>
                    <a:pt x="4837" y="5247"/>
                    <a:pt x="5006" y="5328"/>
                  </a:cubicBezTo>
                  <a:cubicBezTo>
                    <a:pt x="4929" y="5492"/>
                    <a:pt x="4853" y="5661"/>
                    <a:pt x="4771" y="5825"/>
                  </a:cubicBezTo>
                  <a:cubicBezTo>
                    <a:pt x="4607" y="5749"/>
                    <a:pt x="4444" y="5672"/>
                    <a:pt x="4274" y="5596"/>
                  </a:cubicBezTo>
                  <a:cubicBezTo>
                    <a:pt x="4351" y="5427"/>
                    <a:pt x="4427" y="5263"/>
                    <a:pt x="4504" y="5094"/>
                  </a:cubicBezTo>
                  <a:close/>
                  <a:moveTo>
                    <a:pt x="2953" y="5143"/>
                  </a:moveTo>
                  <a:cubicBezTo>
                    <a:pt x="3123" y="5219"/>
                    <a:pt x="3286" y="5296"/>
                    <a:pt x="3456" y="5372"/>
                  </a:cubicBezTo>
                  <a:cubicBezTo>
                    <a:pt x="3379" y="5541"/>
                    <a:pt x="3297" y="5705"/>
                    <a:pt x="3221" y="5874"/>
                  </a:cubicBezTo>
                  <a:cubicBezTo>
                    <a:pt x="3057" y="5798"/>
                    <a:pt x="2888" y="5722"/>
                    <a:pt x="2719" y="5645"/>
                  </a:cubicBezTo>
                  <a:cubicBezTo>
                    <a:pt x="2801" y="5476"/>
                    <a:pt x="2877" y="5312"/>
                    <a:pt x="2953" y="5143"/>
                  </a:cubicBezTo>
                  <a:close/>
                  <a:moveTo>
                    <a:pt x="1403" y="5187"/>
                  </a:moveTo>
                  <a:cubicBezTo>
                    <a:pt x="1567" y="5268"/>
                    <a:pt x="1736" y="5345"/>
                    <a:pt x="1900" y="5421"/>
                  </a:cubicBezTo>
                  <a:cubicBezTo>
                    <a:pt x="1823" y="5591"/>
                    <a:pt x="1742" y="5754"/>
                    <a:pt x="1665" y="5923"/>
                  </a:cubicBezTo>
                  <a:cubicBezTo>
                    <a:pt x="1496" y="5847"/>
                    <a:pt x="1332" y="5771"/>
                    <a:pt x="1163" y="5694"/>
                  </a:cubicBezTo>
                  <a:cubicBezTo>
                    <a:pt x="1218" y="5580"/>
                    <a:pt x="1272" y="5459"/>
                    <a:pt x="1327" y="5345"/>
                  </a:cubicBezTo>
                  <a:cubicBezTo>
                    <a:pt x="1354" y="5290"/>
                    <a:pt x="1376" y="5241"/>
                    <a:pt x="1403" y="5187"/>
                  </a:cubicBezTo>
                  <a:close/>
                  <a:moveTo>
                    <a:pt x="6676" y="5350"/>
                  </a:moveTo>
                  <a:cubicBezTo>
                    <a:pt x="6845" y="5427"/>
                    <a:pt x="7009" y="5509"/>
                    <a:pt x="7178" y="5591"/>
                  </a:cubicBezTo>
                  <a:cubicBezTo>
                    <a:pt x="7097" y="5760"/>
                    <a:pt x="7020" y="5929"/>
                    <a:pt x="6944" y="6093"/>
                  </a:cubicBezTo>
                  <a:cubicBezTo>
                    <a:pt x="6780" y="6011"/>
                    <a:pt x="6611" y="5929"/>
                    <a:pt x="6447" y="5853"/>
                  </a:cubicBezTo>
                  <a:cubicBezTo>
                    <a:pt x="6523" y="5683"/>
                    <a:pt x="6600" y="5514"/>
                    <a:pt x="6676" y="5350"/>
                  </a:cubicBezTo>
                  <a:close/>
                  <a:moveTo>
                    <a:pt x="5131" y="5389"/>
                  </a:moveTo>
                  <a:cubicBezTo>
                    <a:pt x="5301" y="5465"/>
                    <a:pt x="5464" y="5541"/>
                    <a:pt x="5634" y="5623"/>
                  </a:cubicBezTo>
                  <a:cubicBezTo>
                    <a:pt x="5557" y="5787"/>
                    <a:pt x="5481" y="5956"/>
                    <a:pt x="5404" y="6120"/>
                  </a:cubicBezTo>
                  <a:cubicBezTo>
                    <a:pt x="5312" y="6076"/>
                    <a:pt x="5219" y="6033"/>
                    <a:pt x="5126" y="5994"/>
                  </a:cubicBezTo>
                  <a:cubicBezTo>
                    <a:pt x="5055" y="5956"/>
                    <a:pt x="4979" y="5923"/>
                    <a:pt x="4902" y="5885"/>
                  </a:cubicBezTo>
                  <a:cubicBezTo>
                    <a:pt x="4979" y="5722"/>
                    <a:pt x="5055" y="5552"/>
                    <a:pt x="5131" y="5389"/>
                  </a:cubicBezTo>
                  <a:close/>
                  <a:moveTo>
                    <a:pt x="3587" y="5432"/>
                  </a:moveTo>
                  <a:cubicBezTo>
                    <a:pt x="3750" y="5509"/>
                    <a:pt x="3920" y="5585"/>
                    <a:pt x="4083" y="5667"/>
                  </a:cubicBezTo>
                  <a:cubicBezTo>
                    <a:pt x="4007" y="5831"/>
                    <a:pt x="3931" y="6000"/>
                    <a:pt x="3854" y="6164"/>
                  </a:cubicBezTo>
                  <a:cubicBezTo>
                    <a:pt x="3685" y="6087"/>
                    <a:pt x="3521" y="6011"/>
                    <a:pt x="3352" y="5934"/>
                  </a:cubicBezTo>
                  <a:cubicBezTo>
                    <a:pt x="3428" y="5765"/>
                    <a:pt x="3505" y="5601"/>
                    <a:pt x="3587" y="5432"/>
                  </a:cubicBezTo>
                  <a:close/>
                  <a:moveTo>
                    <a:pt x="2031" y="5481"/>
                  </a:moveTo>
                  <a:cubicBezTo>
                    <a:pt x="2200" y="5558"/>
                    <a:pt x="2364" y="5634"/>
                    <a:pt x="2533" y="5711"/>
                  </a:cubicBezTo>
                  <a:cubicBezTo>
                    <a:pt x="2451" y="5880"/>
                    <a:pt x="2375" y="6049"/>
                    <a:pt x="2298" y="6213"/>
                  </a:cubicBezTo>
                  <a:cubicBezTo>
                    <a:pt x="2129" y="6136"/>
                    <a:pt x="1960" y="6060"/>
                    <a:pt x="1796" y="5984"/>
                  </a:cubicBezTo>
                  <a:cubicBezTo>
                    <a:pt x="1840" y="5891"/>
                    <a:pt x="1883" y="5803"/>
                    <a:pt x="1922" y="5711"/>
                  </a:cubicBezTo>
                  <a:cubicBezTo>
                    <a:pt x="1960" y="5634"/>
                    <a:pt x="1993" y="5558"/>
                    <a:pt x="2031" y="5481"/>
                  </a:cubicBezTo>
                  <a:close/>
                  <a:moveTo>
                    <a:pt x="475" y="5525"/>
                  </a:moveTo>
                  <a:cubicBezTo>
                    <a:pt x="639" y="5601"/>
                    <a:pt x="808" y="5678"/>
                    <a:pt x="977" y="5754"/>
                  </a:cubicBezTo>
                  <a:cubicBezTo>
                    <a:pt x="895" y="5923"/>
                    <a:pt x="814" y="6093"/>
                    <a:pt x="732" y="6262"/>
                  </a:cubicBezTo>
                  <a:cubicBezTo>
                    <a:pt x="568" y="6186"/>
                    <a:pt x="399" y="6109"/>
                    <a:pt x="229" y="6027"/>
                  </a:cubicBezTo>
                  <a:cubicBezTo>
                    <a:pt x="311" y="5858"/>
                    <a:pt x="393" y="5694"/>
                    <a:pt x="475" y="5525"/>
                  </a:cubicBezTo>
                  <a:close/>
                  <a:moveTo>
                    <a:pt x="7299" y="5651"/>
                  </a:moveTo>
                  <a:cubicBezTo>
                    <a:pt x="7468" y="5732"/>
                    <a:pt x="7632" y="5814"/>
                    <a:pt x="7795" y="5902"/>
                  </a:cubicBezTo>
                  <a:cubicBezTo>
                    <a:pt x="7719" y="6065"/>
                    <a:pt x="7642" y="6235"/>
                    <a:pt x="7566" y="6404"/>
                  </a:cubicBezTo>
                  <a:cubicBezTo>
                    <a:pt x="7402" y="6322"/>
                    <a:pt x="7233" y="6240"/>
                    <a:pt x="7069" y="6158"/>
                  </a:cubicBezTo>
                  <a:cubicBezTo>
                    <a:pt x="7146" y="5989"/>
                    <a:pt x="7222" y="5820"/>
                    <a:pt x="7299" y="5651"/>
                  </a:cubicBezTo>
                  <a:close/>
                  <a:moveTo>
                    <a:pt x="5759" y="5683"/>
                  </a:moveTo>
                  <a:cubicBezTo>
                    <a:pt x="5928" y="5760"/>
                    <a:pt x="6092" y="5842"/>
                    <a:pt x="6261" y="5918"/>
                  </a:cubicBezTo>
                  <a:cubicBezTo>
                    <a:pt x="6185" y="6087"/>
                    <a:pt x="6103" y="6256"/>
                    <a:pt x="6027" y="6420"/>
                  </a:cubicBezTo>
                  <a:cubicBezTo>
                    <a:pt x="5863" y="6344"/>
                    <a:pt x="5699" y="6262"/>
                    <a:pt x="5530" y="6186"/>
                  </a:cubicBezTo>
                  <a:cubicBezTo>
                    <a:pt x="5606" y="6016"/>
                    <a:pt x="5683" y="5847"/>
                    <a:pt x="5759" y="5683"/>
                  </a:cubicBezTo>
                  <a:close/>
                  <a:moveTo>
                    <a:pt x="4214" y="5727"/>
                  </a:moveTo>
                  <a:cubicBezTo>
                    <a:pt x="4384" y="5803"/>
                    <a:pt x="4547" y="5880"/>
                    <a:pt x="4717" y="5956"/>
                  </a:cubicBezTo>
                  <a:cubicBezTo>
                    <a:pt x="4635" y="6125"/>
                    <a:pt x="4558" y="6289"/>
                    <a:pt x="4482" y="6458"/>
                  </a:cubicBezTo>
                  <a:cubicBezTo>
                    <a:pt x="4318" y="6382"/>
                    <a:pt x="4149" y="6300"/>
                    <a:pt x="3980" y="6224"/>
                  </a:cubicBezTo>
                  <a:cubicBezTo>
                    <a:pt x="4062" y="6060"/>
                    <a:pt x="4138" y="5891"/>
                    <a:pt x="4214" y="5727"/>
                  </a:cubicBezTo>
                  <a:close/>
                  <a:moveTo>
                    <a:pt x="2659" y="5771"/>
                  </a:moveTo>
                  <a:cubicBezTo>
                    <a:pt x="2828" y="5847"/>
                    <a:pt x="2997" y="5929"/>
                    <a:pt x="3161" y="6005"/>
                  </a:cubicBezTo>
                  <a:cubicBezTo>
                    <a:pt x="3084" y="6169"/>
                    <a:pt x="3008" y="6338"/>
                    <a:pt x="2926" y="6502"/>
                  </a:cubicBezTo>
                  <a:cubicBezTo>
                    <a:pt x="2762" y="6426"/>
                    <a:pt x="2593" y="6349"/>
                    <a:pt x="2424" y="6273"/>
                  </a:cubicBezTo>
                  <a:cubicBezTo>
                    <a:pt x="2457" y="6207"/>
                    <a:pt x="2489" y="6142"/>
                    <a:pt x="2522" y="6076"/>
                  </a:cubicBezTo>
                  <a:cubicBezTo>
                    <a:pt x="2566" y="5978"/>
                    <a:pt x="2615" y="5874"/>
                    <a:pt x="2659" y="5771"/>
                  </a:cubicBezTo>
                  <a:close/>
                  <a:moveTo>
                    <a:pt x="1103" y="5814"/>
                  </a:moveTo>
                  <a:cubicBezTo>
                    <a:pt x="1261" y="5891"/>
                    <a:pt x="1414" y="5962"/>
                    <a:pt x="1572" y="6033"/>
                  </a:cubicBezTo>
                  <a:cubicBezTo>
                    <a:pt x="1583" y="6038"/>
                    <a:pt x="1594" y="6044"/>
                    <a:pt x="1605" y="6049"/>
                  </a:cubicBezTo>
                  <a:cubicBezTo>
                    <a:pt x="1523" y="6218"/>
                    <a:pt x="1447" y="6382"/>
                    <a:pt x="1365" y="6551"/>
                  </a:cubicBezTo>
                  <a:cubicBezTo>
                    <a:pt x="1196" y="6475"/>
                    <a:pt x="1032" y="6398"/>
                    <a:pt x="863" y="6322"/>
                  </a:cubicBezTo>
                  <a:cubicBezTo>
                    <a:pt x="945" y="6153"/>
                    <a:pt x="1026" y="5984"/>
                    <a:pt x="1103" y="5814"/>
                  </a:cubicBezTo>
                  <a:close/>
                  <a:moveTo>
                    <a:pt x="6387" y="5984"/>
                  </a:moveTo>
                  <a:cubicBezTo>
                    <a:pt x="6551" y="6060"/>
                    <a:pt x="6720" y="6142"/>
                    <a:pt x="6884" y="6224"/>
                  </a:cubicBezTo>
                  <a:cubicBezTo>
                    <a:pt x="6807" y="6393"/>
                    <a:pt x="6731" y="6557"/>
                    <a:pt x="6654" y="6726"/>
                  </a:cubicBezTo>
                  <a:cubicBezTo>
                    <a:pt x="6485" y="6644"/>
                    <a:pt x="6321" y="6562"/>
                    <a:pt x="6158" y="6486"/>
                  </a:cubicBezTo>
                  <a:cubicBezTo>
                    <a:pt x="6234" y="6317"/>
                    <a:pt x="6311" y="6147"/>
                    <a:pt x="6387" y="5984"/>
                  </a:cubicBezTo>
                  <a:close/>
                  <a:moveTo>
                    <a:pt x="4842" y="6016"/>
                  </a:moveTo>
                  <a:cubicBezTo>
                    <a:pt x="5011" y="6098"/>
                    <a:pt x="5175" y="6175"/>
                    <a:pt x="5344" y="6251"/>
                  </a:cubicBezTo>
                  <a:cubicBezTo>
                    <a:pt x="5268" y="6420"/>
                    <a:pt x="5186" y="6584"/>
                    <a:pt x="5110" y="6753"/>
                  </a:cubicBezTo>
                  <a:cubicBezTo>
                    <a:pt x="4995" y="6699"/>
                    <a:pt x="4875" y="6644"/>
                    <a:pt x="4760" y="6589"/>
                  </a:cubicBezTo>
                  <a:cubicBezTo>
                    <a:pt x="4711" y="6562"/>
                    <a:pt x="4662" y="6540"/>
                    <a:pt x="4613" y="6518"/>
                  </a:cubicBezTo>
                  <a:cubicBezTo>
                    <a:pt x="4689" y="6349"/>
                    <a:pt x="4766" y="6186"/>
                    <a:pt x="4842" y="6016"/>
                  </a:cubicBezTo>
                  <a:close/>
                  <a:moveTo>
                    <a:pt x="3292" y="6065"/>
                  </a:moveTo>
                  <a:cubicBezTo>
                    <a:pt x="3461" y="6142"/>
                    <a:pt x="3625" y="6218"/>
                    <a:pt x="3794" y="6295"/>
                  </a:cubicBezTo>
                  <a:cubicBezTo>
                    <a:pt x="3712" y="6458"/>
                    <a:pt x="3636" y="6628"/>
                    <a:pt x="3559" y="6791"/>
                  </a:cubicBezTo>
                  <a:cubicBezTo>
                    <a:pt x="3390" y="6715"/>
                    <a:pt x="3226" y="6639"/>
                    <a:pt x="3057" y="6562"/>
                  </a:cubicBezTo>
                  <a:cubicBezTo>
                    <a:pt x="3079" y="6524"/>
                    <a:pt x="3095" y="6486"/>
                    <a:pt x="3117" y="6442"/>
                  </a:cubicBezTo>
                  <a:cubicBezTo>
                    <a:pt x="3172" y="6317"/>
                    <a:pt x="3232" y="6191"/>
                    <a:pt x="3292" y="6065"/>
                  </a:cubicBezTo>
                  <a:close/>
                  <a:moveTo>
                    <a:pt x="1736" y="6109"/>
                  </a:moveTo>
                  <a:cubicBezTo>
                    <a:pt x="1900" y="6186"/>
                    <a:pt x="2069" y="6262"/>
                    <a:pt x="2238" y="6338"/>
                  </a:cubicBezTo>
                  <a:cubicBezTo>
                    <a:pt x="2156" y="6508"/>
                    <a:pt x="2080" y="6671"/>
                    <a:pt x="1998" y="6841"/>
                  </a:cubicBezTo>
                  <a:cubicBezTo>
                    <a:pt x="1829" y="6764"/>
                    <a:pt x="1665" y="6688"/>
                    <a:pt x="1496" y="6611"/>
                  </a:cubicBezTo>
                  <a:cubicBezTo>
                    <a:pt x="1578" y="6442"/>
                    <a:pt x="1654" y="6278"/>
                    <a:pt x="1736" y="6109"/>
                  </a:cubicBezTo>
                  <a:close/>
                  <a:moveTo>
                    <a:pt x="7009" y="6284"/>
                  </a:moveTo>
                  <a:cubicBezTo>
                    <a:pt x="7178" y="6366"/>
                    <a:pt x="7342" y="6448"/>
                    <a:pt x="7506" y="6535"/>
                  </a:cubicBezTo>
                  <a:cubicBezTo>
                    <a:pt x="7430" y="6699"/>
                    <a:pt x="7353" y="6868"/>
                    <a:pt x="7271" y="7037"/>
                  </a:cubicBezTo>
                  <a:cubicBezTo>
                    <a:pt x="7108" y="6955"/>
                    <a:pt x="6944" y="6873"/>
                    <a:pt x="6780" y="6791"/>
                  </a:cubicBezTo>
                  <a:cubicBezTo>
                    <a:pt x="6856" y="6622"/>
                    <a:pt x="6933" y="6453"/>
                    <a:pt x="7009" y="6284"/>
                  </a:cubicBezTo>
                  <a:close/>
                  <a:moveTo>
                    <a:pt x="5470" y="6317"/>
                  </a:moveTo>
                  <a:cubicBezTo>
                    <a:pt x="5639" y="6393"/>
                    <a:pt x="5803" y="6469"/>
                    <a:pt x="5967" y="6551"/>
                  </a:cubicBezTo>
                  <a:cubicBezTo>
                    <a:pt x="5890" y="6720"/>
                    <a:pt x="5814" y="6884"/>
                    <a:pt x="5737" y="7053"/>
                  </a:cubicBezTo>
                  <a:cubicBezTo>
                    <a:pt x="5574" y="6972"/>
                    <a:pt x="5404" y="6895"/>
                    <a:pt x="5241" y="6813"/>
                  </a:cubicBezTo>
                  <a:cubicBezTo>
                    <a:pt x="5317" y="6649"/>
                    <a:pt x="5393" y="6480"/>
                    <a:pt x="5470" y="6317"/>
                  </a:cubicBezTo>
                  <a:close/>
                  <a:moveTo>
                    <a:pt x="3920" y="6355"/>
                  </a:moveTo>
                  <a:cubicBezTo>
                    <a:pt x="4089" y="6431"/>
                    <a:pt x="4258" y="6508"/>
                    <a:pt x="4422" y="6589"/>
                  </a:cubicBezTo>
                  <a:cubicBezTo>
                    <a:pt x="4345" y="6753"/>
                    <a:pt x="4269" y="6922"/>
                    <a:pt x="4187" y="7086"/>
                  </a:cubicBezTo>
                  <a:cubicBezTo>
                    <a:pt x="4023" y="7010"/>
                    <a:pt x="3854" y="6933"/>
                    <a:pt x="3690" y="6857"/>
                  </a:cubicBezTo>
                  <a:cubicBezTo>
                    <a:pt x="3696" y="6841"/>
                    <a:pt x="3701" y="6824"/>
                    <a:pt x="3712" y="6813"/>
                  </a:cubicBezTo>
                  <a:cubicBezTo>
                    <a:pt x="3783" y="6660"/>
                    <a:pt x="3849" y="6508"/>
                    <a:pt x="3920" y="6355"/>
                  </a:cubicBezTo>
                  <a:close/>
                  <a:moveTo>
                    <a:pt x="2364" y="6398"/>
                  </a:moveTo>
                  <a:cubicBezTo>
                    <a:pt x="2533" y="6480"/>
                    <a:pt x="2702" y="6557"/>
                    <a:pt x="2866" y="6633"/>
                  </a:cubicBezTo>
                  <a:cubicBezTo>
                    <a:pt x="2790" y="6797"/>
                    <a:pt x="2708" y="6966"/>
                    <a:pt x="2631" y="7130"/>
                  </a:cubicBezTo>
                  <a:cubicBezTo>
                    <a:pt x="2462" y="7053"/>
                    <a:pt x="2293" y="6977"/>
                    <a:pt x="2129" y="6901"/>
                  </a:cubicBezTo>
                  <a:cubicBezTo>
                    <a:pt x="2206" y="6731"/>
                    <a:pt x="2287" y="6568"/>
                    <a:pt x="2364" y="6398"/>
                  </a:cubicBezTo>
                  <a:close/>
                  <a:moveTo>
                    <a:pt x="803" y="6442"/>
                  </a:moveTo>
                  <a:cubicBezTo>
                    <a:pt x="939" y="6502"/>
                    <a:pt x="1070" y="6568"/>
                    <a:pt x="1207" y="6628"/>
                  </a:cubicBezTo>
                  <a:cubicBezTo>
                    <a:pt x="1239" y="6644"/>
                    <a:pt x="1272" y="6660"/>
                    <a:pt x="1305" y="6677"/>
                  </a:cubicBezTo>
                  <a:cubicBezTo>
                    <a:pt x="1223" y="6841"/>
                    <a:pt x="1141" y="7010"/>
                    <a:pt x="1059" y="7174"/>
                  </a:cubicBezTo>
                  <a:cubicBezTo>
                    <a:pt x="895" y="7097"/>
                    <a:pt x="726" y="7021"/>
                    <a:pt x="557" y="6944"/>
                  </a:cubicBezTo>
                  <a:cubicBezTo>
                    <a:pt x="639" y="6775"/>
                    <a:pt x="721" y="6611"/>
                    <a:pt x="803" y="6442"/>
                  </a:cubicBezTo>
                  <a:close/>
                  <a:moveTo>
                    <a:pt x="6098" y="6611"/>
                  </a:moveTo>
                  <a:cubicBezTo>
                    <a:pt x="6261" y="6693"/>
                    <a:pt x="6431" y="6775"/>
                    <a:pt x="6594" y="6857"/>
                  </a:cubicBezTo>
                  <a:cubicBezTo>
                    <a:pt x="6518" y="7021"/>
                    <a:pt x="6436" y="7190"/>
                    <a:pt x="6360" y="7359"/>
                  </a:cubicBezTo>
                  <a:cubicBezTo>
                    <a:pt x="6196" y="7277"/>
                    <a:pt x="6032" y="7195"/>
                    <a:pt x="5863" y="7113"/>
                  </a:cubicBezTo>
                  <a:cubicBezTo>
                    <a:pt x="5945" y="6950"/>
                    <a:pt x="6021" y="6781"/>
                    <a:pt x="6098" y="6611"/>
                  </a:cubicBezTo>
                  <a:close/>
                  <a:moveTo>
                    <a:pt x="4553" y="6649"/>
                  </a:moveTo>
                  <a:cubicBezTo>
                    <a:pt x="4717" y="6726"/>
                    <a:pt x="4886" y="6802"/>
                    <a:pt x="5050" y="6884"/>
                  </a:cubicBezTo>
                  <a:cubicBezTo>
                    <a:pt x="4973" y="7048"/>
                    <a:pt x="4897" y="7217"/>
                    <a:pt x="4815" y="7381"/>
                  </a:cubicBezTo>
                  <a:cubicBezTo>
                    <a:pt x="4678" y="7315"/>
                    <a:pt x="4536" y="7250"/>
                    <a:pt x="4395" y="7184"/>
                  </a:cubicBezTo>
                  <a:cubicBezTo>
                    <a:pt x="4367" y="7168"/>
                    <a:pt x="4345" y="7157"/>
                    <a:pt x="4318" y="7146"/>
                  </a:cubicBezTo>
                  <a:cubicBezTo>
                    <a:pt x="4400" y="6982"/>
                    <a:pt x="4476" y="6813"/>
                    <a:pt x="4553" y="6649"/>
                  </a:cubicBezTo>
                  <a:close/>
                  <a:moveTo>
                    <a:pt x="2997" y="6693"/>
                  </a:moveTo>
                  <a:cubicBezTo>
                    <a:pt x="3166" y="6770"/>
                    <a:pt x="3330" y="6846"/>
                    <a:pt x="3499" y="6922"/>
                  </a:cubicBezTo>
                  <a:cubicBezTo>
                    <a:pt x="3417" y="7092"/>
                    <a:pt x="3341" y="7255"/>
                    <a:pt x="3259" y="7419"/>
                  </a:cubicBezTo>
                  <a:cubicBezTo>
                    <a:pt x="3095" y="7343"/>
                    <a:pt x="2926" y="7266"/>
                    <a:pt x="2762" y="7190"/>
                  </a:cubicBezTo>
                  <a:cubicBezTo>
                    <a:pt x="2839" y="7021"/>
                    <a:pt x="2921" y="6857"/>
                    <a:pt x="2997" y="6693"/>
                  </a:cubicBezTo>
                  <a:close/>
                  <a:moveTo>
                    <a:pt x="1436" y="6737"/>
                  </a:moveTo>
                  <a:cubicBezTo>
                    <a:pt x="1600" y="6813"/>
                    <a:pt x="1769" y="6890"/>
                    <a:pt x="1938" y="6966"/>
                  </a:cubicBezTo>
                  <a:cubicBezTo>
                    <a:pt x="1856" y="7135"/>
                    <a:pt x="1774" y="7299"/>
                    <a:pt x="1692" y="7463"/>
                  </a:cubicBezTo>
                  <a:cubicBezTo>
                    <a:pt x="1529" y="7386"/>
                    <a:pt x="1359" y="7310"/>
                    <a:pt x="1190" y="7234"/>
                  </a:cubicBezTo>
                  <a:cubicBezTo>
                    <a:pt x="1272" y="7070"/>
                    <a:pt x="1354" y="6901"/>
                    <a:pt x="1436" y="6737"/>
                  </a:cubicBezTo>
                  <a:close/>
                  <a:moveTo>
                    <a:pt x="6720" y="6917"/>
                  </a:moveTo>
                  <a:cubicBezTo>
                    <a:pt x="6867" y="6993"/>
                    <a:pt x="7020" y="7064"/>
                    <a:pt x="7168" y="7141"/>
                  </a:cubicBezTo>
                  <a:cubicBezTo>
                    <a:pt x="7184" y="7152"/>
                    <a:pt x="7200" y="7157"/>
                    <a:pt x="7217" y="7168"/>
                  </a:cubicBezTo>
                  <a:cubicBezTo>
                    <a:pt x="7135" y="7332"/>
                    <a:pt x="7058" y="7501"/>
                    <a:pt x="6982" y="7670"/>
                  </a:cubicBezTo>
                  <a:cubicBezTo>
                    <a:pt x="6818" y="7588"/>
                    <a:pt x="6654" y="7501"/>
                    <a:pt x="6491" y="7419"/>
                  </a:cubicBezTo>
                  <a:cubicBezTo>
                    <a:pt x="6567" y="7255"/>
                    <a:pt x="6644" y="7086"/>
                    <a:pt x="6720" y="6917"/>
                  </a:cubicBezTo>
                  <a:close/>
                  <a:moveTo>
                    <a:pt x="5181" y="6944"/>
                  </a:moveTo>
                  <a:cubicBezTo>
                    <a:pt x="5344" y="7021"/>
                    <a:pt x="5514" y="7103"/>
                    <a:pt x="5677" y="7184"/>
                  </a:cubicBezTo>
                  <a:cubicBezTo>
                    <a:pt x="5601" y="7348"/>
                    <a:pt x="5519" y="7517"/>
                    <a:pt x="5443" y="7681"/>
                  </a:cubicBezTo>
                  <a:cubicBezTo>
                    <a:pt x="5279" y="7605"/>
                    <a:pt x="5115" y="7523"/>
                    <a:pt x="4946" y="7446"/>
                  </a:cubicBezTo>
                  <a:cubicBezTo>
                    <a:pt x="5022" y="7277"/>
                    <a:pt x="5104" y="7113"/>
                    <a:pt x="5181" y="6944"/>
                  </a:cubicBezTo>
                  <a:close/>
                  <a:moveTo>
                    <a:pt x="3630" y="6982"/>
                  </a:moveTo>
                  <a:cubicBezTo>
                    <a:pt x="3794" y="7059"/>
                    <a:pt x="3963" y="7141"/>
                    <a:pt x="4127" y="7217"/>
                  </a:cubicBezTo>
                  <a:cubicBezTo>
                    <a:pt x="4051" y="7381"/>
                    <a:pt x="3969" y="7550"/>
                    <a:pt x="3892" y="7714"/>
                  </a:cubicBezTo>
                  <a:cubicBezTo>
                    <a:pt x="3723" y="7638"/>
                    <a:pt x="3559" y="7561"/>
                    <a:pt x="3390" y="7479"/>
                  </a:cubicBezTo>
                  <a:cubicBezTo>
                    <a:pt x="3472" y="7315"/>
                    <a:pt x="3548" y="7152"/>
                    <a:pt x="3630" y="6982"/>
                  </a:cubicBezTo>
                  <a:close/>
                  <a:moveTo>
                    <a:pt x="2064" y="7026"/>
                  </a:moveTo>
                  <a:cubicBezTo>
                    <a:pt x="2233" y="7103"/>
                    <a:pt x="2402" y="7179"/>
                    <a:pt x="2566" y="7261"/>
                  </a:cubicBezTo>
                  <a:cubicBezTo>
                    <a:pt x="2489" y="7425"/>
                    <a:pt x="2408" y="7588"/>
                    <a:pt x="2326" y="7752"/>
                  </a:cubicBezTo>
                  <a:cubicBezTo>
                    <a:pt x="2162" y="7676"/>
                    <a:pt x="1993" y="7599"/>
                    <a:pt x="1823" y="7523"/>
                  </a:cubicBezTo>
                  <a:cubicBezTo>
                    <a:pt x="1905" y="7359"/>
                    <a:pt x="1987" y="7195"/>
                    <a:pt x="2064" y="7026"/>
                  </a:cubicBezTo>
                  <a:close/>
                  <a:moveTo>
                    <a:pt x="5803" y="7245"/>
                  </a:moveTo>
                  <a:cubicBezTo>
                    <a:pt x="5972" y="7326"/>
                    <a:pt x="6136" y="7408"/>
                    <a:pt x="6300" y="7490"/>
                  </a:cubicBezTo>
                  <a:cubicBezTo>
                    <a:pt x="6223" y="7654"/>
                    <a:pt x="6147" y="7823"/>
                    <a:pt x="6065" y="7992"/>
                  </a:cubicBezTo>
                  <a:cubicBezTo>
                    <a:pt x="5901" y="7910"/>
                    <a:pt x="5737" y="7829"/>
                    <a:pt x="5574" y="7747"/>
                  </a:cubicBezTo>
                  <a:cubicBezTo>
                    <a:pt x="5650" y="7577"/>
                    <a:pt x="5726" y="7414"/>
                    <a:pt x="5803" y="7245"/>
                  </a:cubicBezTo>
                  <a:close/>
                  <a:moveTo>
                    <a:pt x="4258" y="7277"/>
                  </a:moveTo>
                  <a:cubicBezTo>
                    <a:pt x="4422" y="7354"/>
                    <a:pt x="4591" y="7436"/>
                    <a:pt x="4755" y="7512"/>
                  </a:cubicBezTo>
                  <a:cubicBezTo>
                    <a:pt x="4678" y="7681"/>
                    <a:pt x="4596" y="7845"/>
                    <a:pt x="4520" y="8009"/>
                  </a:cubicBezTo>
                  <a:cubicBezTo>
                    <a:pt x="4356" y="7932"/>
                    <a:pt x="4193" y="7856"/>
                    <a:pt x="4029" y="7779"/>
                  </a:cubicBezTo>
                  <a:cubicBezTo>
                    <a:pt x="4023" y="7774"/>
                    <a:pt x="4023" y="7774"/>
                    <a:pt x="4023" y="7774"/>
                  </a:cubicBezTo>
                  <a:cubicBezTo>
                    <a:pt x="4100" y="7610"/>
                    <a:pt x="4182" y="7441"/>
                    <a:pt x="4258" y="7277"/>
                  </a:cubicBezTo>
                  <a:close/>
                  <a:moveTo>
                    <a:pt x="2697" y="7315"/>
                  </a:moveTo>
                  <a:cubicBezTo>
                    <a:pt x="2866" y="7397"/>
                    <a:pt x="3030" y="7474"/>
                    <a:pt x="3199" y="7550"/>
                  </a:cubicBezTo>
                  <a:cubicBezTo>
                    <a:pt x="3117" y="7714"/>
                    <a:pt x="3041" y="7883"/>
                    <a:pt x="2959" y="8047"/>
                  </a:cubicBezTo>
                  <a:cubicBezTo>
                    <a:pt x="2790" y="7971"/>
                    <a:pt x="2626" y="7889"/>
                    <a:pt x="2457" y="7812"/>
                  </a:cubicBezTo>
                  <a:cubicBezTo>
                    <a:pt x="2539" y="7648"/>
                    <a:pt x="2620" y="7485"/>
                    <a:pt x="2697" y="7315"/>
                  </a:cubicBezTo>
                  <a:close/>
                  <a:moveTo>
                    <a:pt x="1130" y="7359"/>
                  </a:moveTo>
                  <a:cubicBezTo>
                    <a:pt x="1294" y="7436"/>
                    <a:pt x="1463" y="7512"/>
                    <a:pt x="1632" y="7588"/>
                  </a:cubicBezTo>
                  <a:cubicBezTo>
                    <a:pt x="1550" y="7758"/>
                    <a:pt x="1469" y="7921"/>
                    <a:pt x="1387" y="8085"/>
                  </a:cubicBezTo>
                  <a:cubicBezTo>
                    <a:pt x="1218" y="8009"/>
                    <a:pt x="1048" y="7932"/>
                    <a:pt x="879" y="7856"/>
                  </a:cubicBezTo>
                  <a:cubicBezTo>
                    <a:pt x="961" y="7692"/>
                    <a:pt x="1048" y="7523"/>
                    <a:pt x="1130" y="7359"/>
                  </a:cubicBezTo>
                  <a:close/>
                  <a:moveTo>
                    <a:pt x="6431" y="7550"/>
                  </a:moveTo>
                  <a:cubicBezTo>
                    <a:pt x="6551" y="7610"/>
                    <a:pt x="6676" y="7676"/>
                    <a:pt x="6802" y="7736"/>
                  </a:cubicBezTo>
                  <a:cubicBezTo>
                    <a:pt x="6840" y="7758"/>
                    <a:pt x="6878" y="7779"/>
                    <a:pt x="6922" y="7801"/>
                  </a:cubicBezTo>
                  <a:cubicBezTo>
                    <a:pt x="6845" y="7965"/>
                    <a:pt x="6764" y="8134"/>
                    <a:pt x="6687" y="8303"/>
                  </a:cubicBezTo>
                  <a:cubicBezTo>
                    <a:pt x="6523" y="8216"/>
                    <a:pt x="6360" y="8134"/>
                    <a:pt x="6196" y="8052"/>
                  </a:cubicBezTo>
                  <a:cubicBezTo>
                    <a:pt x="6272" y="7889"/>
                    <a:pt x="6349" y="7719"/>
                    <a:pt x="6431" y="7550"/>
                  </a:cubicBezTo>
                  <a:close/>
                  <a:moveTo>
                    <a:pt x="4886" y="7572"/>
                  </a:moveTo>
                  <a:cubicBezTo>
                    <a:pt x="5050" y="7654"/>
                    <a:pt x="5219" y="7730"/>
                    <a:pt x="5383" y="7812"/>
                  </a:cubicBezTo>
                  <a:cubicBezTo>
                    <a:pt x="5306" y="7981"/>
                    <a:pt x="5224" y="8145"/>
                    <a:pt x="5148" y="8314"/>
                  </a:cubicBezTo>
                  <a:cubicBezTo>
                    <a:pt x="4979" y="8233"/>
                    <a:pt x="4815" y="8151"/>
                    <a:pt x="4651" y="8074"/>
                  </a:cubicBezTo>
                  <a:cubicBezTo>
                    <a:pt x="4727" y="7905"/>
                    <a:pt x="4809" y="7741"/>
                    <a:pt x="4886" y="7572"/>
                  </a:cubicBezTo>
                  <a:close/>
                  <a:moveTo>
                    <a:pt x="3330" y="7610"/>
                  </a:moveTo>
                  <a:cubicBezTo>
                    <a:pt x="3494" y="7687"/>
                    <a:pt x="3663" y="7763"/>
                    <a:pt x="3827" y="7845"/>
                  </a:cubicBezTo>
                  <a:cubicBezTo>
                    <a:pt x="3750" y="8009"/>
                    <a:pt x="3668" y="8172"/>
                    <a:pt x="3592" y="8342"/>
                  </a:cubicBezTo>
                  <a:cubicBezTo>
                    <a:pt x="3423" y="8260"/>
                    <a:pt x="3254" y="8183"/>
                    <a:pt x="3090" y="8107"/>
                  </a:cubicBezTo>
                  <a:cubicBezTo>
                    <a:pt x="3172" y="7943"/>
                    <a:pt x="3248" y="7774"/>
                    <a:pt x="3330" y="7610"/>
                  </a:cubicBezTo>
                  <a:close/>
                  <a:moveTo>
                    <a:pt x="1763" y="7648"/>
                  </a:moveTo>
                  <a:cubicBezTo>
                    <a:pt x="1927" y="7730"/>
                    <a:pt x="2096" y="7807"/>
                    <a:pt x="2266" y="7883"/>
                  </a:cubicBezTo>
                  <a:cubicBezTo>
                    <a:pt x="2184" y="8047"/>
                    <a:pt x="2102" y="8211"/>
                    <a:pt x="2020" y="8374"/>
                  </a:cubicBezTo>
                  <a:cubicBezTo>
                    <a:pt x="1851" y="8298"/>
                    <a:pt x="1682" y="8222"/>
                    <a:pt x="1512" y="8145"/>
                  </a:cubicBezTo>
                  <a:cubicBezTo>
                    <a:pt x="1600" y="7981"/>
                    <a:pt x="1682" y="7818"/>
                    <a:pt x="1763" y="7648"/>
                  </a:cubicBezTo>
                  <a:close/>
                  <a:moveTo>
                    <a:pt x="5514" y="7878"/>
                  </a:moveTo>
                  <a:cubicBezTo>
                    <a:pt x="5677" y="7954"/>
                    <a:pt x="5841" y="8036"/>
                    <a:pt x="6005" y="8118"/>
                  </a:cubicBezTo>
                  <a:cubicBezTo>
                    <a:pt x="5928" y="8287"/>
                    <a:pt x="5847" y="8451"/>
                    <a:pt x="5770" y="8620"/>
                  </a:cubicBezTo>
                  <a:cubicBezTo>
                    <a:pt x="5606" y="8538"/>
                    <a:pt x="5443" y="8456"/>
                    <a:pt x="5273" y="8374"/>
                  </a:cubicBezTo>
                  <a:cubicBezTo>
                    <a:pt x="5350" y="8222"/>
                    <a:pt x="5421" y="8069"/>
                    <a:pt x="5497" y="7910"/>
                  </a:cubicBezTo>
                  <a:cubicBezTo>
                    <a:pt x="5503" y="7900"/>
                    <a:pt x="5508" y="7889"/>
                    <a:pt x="5514" y="7878"/>
                  </a:cubicBezTo>
                  <a:close/>
                  <a:moveTo>
                    <a:pt x="3958" y="7905"/>
                  </a:moveTo>
                  <a:cubicBezTo>
                    <a:pt x="4127" y="7981"/>
                    <a:pt x="4291" y="8063"/>
                    <a:pt x="4460" y="8140"/>
                  </a:cubicBezTo>
                  <a:cubicBezTo>
                    <a:pt x="4378" y="8309"/>
                    <a:pt x="4296" y="8473"/>
                    <a:pt x="4220" y="8636"/>
                  </a:cubicBezTo>
                  <a:cubicBezTo>
                    <a:pt x="4051" y="8560"/>
                    <a:pt x="3887" y="8478"/>
                    <a:pt x="3718" y="8402"/>
                  </a:cubicBezTo>
                  <a:cubicBezTo>
                    <a:pt x="3800" y="8238"/>
                    <a:pt x="3881" y="8069"/>
                    <a:pt x="3958" y="7905"/>
                  </a:cubicBezTo>
                  <a:close/>
                  <a:moveTo>
                    <a:pt x="2391" y="7943"/>
                  </a:moveTo>
                  <a:cubicBezTo>
                    <a:pt x="2560" y="8020"/>
                    <a:pt x="2730" y="8096"/>
                    <a:pt x="2899" y="8172"/>
                  </a:cubicBezTo>
                  <a:cubicBezTo>
                    <a:pt x="2817" y="8342"/>
                    <a:pt x="2735" y="8505"/>
                    <a:pt x="2653" y="8669"/>
                  </a:cubicBezTo>
                  <a:cubicBezTo>
                    <a:pt x="2484" y="8593"/>
                    <a:pt x="2315" y="8511"/>
                    <a:pt x="2145" y="8435"/>
                  </a:cubicBezTo>
                  <a:cubicBezTo>
                    <a:pt x="2233" y="8271"/>
                    <a:pt x="2315" y="8107"/>
                    <a:pt x="2391" y="7943"/>
                  </a:cubicBezTo>
                  <a:close/>
                  <a:moveTo>
                    <a:pt x="4586" y="8205"/>
                  </a:moveTo>
                  <a:cubicBezTo>
                    <a:pt x="4755" y="8282"/>
                    <a:pt x="4919" y="8364"/>
                    <a:pt x="5082" y="8440"/>
                  </a:cubicBezTo>
                  <a:cubicBezTo>
                    <a:pt x="5006" y="8609"/>
                    <a:pt x="4924" y="8773"/>
                    <a:pt x="4848" y="8942"/>
                  </a:cubicBezTo>
                  <a:cubicBezTo>
                    <a:pt x="4678" y="8860"/>
                    <a:pt x="4515" y="8778"/>
                    <a:pt x="4345" y="8702"/>
                  </a:cubicBezTo>
                  <a:cubicBezTo>
                    <a:pt x="4427" y="8533"/>
                    <a:pt x="4509" y="8369"/>
                    <a:pt x="4586" y="8205"/>
                  </a:cubicBezTo>
                  <a:close/>
                  <a:moveTo>
                    <a:pt x="3024" y="8233"/>
                  </a:moveTo>
                  <a:cubicBezTo>
                    <a:pt x="3194" y="8314"/>
                    <a:pt x="3357" y="8391"/>
                    <a:pt x="3527" y="8467"/>
                  </a:cubicBezTo>
                  <a:cubicBezTo>
                    <a:pt x="3445" y="8636"/>
                    <a:pt x="3363" y="8800"/>
                    <a:pt x="3281" y="8964"/>
                  </a:cubicBezTo>
                  <a:cubicBezTo>
                    <a:pt x="3117" y="8882"/>
                    <a:pt x="2948" y="8806"/>
                    <a:pt x="2779" y="8729"/>
                  </a:cubicBezTo>
                  <a:cubicBezTo>
                    <a:pt x="2861" y="8566"/>
                    <a:pt x="2942" y="8402"/>
                    <a:pt x="3024" y="8233"/>
                  </a:cubicBezTo>
                  <a:close/>
                  <a:moveTo>
                    <a:pt x="3658" y="8527"/>
                  </a:moveTo>
                  <a:cubicBezTo>
                    <a:pt x="3821" y="8609"/>
                    <a:pt x="3991" y="8686"/>
                    <a:pt x="4154" y="8767"/>
                  </a:cubicBezTo>
                  <a:cubicBezTo>
                    <a:pt x="4072" y="8931"/>
                    <a:pt x="3996" y="9095"/>
                    <a:pt x="3914" y="9259"/>
                  </a:cubicBezTo>
                  <a:cubicBezTo>
                    <a:pt x="3745" y="9182"/>
                    <a:pt x="3581" y="9100"/>
                    <a:pt x="3412" y="9024"/>
                  </a:cubicBezTo>
                  <a:cubicBezTo>
                    <a:pt x="3494" y="8860"/>
                    <a:pt x="3576" y="8697"/>
                    <a:pt x="3658" y="8527"/>
                  </a:cubicBezTo>
                  <a:close/>
                  <a:moveTo>
                    <a:pt x="4575" y="1"/>
                  </a:moveTo>
                  <a:cubicBezTo>
                    <a:pt x="4531" y="1"/>
                    <a:pt x="4487" y="6"/>
                    <a:pt x="4444" y="6"/>
                  </a:cubicBezTo>
                  <a:cubicBezTo>
                    <a:pt x="4367" y="165"/>
                    <a:pt x="4291" y="317"/>
                    <a:pt x="4214" y="476"/>
                  </a:cubicBezTo>
                  <a:cubicBezTo>
                    <a:pt x="4149" y="612"/>
                    <a:pt x="4078" y="754"/>
                    <a:pt x="4012" y="896"/>
                  </a:cubicBezTo>
                  <a:cubicBezTo>
                    <a:pt x="3838" y="814"/>
                    <a:pt x="3668" y="732"/>
                    <a:pt x="3494" y="656"/>
                  </a:cubicBezTo>
                  <a:cubicBezTo>
                    <a:pt x="3521" y="596"/>
                    <a:pt x="3548" y="530"/>
                    <a:pt x="3581" y="470"/>
                  </a:cubicBezTo>
                  <a:cubicBezTo>
                    <a:pt x="3636" y="350"/>
                    <a:pt x="3696" y="225"/>
                    <a:pt x="3756" y="104"/>
                  </a:cubicBezTo>
                  <a:lnTo>
                    <a:pt x="3756" y="104"/>
                  </a:lnTo>
                  <a:cubicBezTo>
                    <a:pt x="3707" y="115"/>
                    <a:pt x="3652" y="126"/>
                    <a:pt x="3603" y="143"/>
                  </a:cubicBezTo>
                  <a:cubicBezTo>
                    <a:pt x="3527" y="296"/>
                    <a:pt x="3456" y="448"/>
                    <a:pt x="3385" y="601"/>
                  </a:cubicBezTo>
                  <a:cubicBezTo>
                    <a:pt x="3232" y="530"/>
                    <a:pt x="3079" y="459"/>
                    <a:pt x="2926" y="388"/>
                  </a:cubicBezTo>
                  <a:cubicBezTo>
                    <a:pt x="2833" y="437"/>
                    <a:pt x="2735" y="487"/>
                    <a:pt x="2642" y="536"/>
                  </a:cubicBezTo>
                  <a:cubicBezTo>
                    <a:pt x="2577" y="672"/>
                    <a:pt x="2517" y="803"/>
                    <a:pt x="2451" y="934"/>
                  </a:cubicBezTo>
                  <a:cubicBezTo>
                    <a:pt x="2369" y="896"/>
                    <a:pt x="2282" y="858"/>
                    <a:pt x="2200" y="820"/>
                  </a:cubicBezTo>
                  <a:cubicBezTo>
                    <a:pt x="2162" y="841"/>
                    <a:pt x="2124" y="874"/>
                    <a:pt x="2085" y="901"/>
                  </a:cubicBezTo>
                  <a:cubicBezTo>
                    <a:pt x="2189" y="951"/>
                    <a:pt x="2293" y="1000"/>
                    <a:pt x="2397" y="1049"/>
                  </a:cubicBezTo>
                  <a:cubicBezTo>
                    <a:pt x="2315" y="1218"/>
                    <a:pt x="2238" y="1393"/>
                    <a:pt x="2156" y="1562"/>
                  </a:cubicBezTo>
                  <a:cubicBezTo>
                    <a:pt x="2014" y="1496"/>
                    <a:pt x="1867" y="1431"/>
                    <a:pt x="1725" y="1360"/>
                  </a:cubicBezTo>
                  <a:cubicBezTo>
                    <a:pt x="1698" y="1349"/>
                    <a:pt x="1676" y="1338"/>
                    <a:pt x="1649" y="1327"/>
                  </a:cubicBezTo>
                  <a:cubicBezTo>
                    <a:pt x="1665" y="1294"/>
                    <a:pt x="1682" y="1262"/>
                    <a:pt x="1698" y="1229"/>
                  </a:cubicBezTo>
                  <a:lnTo>
                    <a:pt x="1698" y="1229"/>
                  </a:lnTo>
                  <a:cubicBezTo>
                    <a:pt x="1600" y="1322"/>
                    <a:pt x="1507" y="1415"/>
                    <a:pt x="1414" y="1518"/>
                  </a:cubicBezTo>
                  <a:cubicBezTo>
                    <a:pt x="1370" y="1606"/>
                    <a:pt x="1327" y="1698"/>
                    <a:pt x="1288" y="1786"/>
                  </a:cubicBezTo>
                  <a:cubicBezTo>
                    <a:pt x="1267" y="1824"/>
                    <a:pt x="1250" y="1862"/>
                    <a:pt x="1234" y="1900"/>
                  </a:cubicBezTo>
                  <a:cubicBezTo>
                    <a:pt x="1201" y="1884"/>
                    <a:pt x="1168" y="1868"/>
                    <a:pt x="1136" y="1851"/>
                  </a:cubicBezTo>
                  <a:cubicBezTo>
                    <a:pt x="1108" y="1884"/>
                    <a:pt x="1086" y="1917"/>
                    <a:pt x="1059" y="1950"/>
                  </a:cubicBezTo>
                  <a:cubicBezTo>
                    <a:pt x="1103" y="1966"/>
                    <a:pt x="1141" y="1988"/>
                    <a:pt x="1185" y="2010"/>
                  </a:cubicBezTo>
                  <a:cubicBezTo>
                    <a:pt x="1103" y="2184"/>
                    <a:pt x="1026" y="2353"/>
                    <a:pt x="945" y="2528"/>
                  </a:cubicBezTo>
                  <a:cubicBezTo>
                    <a:pt x="879" y="2501"/>
                    <a:pt x="814" y="2468"/>
                    <a:pt x="743" y="2435"/>
                  </a:cubicBezTo>
                  <a:cubicBezTo>
                    <a:pt x="726" y="2468"/>
                    <a:pt x="704" y="2506"/>
                    <a:pt x="683" y="2539"/>
                  </a:cubicBezTo>
                  <a:cubicBezTo>
                    <a:pt x="754" y="2572"/>
                    <a:pt x="824" y="2605"/>
                    <a:pt x="895" y="2637"/>
                  </a:cubicBezTo>
                  <a:cubicBezTo>
                    <a:pt x="814" y="2812"/>
                    <a:pt x="732" y="2987"/>
                    <a:pt x="655" y="3161"/>
                  </a:cubicBezTo>
                  <a:cubicBezTo>
                    <a:pt x="644" y="3156"/>
                    <a:pt x="633" y="3150"/>
                    <a:pt x="623" y="3145"/>
                  </a:cubicBezTo>
                  <a:cubicBezTo>
                    <a:pt x="557" y="3118"/>
                    <a:pt x="497" y="3085"/>
                    <a:pt x="437" y="3058"/>
                  </a:cubicBezTo>
                  <a:cubicBezTo>
                    <a:pt x="421" y="3096"/>
                    <a:pt x="404" y="3129"/>
                    <a:pt x="388" y="3167"/>
                  </a:cubicBezTo>
                  <a:cubicBezTo>
                    <a:pt x="459" y="3205"/>
                    <a:pt x="530" y="3238"/>
                    <a:pt x="601" y="3271"/>
                  </a:cubicBezTo>
                  <a:cubicBezTo>
                    <a:pt x="524" y="3445"/>
                    <a:pt x="442" y="3620"/>
                    <a:pt x="360" y="3789"/>
                  </a:cubicBezTo>
                  <a:cubicBezTo>
                    <a:pt x="328" y="3773"/>
                    <a:pt x="290" y="3756"/>
                    <a:pt x="257" y="3740"/>
                  </a:cubicBezTo>
                  <a:cubicBezTo>
                    <a:pt x="240" y="3735"/>
                    <a:pt x="224" y="3724"/>
                    <a:pt x="208" y="3718"/>
                  </a:cubicBezTo>
                  <a:cubicBezTo>
                    <a:pt x="197" y="3756"/>
                    <a:pt x="186" y="3795"/>
                    <a:pt x="175" y="3838"/>
                  </a:cubicBezTo>
                  <a:cubicBezTo>
                    <a:pt x="219" y="3860"/>
                    <a:pt x="262" y="3882"/>
                    <a:pt x="311" y="3904"/>
                  </a:cubicBezTo>
                  <a:cubicBezTo>
                    <a:pt x="229" y="4073"/>
                    <a:pt x="148" y="4248"/>
                    <a:pt x="66" y="4422"/>
                  </a:cubicBezTo>
                  <a:lnTo>
                    <a:pt x="60" y="4417"/>
                  </a:lnTo>
                  <a:cubicBezTo>
                    <a:pt x="33" y="4570"/>
                    <a:pt x="22" y="4723"/>
                    <a:pt x="11" y="4881"/>
                  </a:cubicBezTo>
                  <a:cubicBezTo>
                    <a:pt x="55" y="4788"/>
                    <a:pt x="98" y="4701"/>
                    <a:pt x="137" y="4608"/>
                  </a:cubicBezTo>
                  <a:cubicBezTo>
                    <a:pt x="142" y="4602"/>
                    <a:pt x="142" y="4597"/>
                    <a:pt x="148" y="4597"/>
                  </a:cubicBezTo>
                  <a:cubicBezTo>
                    <a:pt x="311" y="4673"/>
                    <a:pt x="475" y="4755"/>
                    <a:pt x="644" y="4832"/>
                  </a:cubicBezTo>
                  <a:cubicBezTo>
                    <a:pt x="562" y="5001"/>
                    <a:pt x="481" y="5170"/>
                    <a:pt x="404" y="5345"/>
                  </a:cubicBezTo>
                  <a:cubicBezTo>
                    <a:pt x="268" y="5279"/>
                    <a:pt x="137" y="5219"/>
                    <a:pt x="6" y="5159"/>
                  </a:cubicBezTo>
                  <a:cubicBezTo>
                    <a:pt x="6" y="5203"/>
                    <a:pt x="0" y="5252"/>
                    <a:pt x="6" y="5296"/>
                  </a:cubicBezTo>
                  <a:cubicBezTo>
                    <a:pt x="115" y="5350"/>
                    <a:pt x="229" y="5405"/>
                    <a:pt x="344" y="5459"/>
                  </a:cubicBezTo>
                  <a:cubicBezTo>
                    <a:pt x="262" y="5629"/>
                    <a:pt x="180" y="5798"/>
                    <a:pt x="104" y="5967"/>
                  </a:cubicBezTo>
                  <a:cubicBezTo>
                    <a:pt x="88" y="5962"/>
                    <a:pt x="77" y="5956"/>
                    <a:pt x="60" y="5951"/>
                  </a:cubicBezTo>
                  <a:lnTo>
                    <a:pt x="60" y="5951"/>
                  </a:lnTo>
                  <a:cubicBezTo>
                    <a:pt x="77" y="6054"/>
                    <a:pt x="98" y="6158"/>
                    <a:pt x="120" y="6262"/>
                  </a:cubicBezTo>
                  <a:cubicBezTo>
                    <a:pt x="137" y="6224"/>
                    <a:pt x="153" y="6186"/>
                    <a:pt x="175" y="6147"/>
                  </a:cubicBezTo>
                  <a:cubicBezTo>
                    <a:pt x="339" y="6224"/>
                    <a:pt x="508" y="6306"/>
                    <a:pt x="672" y="6382"/>
                  </a:cubicBezTo>
                  <a:cubicBezTo>
                    <a:pt x="595" y="6551"/>
                    <a:pt x="513" y="6715"/>
                    <a:pt x="426" y="6884"/>
                  </a:cubicBezTo>
                  <a:cubicBezTo>
                    <a:pt x="377" y="6862"/>
                    <a:pt x="322" y="6835"/>
                    <a:pt x="273" y="6813"/>
                  </a:cubicBezTo>
                  <a:lnTo>
                    <a:pt x="273" y="6813"/>
                  </a:lnTo>
                  <a:cubicBezTo>
                    <a:pt x="295" y="6873"/>
                    <a:pt x="317" y="6933"/>
                    <a:pt x="339" y="6993"/>
                  </a:cubicBezTo>
                  <a:cubicBezTo>
                    <a:pt x="350" y="6999"/>
                    <a:pt x="360" y="6999"/>
                    <a:pt x="366" y="7004"/>
                  </a:cubicBezTo>
                  <a:cubicBezTo>
                    <a:pt x="366" y="7015"/>
                    <a:pt x="360" y="7021"/>
                    <a:pt x="355" y="7032"/>
                  </a:cubicBezTo>
                  <a:cubicBezTo>
                    <a:pt x="377" y="7092"/>
                    <a:pt x="404" y="7146"/>
                    <a:pt x="426" y="7201"/>
                  </a:cubicBezTo>
                  <a:cubicBezTo>
                    <a:pt x="453" y="7157"/>
                    <a:pt x="475" y="7113"/>
                    <a:pt x="497" y="7064"/>
                  </a:cubicBezTo>
                  <a:cubicBezTo>
                    <a:pt x="612" y="7119"/>
                    <a:pt x="726" y="7174"/>
                    <a:pt x="841" y="7223"/>
                  </a:cubicBezTo>
                  <a:cubicBezTo>
                    <a:pt x="890" y="7250"/>
                    <a:pt x="945" y="7277"/>
                    <a:pt x="999" y="7299"/>
                  </a:cubicBezTo>
                  <a:cubicBezTo>
                    <a:pt x="923" y="7452"/>
                    <a:pt x="852" y="7599"/>
                    <a:pt x="775" y="7747"/>
                  </a:cubicBezTo>
                  <a:cubicBezTo>
                    <a:pt x="770" y="7763"/>
                    <a:pt x="759" y="7779"/>
                    <a:pt x="754" y="7796"/>
                  </a:cubicBezTo>
                  <a:cubicBezTo>
                    <a:pt x="803" y="7872"/>
                    <a:pt x="863" y="7949"/>
                    <a:pt x="917" y="8025"/>
                  </a:cubicBezTo>
                  <a:cubicBezTo>
                    <a:pt x="1054" y="8091"/>
                    <a:pt x="1185" y="8151"/>
                    <a:pt x="1321" y="8211"/>
                  </a:cubicBezTo>
                  <a:cubicBezTo>
                    <a:pt x="1288" y="8271"/>
                    <a:pt x="1261" y="8331"/>
                    <a:pt x="1228" y="8391"/>
                  </a:cubicBezTo>
                  <a:cubicBezTo>
                    <a:pt x="1261" y="8424"/>
                    <a:pt x="1299" y="8462"/>
                    <a:pt x="1332" y="8495"/>
                  </a:cubicBezTo>
                  <a:cubicBezTo>
                    <a:pt x="1370" y="8418"/>
                    <a:pt x="1414" y="8347"/>
                    <a:pt x="1452" y="8271"/>
                  </a:cubicBezTo>
                  <a:cubicBezTo>
                    <a:pt x="1616" y="8347"/>
                    <a:pt x="1785" y="8429"/>
                    <a:pt x="1954" y="8505"/>
                  </a:cubicBezTo>
                  <a:cubicBezTo>
                    <a:pt x="1894" y="8620"/>
                    <a:pt x="1834" y="8740"/>
                    <a:pt x="1774" y="8860"/>
                  </a:cubicBezTo>
                  <a:cubicBezTo>
                    <a:pt x="1813" y="8888"/>
                    <a:pt x="1851" y="8909"/>
                    <a:pt x="1889" y="8937"/>
                  </a:cubicBezTo>
                  <a:cubicBezTo>
                    <a:pt x="1954" y="8811"/>
                    <a:pt x="2020" y="8691"/>
                    <a:pt x="2085" y="8566"/>
                  </a:cubicBezTo>
                  <a:cubicBezTo>
                    <a:pt x="2249" y="8642"/>
                    <a:pt x="2418" y="8718"/>
                    <a:pt x="2588" y="8795"/>
                  </a:cubicBezTo>
                  <a:cubicBezTo>
                    <a:pt x="2577" y="8817"/>
                    <a:pt x="2571" y="8833"/>
                    <a:pt x="2560" y="8849"/>
                  </a:cubicBezTo>
                  <a:cubicBezTo>
                    <a:pt x="2500" y="8969"/>
                    <a:pt x="2440" y="9084"/>
                    <a:pt x="2380" y="9204"/>
                  </a:cubicBezTo>
                  <a:cubicBezTo>
                    <a:pt x="2424" y="9226"/>
                    <a:pt x="2462" y="9242"/>
                    <a:pt x="2506" y="9259"/>
                  </a:cubicBezTo>
                  <a:cubicBezTo>
                    <a:pt x="2577" y="9128"/>
                    <a:pt x="2648" y="8991"/>
                    <a:pt x="2713" y="8855"/>
                  </a:cubicBezTo>
                  <a:cubicBezTo>
                    <a:pt x="2882" y="8937"/>
                    <a:pt x="3052" y="9013"/>
                    <a:pt x="3215" y="9090"/>
                  </a:cubicBezTo>
                  <a:cubicBezTo>
                    <a:pt x="3199" y="9133"/>
                    <a:pt x="3177" y="9177"/>
                    <a:pt x="3155" y="9215"/>
                  </a:cubicBezTo>
                  <a:cubicBezTo>
                    <a:pt x="3117" y="9292"/>
                    <a:pt x="3079" y="9362"/>
                    <a:pt x="3046" y="9433"/>
                  </a:cubicBezTo>
                  <a:cubicBezTo>
                    <a:pt x="3090" y="9444"/>
                    <a:pt x="3139" y="9455"/>
                    <a:pt x="3188" y="9466"/>
                  </a:cubicBezTo>
                  <a:cubicBezTo>
                    <a:pt x="3243" y="9362"/>
                    <a:pt x="3292" y="9259"/>
                    <a:pt x="3346" y="9150"/>
                  </a:cubicBezTo>
                  <a:cubicBezTo>
                    <a:pt x="3516" y="9231"/>
                    <a:pt x="3679" y="9308"/>
                    <a:pt x="3849" y="9390"/>
                  </a:cubicBezTo>
                  <a:cubicBezTo>
                    <a:pt x="3821" y="9439"/>
                    <a:pt x="3800" y="9488"/>
                    <a:pt x="3778" y="9532"/>
                  </a:cubicBezTo>
                  <a:cubicBezTo>
                    <a:pt x="3827" y="9537"/>
                    <a:pt x="3881" y="9537"/>
                    <a:pt x="3931" y="9537"/>
                  </a:cubicBezTo>
                  <a:cubicBezTo>
                    <a:pt x="3947" y="9510"/>
                    <a:pt x="3963" y="9477"/>
                    <a:pt x="3974" y="9450"/>
                  </a:cubicBezTo>
                  <a:cubicBezTo>
                    <a:pt x="4029" y="9477"/>
                    <a:pt x="4083" y="9504"/>
                    <a:pt x="4138" y="9532"/>
                  </a:cubicBezTo>
                  <a:cubicBezTo>
                    <a:pt x="4231" y="9526"/>
                    <a:pt x="4318" y="9515"/>
                    <a:pt x="4411" y="9504"/>
                  </a:cubicBezTo>
                  <a:cubicBezTo>
                    <a:pt x="4285" y="9444"/>
                    <a:pt x="4165" y="9384"/>
                    <a:pt x="4040" y="9324"/>
                  </a:cubicBezTo>
                  <a:cubicBezTo>
                    <a:pt x="4122" y="9161"/>
                    <a:pt x="4203" y="8991"/>
                    <a:pt x="4285" y="8828"/>
                  </a:cubicBezTo>
                  <a:cubicBezTo>
                    <a:pt x="4449" y="8909"/>
                    <a:pt x="4618" y="8986"/>
                    <a:pt x="4782" y="9068"/>
                  </a:cubicBezTo>
                  <a:cubicBezTo>
                    <a:pt x="4717" y="9204"/>
                    <a:pt x="4651" y="9341"/>
                    <a:pt x="4580" y="9477"/>
                  </a:cubicBezTo>
                  <a:cubicBezTo>
                    <a:pt x="4640" y="9466"/>
                    <a:pt x="4700" y="9455"/>
                    <a:pt x="4760" y="9444"/>
                  </a:cubicBezTo>
                  <a:cubicBezTo>
                    <a:pt x="4809" y="9341"/>
                    <a:pt x="4859" y="9237"/>
                    <a:pt x="4913" y="9133"/>
                  </a:cubicBezTo>
                  <a:cubicBezTo>
                    <a:pt x="5022" y="9188"/>
                    <a:pt x="5137" y="9242"/>
                    <a:pt x="5252" y="9297"/>
                  </a:cubicBezTo>
                  <a:cubicBezTo>
                    <a:pt x="5312" y="9275"/>
                    <a:pt x="5372" y="9253"/>
                    <a:pt x="5432" y="9231"/>
                  </a:cubicBezTo>
                  <a:cubicBezTo>
                    <a:pt x="5279" y="9155"/>
                    <a:pt x="5126" y="9079"/>
                    <a:pt x="4973" y="9002"/>
                  </a:cubicBezTo>
                  <a:cubicBezTo>
                    <a:pt x="5055" y="8838"/>
                    <a:pt x="5137" y="8669"/>
                    <a:pt x="5213" y="8505"/>
                  </a:cubicBezTo>
                  <a:cubicBezTo>
                    <a:pt x="5377" y="8587"/>
                    <a:pt x="5546" y="8669"/>
                    <a:pt x="5710" y="8746"/>
                  </a:cubicBezTo>
                  <a:cubicBezTo>
                    <a:pt x="5634" y="8898"/>
                    <a:pt x="5563" y="9051"/>
                    <a:pt x="5492" y="9204"/>
                  </a:cubicBezTo>
                  <a:cubicBezTo>
                    <a:pt x="5557" y="9177"/>
                    <a:pt x="5628" y="9144"/>
                    <a:pt x="5694" y="9111"/>
                  </a:cubicBezTo>
                  <a:cubicBezTo>
                    <a:pt x="5743" y="9013"/>
                    <a:pt x="5786" y="8915"/>
                    <a:pt x="5836" y="8811"/>
                  </a:cubicBezTo>
                  <a:cubicBezTo>
                    <a:pt x="5907" y="8849"/>
                    <a:pt x="5978" y="8882"/>
                    <a:pt x="6049" y="8920"/>
                  </a:cubicBezTo>
                  <a:cubicBezTo>
                    <a:pt x="6098" y="8888"/>
                    <a:pt x="6141" y="8860"/>
                    <a:pt x="6190" y="8833"/>
                  </a:cubicBezTo>
                  <a:cubicBezTo>
                    <a:pt x="6092" y="8784"/>
                    <a:pt x="5994" y="8735"/>
                    <a:pt x="5896" y="8686"/>
                  </a:cubicBezTo>
                  <a:cubicBezTo>
                    <a:pt x="5961" y="8549"/>
                    <a:pt x="6027" y="8413"/>
                    <a:pt x="6092" y="8282"/>
                  </a:cubicBezTo>
                  <a:cubicBezTo>
                    <a:pt x="6103" y="8249"/>
                    <a:pt x="6119" y="8216"/>
                    <a:pt x="6136" y="8183"/>
                  </a:cubicBezTo>
                  <a:cubicBezTo>
                    <a:pt x="6234" y="8233"/>
                    <a:pt x="6332" y="8282"/>
                    <a:pt x="6431" y="8331"/>
                  </a:cubicBezTo>
                  <a:cubicBezTo>
                    <a:pt x="6496" y="8364"/>
                    <a:pt x="6562" y="8396"/>
                    <a:pt x="6627" y="8429"/>
                  </a:cubicBezTo>
                  <a:cubicBezTo>
                    <a:pt x="6605" y="8473"/>
                    <a:pt x="6589" y="8516"/>
                    <a:pt x="6567" y="8555"/>
                  </a:cubicBezTo>
                  <a:cubicBezTo>
                    <a:pt x="6660" y="8484"/>
                    <a:pt x="6747" y="8407"/>
                    <a:pt x="6835" y="8331"/>
                  </a:cubicBezTo>
                  <a:cubicBezTo>
                    <a:pt x="6906" y="8172"/>
                    <a:pt x="6977" y="8020"/>
                    <a:pt x="7047" y="7867"/>
                  </a:cubicBezTo>
                  <a:cubicBezTo>
                    <a:pt x="7102" y="7889"/>
                    <a:pt x="7151" y="7916"/>
                    <a:pt x="7206" y="7943"/>
                  </a:cubicBezTo>
                  <a:cubicBezTo>
                    <a:pt x="7239" y="7910"/>
                    <a:pt x="7271" y="7872"/>
                    <a:pt x="7299" y="7834"/>
                  </a:cubicBezTo>
                  <a:cubicBezTo>
                    <a:pt x="7239" y="7801"/>
                    <a:pt x="7173" y="7769"/>
                    <a:pt x="7108" y="7736"/>
                  </a:cubicBezTo>
                  <a:cubicBezTo>
                    <a:pt x="7184" y="7567"/>
                    <a:pt x="7266" y="7397"/>
                    <a:pt x="7342" y="7234"/>
                  </a:cubicBezTo>
                  <a:cubicBezTo>
                    <a:pt x="7440" y="7283"/>
                    <a:pt x="7539" y="7332"/>
                    <a:pt x="7637" y="7381"/>
                  </a:cubicBezTo>
                  <a:cubicBezTo>
                    <a:pt x="7659" y="7343"/>
                    <a:pt x="7686" y="7305"/>
                    <a:pt x="7713" y="7261"/>
                  </a:cubicBezTo>
                  <a:cubicBezTo>
                    <a:pt x="7610" y="7206"/>
                    <a:pt x="7506" y="7157"/>
                    <a:pt x="7402" y="7103"/>
                  </a:cubicBezTo>
                  <a:cubicBezTo>
                    <a:pt x="7479" y="6933"/>
                    <a:pt x="7555" y="6764"/>
                    <a:pt x="7632" y="6595"/>
                  </a:cubicBezTo>
                  <a:cubicBezTo>
                    <a:pt x="7752" y="6655"/>
                    <a:pt x="7866" y="6715"/>
                    <a:pt x="7981" y="6775"/>
                  </a:cubicBezTo>
                  <a:cubicBezTo>
                    <a:pt x="8003" y="6737"/>
                    <a:pt x="8025" y="6693"/>
                    <a:pt x="8041" y="6649"/>
                  </a:cubicBezTo>
                  <a:cubicBezTo>
                    <a:pt x="7926" y="6589"/>
                    <a:pt x="7806" y="6529"/>
                    <a:pt x="7692" y="6469"/>
                  </a:cubicBezTo>
                  <a:cubicBezTo>
                    <a:pt x="7768" y="6300"/>
                    <a:pt x="7844" y="6131"/>
                    <a:pt x="7921" y="5962"/>
                  </a:cubicBezTo>
                  <a:cubicBezTo>
                    <a:pt x="8030" y="6016"/>
                    <a:pt x="8139" y="6076"/>
                    <a:pt x="8248" y="6131"/>
                  </a:cubicBezTo>
                  <a:cubicBezTo>
                    <a:pt x="8265" y="6087"/>
                    <a:pt x="8281" y="6038"/>
                    <a:pt x="8292" y="5994"/>
                  </a:cubicBezTo>
                  <a:cubicBezTo>
                    <a:pt x="8188" y="5940"/>
                    <a:pt x="8085" y="5885"/>
                    <a:pt x="7981" y="5836"/>
                  </a:cubicBezTo>
                  <a:cubicBezTo>
                    <a:pt x="8057" y="5667"/>
                    <a:pt x="8134" y="5498"/>
                    <a:pt x="8210" y="5328"/>
                  </a:cubicBezTo>
                  <a:cubicBezTo>
                    <a:pt x="8232" y="5339"/>
                    <a:pt x="8248" y="5345"/>
                    <a:pt x="8265" y="5356"/>
                  </a:cubicBezTo>
                  <a:cubicBezTo>
                    <a:pt x="8325" y="5383"/>
                    <a:pt x="8379" y="5416"/>
                    <a:pt x="8439" y="5443"/>
                  </a:cubicBezTo>
                  <a:cubicBezTo>
                    <a:pt x="8450" y="5394"/>
                    <a:pt x="8456" y="5345"/>
                    <a:pt x="8467" y="5301"/>
                  </a:cubicBezTo>
                  <a:cubicBezTo>
                    <a:pt x="8401" y="5268"/>
                    <a:pt x="8336" y="5230"/>
                    <a:pt x="8270" y="5197"/>
                  </a:cubicBezTo>
                  <a:cubicBezTo>
                    <a:pt x="8347" y="5034"/>
                    <a:pt x="8429" y="4864"/>
                    <a:pt x="8505" y="4695"/>
                  </a:cubicBezTo>
                  <a:cubicBezTo>
                    <a:pt x="8516" y="4701"/>
                    <a:pt x="8527" y="4706"/>
                    <a:pt x="8538" y="4712"/>
                  </a:cubicBezTo>
                  <a:cubicBezTo>
                    <a:pt x="8549" y="4575"/>
                    <a:pt x="8549" y="4433"/>
                    <a:pt x="8549" y="4297"/>
                  </a:cubicBezTo>
                  <a:lnTo>
                    <a:pt x="8549" y="4297"/>
                  </a:lnTo>
                  <a:cubicBezTo>
                    <a:pt x="8516" y="4368"/>
                    <a:pt x="8483" y="4439"/>
                    <a:pt x="8450" y="4510"/>
                  </a:cubicBezTo>
                  <a:cubicBezTo>
                    <a:pt x="8281" y="4422"/>
                    <a:pt x="8112" y="4340"/>
                    <a:pt x="7943" y="4259"/>
                  </a:cubicBezTo>
                  <a:cubicBezTo>
                    <a:pt x="8019" y="4089"/>
                    <a:pt x="8101" y="3926"/>
                    <a:pt x="8177" y="3756"/>
                  </a:cubicBezTo>
                  <a:cubicBezTo>
                    <a:pt x="8298" y="3816"/>
                    <a:pt x="8412" y="3876"/>
                    <a:pt x="8532" y="3931"/>
                  </a:cubicBezTo>
                  <a:cubicBezTo>
                    <a:pt x="8527" y="3876"/>
                    <a:pt x="8521" y="3822"/>
                    <a:pt x="8516" y="3767"/>
                  </a:cubicBezTo>
                  <a:cubicBezTo>
                    <a:pt x="8423" y="3718"/>
                    <a:pt x="8330" y="3674"/>
                    <a:pt x="8237" y="3625"/>
                  </a:cubicBezTo>
                  <a:cubicBezTo>
                    <a:pt x="8270" y="3554"/>
                    <a:pt x="8308" y="3478"/>
                    <a:pt x="8341" y="3407"/>
                  </a:cubicBezTo>
                  <a:cubicBezTo>
                    <a:pt x="8368" y="3347"/>
                    <a:pt x="8396" y="3292"/>
                    <a:pt x="8423" y="3232"/>
                  </a:cubicBezTo>
                  <a:cubicBezTo>
                    <a:pt x="8401" y="3123"/>
                    <a:pt x="8368" y="3009"/>
                    <a:pt x="8336" y="2905"/>
                  </a:cubicBezTo>
                  <a:cubicBezTo>
                    <a:pt x="8194" y="2834"/>
                    <a:pt x="8052" y="2763"/>
                    <a:pt x="7910" y="2697"/>
                  </a:cubicBezTo>
                  <a:cubicBezTo>
                    <a:pt x="7975" y="2561"/>
                    <a:pt x="8041" y="2424"/>
                    <a:pt x="8106" y="2293"/>
                  </a:cubicBezTo>
                  <a:cubicBezTo>
                    <a:pt x="8085" y="2250"/>
                    <a:pt x="8063" y="2206"/>
                    <a:pt x="8041" y="2162"/>
                  </a:cubicBezTo>
                  <a:cubicBezTo>
                    <a:pt x="7959" y="2321"/>
                    <a:pt x="7877" y="2484"/>
                    <a:pt x="7801" y="2643"/>
                  </a:cubicBezTo>
                  <a:cubicBezTo>
                    <a:pt x="7642" y="2572"/>
                    <a:pt x="7490" y="2495"/>
                    <a:pt x="7331" y="2419"/>
                  </a:cubicBezTo>
                  <a:cubicBezTo>
                    <a:pt x="7315" y="2414"/>
                    <a:pt x="7299" y="2408"/>
                    <a:pt x="7282" y="2397"/>
                  </a:cubicBezTo>
                  <a:cubicBezTo>
                    <a:pt x="7413" y="2124"/>
                    <a:pt x="7544" y="1846"/>
                    <a:pt x="7681" y="1573"/>
                  </a:cubicBezTo>
                  <a:cubicBezTo>
                    <a:pt x="7659" y="1540"/>
                    <a:pt x="7632" y="1507"/>
                    <a:pt x="7604" y="1475"/>
                  </a:cubicBezTo>
                  <a:cubicBezTo>
                    <a:pt x="7468" y="1753"/>
                    <a:pt x="7326" y="2031"/>
                    <a:pt x="7189" y="2310"/>
                  </a:cubicBezTo>
                  <a:cubicBezTo>
                    <a:pt x="7184" y="2321"/>
                    <a:pt x="7178" y="2337"/>
                    <a:pt x="7173" y="2348"/>
                  </a:cubicBezTo>
                  <a:cubicBezTo>
                    <a:pt x="6998" y="2266"/>
                    <a:pt x="6824" y="2184"/>
                    <a:pt x="6649" y="2108"/>
                  </a:cubicBezTo>
                  <a:cubicBezTo>
                    <a:pt x="6824" y="1737"/>
                    <a:pt x="7004" y="1371"/>
                    <a:pt x="7184" y="1011"/>
                  </a:cubicBezTo>
                  <a:cubicBezTo>
                    <a:pt x="7157" y="983"/>
                    <a:pt x="7129" y="956"/>
                    <a:pt x="7097" y="929"/>
                  </a:cubicBezTo>
                  <a:cubicBezTo>
                    <a:pt x="6927" y="1267"/>
                    <a:pt x="6758" y="1606"/>
                    <a:pt x="6594" y="1944"/>
                  </a:cubicBezTo>
                  <a:cubicBezTo>
                    <a:pt x="6578" y="1982"/>
                    <a:pt x="6562" y="2015"/>
                    <a:pt x="6540" y="2053"/>
                  </a:cubicBezTo>
                  <a:cubicBezTo>
                    <a:pt x="6365" y="1977"/>
                    <a:pt x="6196" y="1895"/>
                    <a:pt x="6021" y="1813"/>
                  </a:cubicBezTo>
                  <a:cubicBezTo>
                    <a:pt x="6218" y="1398"/>
                    <a:pt x="6414" y="989"/>
                    <a:pt x="6622" y="579"/>
                  </a:cubicBezTo>
                  <a:cubicBezTo>
                    <a:pt x="6622" y="574"/>
                    <a:pt x="6622" y="574"/>
                    <a:pt x="6622" y="574"/>
                  </a:cubicBezTo>
                  <a:cubicBezTo>
                    <a:pt x="6589" y="552"/>
                    <a:pt x="6556" y="536"/>
                    <a:pt x="6529" y="514"/>
                  </a:cubicBezTo>
                  <a:cubicBezTo>
                    <a:pt x="6349" y="869"/>
                    <a:pt x="6174" y="1224"/>
                    <a:pt x="5999" y="1578"/>
                  </a:cubicBezTo>
                  <a:cubicBezTo>
                    <a:pt x="5967" y="1638"/>
                    <a:pt x="5939" y="1698"/>
                    <a:pt x="5912" y="1764"/>
                  </a:cubicBezTo>
                  <a:cubicBezTo>
                    <a:pt x="5737" y="1682"/>
                    <a:pt x="5563" y="1606"/>
                    <a:pt x="5388" y="1524"/>
                  </a:cubicBezTo>
                  <a:cubicBezTo>
                    <a:pt x="5590" y="1098"/>
                    <a:pt x="5792" y="678"/>
                    <a:pt x="5999" y="257"/>
                  </a:cubicBezTo>
                  <a:cubicBezTo>
                    <a:pt x="5967" y="246"/>
                    <a:pt x="5934" y="230"/>
                    <a:pt x="5896" y="219"/>
                  </a:cubicBezTo>
                  <a:cubicBezTo>
                    <a:pt x="5732" y="547"/>
                    <a:pt x="5568" y="880"/>
                    <a:pt x="5404" y="1207"/>
                  </a:cubicBezTo>
                  <a:cubicBezTo>
                    <a:pt x="5361" y="1294"/>
                    <a:pt x="5322" y="1387"/>
                    <a:pt x="5279" y="1475"/>
                  </a:cubicBezTo>
                  <a:cubicBezTo>
                    <a:pt x="5104" y="1393"/>
                    <a:pt x="4929" y="1316"/>
                    <a:pt x="4755" y="1234"/>
                  </a:cubicBezTo>
                  <a:cubicBezTo>
                    <a:pt x="4760" y="1224"/>
                    <a:pt x="4766" y="1213"/>
                    <a:pt x="4771" y="1202"/>
                  </a:cubicBezTo>
                  <a:cubicBezTo>
                    <a:pt x="4951" y="825"/>
                    <a:pt x="5137" y="443"/>
                    <a:pt x="5322" y="66"/>
                  </a:cubicBezTo>
                  <a:cubicBezTo>
                    <a:pt x="5284" y="55"/>
                    <a:pt x="5246" y="50"/>
                    <a:pt x="5202" y="44"/>
                  </a:cubicBezTo>
                  <a:cubicBezTo>
                    <a:pt x="5071" y="306"/>
                    <a:pt x="4940" y="574"/>
                    <a:pt x="4809" y="841"/>
                  </a:cubicBezTo>
                  <a:cubicBezTo>
                    <a:pt x="4755" y="956"/>
                    <a:pt x="4700" y="1071"/>
                    <a:pt x="4646" y="1185"/>
                  </a:cubicBezTo>
                  <a:cubicBezTo>
                    <a:pt x="4471" y="1103"/>
                    <a:pt x="4296" y="1027"/>
                    <a:pt x="4127" y="945"/>
                  </a:cubicBezTo>
                  <a:cubicBezTo>
                    <a:pt x="4143" y="907"/>
                    <a:pt x="4160" y="874"/>
                    <a:pt x="4176" y="836"/>
                  </a:cubicBezTo>
                  <a:cubicBezTo>
                    <a:pt x="4307" y="558"/>
                    <a:pt x="4444" y="279"/>
                    <a:pt x="45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3"/>
            <p:cNvSpPr/>
            <p:nvPr/>
          </p:nvSpPr>
          <p:spPr>
            <a:xfrm>
              <a:off x="-5661191" y="2801295"/>
              <a:ext cx="394184" cy="394257"/>
            </a:xfrm>
            <a:custGeom>
              <a:avLst/>
              <a:gdLst/>
              <a:ahLst/>
              <a:cxnLst/>
              <a:rect l="l" t="t" r="r" b="b"/>
              <a:pathLst>
                <a:path w="5383" h="5384" extrusionOk="0">
                  <a:moveTo>
                    <a:pt x="2691" y="1"/>
                  </a:moveTo>
                  <a:cubicBezTo>
                    <a:pt x="1207" y="1"/>
                    <a:pt x="0" y="1207"/>
                    <a:pt x="0" y="2692"/>
                  </a:cubicBezTo>
                  <a:cubicBezTo>
                    <a:pt x="0" y="4182"/>
                    <a:pt x="1207" y="5383"/>
                    <a:pt x="2691" y="5383"/>
                  </a:cubicBezTo>
                  <a:cubicBezTo>
                    <a:pt x="4182" y="5383"/>
                    <a:pt x="5383" y="4182"/>
                    <a:pt x="5383" y="2692"/>
                  </a:cubicBezTo>
                  <a:cubicBezTo>
                    <a:pt x="5383" y="1207"/>
                    <a:pt x="4182"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3"/>
            <p:cNvSpPr/>
            <p:nvPr/>
          </p:nvSpPr>
          <p:spPr>
            <a:xfrm>
              <a:off x="-5615204" y="2860096"/>
              <a:ext cx="327840" cy="277166"/>
            </a:xfrm>
            <a:custGeom>
              <a:avLst/>
              <a:gdLst/>
              <a:ahLst/>
              <a:cxnLst/>
              <a:rect l="l" t="t" r="r" b="b"/>
              <a:pathLst>
                <a:path w="4477" h="3785" extrusionOk="0">
                  <a:moveTo>
                    <a:pt x="1762" y="0"/>
                  </a:moveTo>
                  <a:cubicBezTo>
                    <a:pt x="1561" y="0"/>
                    <a:pt x="1350" y="27"/>
                    <a:pt x="1146" y="104"/>
                  </a:cubicBezTo>
                  <a:cubicBezTo>
                    <a:pt x="808" y="235"/>
                    <a:pt x="508" y="486"/>
                    <a:pt x="306" y="814"/>
                  </a:cubicBezTo>
                  <a:cubicBezTo>
                    <a:pt x="93" y="1152"/>
                    <a:pt x="0" y="1572"/>
                    <a:pt x="33" y="2004"/>
                  </a:cubicBezTo>
                  <a:cubicBezTo>
                    <a:pt x="49" y="2282"/>
                    <a:pt x="137" y="2812"/>
                    <a:pt x="480" y="3216"/>
                  </a:cubicBezTo>
                  <a:cubicBezTo>
                    <a:pt x="704" y="3478"/>
                    <a:pt x="1054" y="3669"/>
                    <a:pt x="1458" y="3745"/>
                  </a:cubicBezTo>
                  <a:cubicBezTo>
                    <a:pt x="1612" y="3773"/>
                    <a:pt x="1767" y="3785"/>
                    <a:pt x="1916" y="3785"/>
                  </a:cubicBezTo>
                  <a:cubicBezTo>
                    <a:pt x="2198" y="3785"/>
                    <a:pt x="2463" y="3744"/>
                    <a:pt x="2680" y="3701"/>
                  </a:cubicBezTo>
                  <a:cubicBezTo>
                    <a:pt x="2811" y="3674"/>
                    <a:pt x="2948" y="3647"/>
                    <a:pt x="3079" y="3614"/>
                  </a:cubicBezTo>
                  <a:cubicBezTo>
                    <a:pt x="3161" y="3598"/>
                    <a:pt x="3243" y="3581"/>
                    <a:pt x="3330" y="3559"/>
                  </a:cubicBezTo>
                  <a:cubicBezTo>
                    <a:pt x="3516" y="3523"/>
                    <a:pt x="3708" y="3477"/>
                    <a:pt x="3899" y="3477"/>
                  </a:cubicBezTo>
                  <a:cubicBezTo>
                    <a:pt x="3910" y="3477"/>
                    <a:pt x="3920" y="3477"/>
                    <a:pt x="3930" y="3478"/>
                  </a:cubicBezTo>
                  <a:cubicBezTo>
                    <a:pt x="4029" y="3478"/>
                    <a:pt x="4116" y="3494"/>
                    <a:pt x="4203" y="3521"/>
                  </a:cubicBezTo>
                  <a:cubicBezTo>
                    <a:pt x="4296" y="3401"/>
                    <a:pt x="4383" y="3270"/>
                    <a:pt x="4454" y="3134"/>
                  </a:cubicBezTo>
                  <a:cubicBezTo>
                    <a:pt x="4449" y="3128"/>
                    <a:pt x="4438" y="3123"/>
                    <a:pt x="4433" y="3123"/>
                  </a:cubicBezTo>
                  <a:cubicBezTo>
                    <a:pt x="4262" y="3049"/>
                    <a:pt x="4086" y="3022"/>
                    <a:pt x="3910" y="3022"/>
                  </a:cubicBezTo>
                  <a:cubicBezTo>
                    <a:pt x="3659" y="3022"/>
                    <a:pt x="3408" y="3077"/>
                    <a:pt x="3177" y="3128"/>
                  </a:cubicBezTo>
                  <a:lnTo>
                    <a:pt x="3002" y="3166"/>
                  </a:lnTo>
                  <a:cubicBezTo>
                    <a:pt x="2647" y="3246"/>
                    <a:pt x="2265" y="3331"/>
                    <a:pt x="1897" y="3331"/>
                  </a:cubicBezTo>
                  <a:cubicBezTo>
                    <a:pt x="1586" y="3331"/>
                    <a:pt x="1286" y="3270"/>
                    <a:pt x="1021" y="3095"/>
                  </a:cubicBezTo>
                  <a:cubicBezTo>
                    <a:pt x="775" y="2932"/>
                    <a:pt x="606" y="2642"/>
                    <a:pt x="519" y="2233"/>
                  </a:cubicBezTo>
                  <a:cubicBezTo>
                    <a:pt x="431" y="1856"/>
                    <a:pt x="470" y="1474"/>
                    <a:pt x="611" y="1169"/>
                  </a:cubicBezTo>
                  <a:cubicBezTo>
                    <a:pt x="748" y="885"/>
                    <a:pt x="972" y="661"/>
                    <a:pt x="1239" y="541"/>
                  </a:cubicBezTo>
                  <a:cubicBezTo>
                    <a:pt x="1407" y="465"/>
                    <a:pt x="1591" y="438"/>
                    <a:pt x="1770" y="438"/>
                  </a:cubicBezTo>
                  <a:cubicBezTo>
                    <a:pt x="1975" y="438"/>
                    <a:pt x="2173" y="473"/>
                    <a:pt x="2331" y="508"/>
                  </a:cubicBezTo>
                  <a:cubicBezTo>
                    <a:pt x="2478" y="535"/>
                    <a:pt x="2626" y="579"/>
                    <a:pt x="2768" y="617"/>
                  </a:cubicBezTo>
                  <a:cubicBezTo>
                    <a:pt x="3035" y="688"/>
                    <a:pt x="3319" y="759"/>
                    <a:pt x="3608" y="792"/>
                  </a:cubicBezTo>
                  <a:cubicBezTo>
                    <a:pt x="3688" y="801"/>
                    <a:pt x="3767" y="805"/>
                    <a:pt x="3843" y="805"/>
                  </a:cubicBezTo>
                  <a:cubicBezTo>
                    <a:pt x="4001" y="805"/>
                    <a:pt x="4151" y="787"/>
                    <a:pt x="4291" y="754"/>
                  </a:cubicBezTo>
                  <a:cubicBezTo>
                    <a:pt x="4356" y="737"/>
                    <a:pt x="4416" y="715"/>
                    <a:pt x="4476" y="688"/>
                  </a:cubicBezTo>
                  <a:cubicBezTo>
                    <a:pt x="4411" y="563"/>
                    <a:pt x="4340" y="443"/>
                    <a:pt x="4258" y="328"/>
                  </a:cubicBezTo>
                  <a:cubicBezTo>
                    <a:pt x="4152" y="363"/>
                    <a:pt x="4033" y="379"/>
                    <a:pt x="3889" y="379"/>
                  </a:cubicBezTo>
                  <a:cubicBezTo>
                    <a:pt x="3832" y="379"/>
                    <a:pt x="3772" y="376"/>
                    <a:pt x="3707" y="372"/>
                  </a:cubicBezTo>
                  <a:cubicBezTo>
                    <a:pt x="3434" y="344"/>
                    <a:pt x="3166" y="273"/>
                    <a:pt x="2888" y="197"/>
                  </a:cubicBezTo>
                  <a:cubicBezTo>
                    <a:pt x="2746" y="159"/>
                    <a:pt x="2598" y="120"/>
                    <a:pt x="2451" y="88"/>
                  </a:cubicBezTo>
                  <a:cubicBezTo>
                    <a:pt x="2261" y="45"/>
                    <a:pt x="2020" y="0"/>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2" name="Google Shape;1392;p53"/>
          <p:cNvSpPr txBox="1">
            <a:spLocks noGrp="1"/>
          </p:cNvSpPr>
          <p:nvPr>
            <p:ph type="title"/>
          </p:nvPr>
        </p:nvSpPr>
        <p:spPr>
          <a:xfrm>
            <a:off x="2581057" y="223202"/>
            <a:ext cx="40263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a:solidFill>
                  <a:schemeClr val="lt1"/>
                </a:solidFill>
                <a:cs typeface="+mj-cs"/>
              </a:rPr>
              <a:t>تعريف بالمؤسسة</a:t>
            </a:r>
            <a:endParaRPr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grpSp>
        <p:nvGrpSpPr>
          <p:cNvPr id="2360" name="Google Shape;2360;p69"/>
          <p:cNvGrpSpPr/>
          <p:nvPr/>
        </p:nvGrpSpPr>
        <p:grpSpPr>
          <a:xfrm>
            <a:off x="220330" y="558900"/>
            <a:ext cx="8702146" cy="782246"/>
            <a:chOff x="220330" y="558900"/>
            <a:chExt cx="8702146" cy="782246"/>
          </a:xfrm>
        </p:grpSpPr>
        <p:grpSp>
          <p:nvGrpSpPr>
            <p:cNvPr id="2361" name="Google Shape;2361;p69"/>
            <p:cNvGrpSpPr/>
            <p:nvPr/>
          </p:nvGrpSpPr>
          <p:grpSpPr>
            <a:xfrm flipH="1">
              <a:off x="8016726" y="716485"/>
              <a:ext cx="905751" cy="624661"/>
              <a:chOff x="-5563818" y="3542829"/>
              <a:chExt cx="905751" cy="624661"/>
            </a:xfrm>
          </p:grpSpPr>
          <p:sp>
            <p:nvSpPr>
              <p:cNvPr id="2362" name="Google Shape;2362;p69"/>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9"/>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4" name="Google Shape;2364;p69"/>
            <p:cNvGrpSpPr/>
            <p:nvPr/>
          </p:nvGrpSpPr>
          <p:grpSpPr>
            <a:xfrm>
              <a:off x="220330" y="716484"/>
              <a:ext cx="905751" cy="624661"/>
              <a:chOff x="-5563818" y="3542829"/>
              <a:chExt cx="905751" cy="624661"/>
            </a:xfrm>
          </p:grpSpPr>
          <p:sp>
            <p:nvSpPr>
              <p:cNvPr id="2365" name="Google Shape;2365;p69"/>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9"/>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7" name="Google Shape;2367;p69"/>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8" name="Google Shape;2368;p69"/>
          <p:cNvSpPr/>
          <p:nvPr/>
        </p:nvSpPr>
        <p:spPr>
          <a:xfrm>
            <a:off x="220320" y="20287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9"/>
          <p:cNvSpPr/>
          <p:nvPr/>
        </p:nvSpPr>
        <p:spPr>
          <a:xfrm>
            <a:off x="8530657" y="17925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9"/>
          <p:cNvSpPr/>
          <p:nvPr/>
        </p:nvSpPr>
        <p:spPr>
          <a:xfrm>
            <a:off x="7411134" y="4654006"/>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9"/>
          <p:cNvSpPr/>
          <p:nvPr/>
        </p:nvSpPr>
        <p:spPr>
          <a:xfrm>
            <a:off x="8632036" y="35660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9"/>
          <p:cNvSpPr/>
          <p:nvPr/>
        </p:nvSpPr>
        <p:spPr>
          <a:xfrm>
            <a:off x="2504073" y="247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9"/>
          <p:cNvSpPr/>
          <p:nvPr/>
        </p:nvSpPr>
        <p:spPr>
          <a:xfrm>
            <a:off x="8101177" y="3958796"/>
            <a:ext cx="239073"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r" rtl="1">
              <a:spcBef>
                <a:spcPts val="0"/>
              </a:spcBef>
              <a:spcAft>
                <a:spcPts val="0"/>
              </a:spcAft>
              <a:buNone/>
            </a:pPr>
            <a:endParaRPr>
              <a:cs typeface="+mj-cs"/>
            </a:endParaRPr>
          </a:p>
        </p:txBody>
      </p:sp>
      <p:sp>
        <p:nvSpPr>
          <p:cNvPr id="2374" name="Google Shape;2374;p69"/>
          <p:cNvSpPr/>
          <p:nvPr/>
        </p:nvSpPr>
        <p:spPr>
          <a:xfrm>
            <a:off x="366873" y="36930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9"/>
          <p:cNvSpPr/>
          <p:nvPr/>
        </p:nvSpPr>
        <p:spPr>
          <a:xfrm>
            <a:off x="4444346" y="4783157"/>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9"/>
          <p:cNvSpPr/>
          <p:nvPr/>
        </p:nvSpPr>
        <p:spPr>
          <a:xfrm>
            <a:off x="1913298" y="47237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9"/>
          <p:cNvSpPr txBox="1"/>
          <p:nvPr/>
        </p:nvSpPr>
        <p:spPr>
          <a:xfrm>
            <a:off x="2127006" y="1503117"/>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الأحذية الرياضية</a:t>
            </a:r>
            <a:endParaRPr sz="2500" b="1" dirty="0">
              <a:solidFill>
                <a:schemeClr val="dk1"/>
              </a:solidFill>
              <a:latin typeface="Baloo 2"/>
              <a:ea typeface="Baloo 2"/>
              <a:cs typeface="+mj-cs"/>
              <a:sym typeface="Baloo 2"/>
            </a:endParaRPr>
          </a:p>
        </p:txBody>
      </p:sp>
      <p:sp>
        <p:nvSpPr>
          <p:cNvPr id="2379" name="Google Shape;2379;p69"/>
          <p:cNvSpPr/>
          <p:nvPr/>
        </p:nvSpPr>
        <p:spPr>
          <a:xfrm>
            <a:off x="1185776" y="1503117"/>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sp>
        <p:nvSpPr>
          <p:cNvPr id="2381" name="Google Shape;2381;p69"/>
          <p:cNvSpPr txBox="1"/>
          <p:nvPr/>
        </p:nvSpPr>
        <p:spPr>
          <a:xfrm>
            <a:off x="2127006" y="2087692"/>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الملابس الرياضية</a:t>
            </a:r>
            <a:endParaRPr sz="2500" b="1" dirty="0">
              <a:solidFill>
                <a:schemeClr val="dk1"/>
              </a:solidFill>
              <a:latin typeface="Baloo 2"/>
              <a:ea typeface="Baloo 2"/>
              <a:cs typeface="+mj-cs"/>
              <a:sym typeface="Baloo 2"/>
            </a:endParaRPr>
          </a:p>
        </p:txBody>
      </p:sp>
      <p:sp>
        <p:nvSpPr>
          <p:cNvPr id="2383" name="Google Shape;2383;p69"/>
          <p:cNvSpPr/>
          <p:nvPr/>
        </p:nvSpPr>
        <p:spPr>
          <a:xfrm>
            <a:off x="1185776" y="2087692"/>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sp>
        <p:nvSpPr>
          <p:cNvPr id="2385" name="Google Shape;2385;p69"/>
          <p:cNvSpPr txBox="1"/>
          <p:nvPr/>
        </p:nvSpPr>
        <p:spPr>
          <a:xfrm>
            <a:off x="2127006" y="2672267"/>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الكرات</a:t>
            </a:r>
            <a:endParaRPr sz="2500" b="1" dirty="0">
              <a:solidFill>
                <a:schemeClr val="dk1"/>
              </a:solidFill>
              <a:latin typeface="Baloo 2"/>
              <a:ea typeface="Baloo 2"/>
              <a:cs typeface="+mj-cs"/>
              <a:sym typeface="Baloo 2"/>
            </a:endParaRPr>
          </a:p>
        </p:txBody>
      </p:sp>
      <p:sp>
        <p:nvSpPr>
          <p:cNvPr id="2387" name="Google Shape;2387;p69"/>
          <p:cNvSpPr/>
          <p:nvPr/>
        </p:nvSpPr>
        <p:spPr>
          <a:xfrm>
            <a:off x="1185776" y="2672267"/>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sp>
        <p:nvSpPr>
          <p:cNvPr id="2389" name="Google Shape;2389;p69"/>
          <p:cNvSpPr txBox="1"/>
          <p:nvPr/>
        </p:nvSpPr>
        <p:spPr>
          <a:xfrm>
            <a:off x="2127006" y="3256842"/>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معدات اللياقة البدنية</a:t>
            </a:r>
            <a:endParaRPr sz="2500" b="1" dirty="0">
              <a:solidFill>
                <a:schemeClr val="dk1"/>
              </a:solidFill>
              <a:latin typeface="Baloo 2"/>
              <a:ea typeface="Baloo 2"/>
              <a:cs typeface="+mj-cs"/>
              <a:sym typeface="Baloo 2"/>
            </a:endParaRPr>
          </a:p>
        </p:txBody>
      </p:sp>
      <p:sp>
        <p:nvSpPr>
          <p:cNvPr id="2391" name="Google Shape;2391;p69"/>
          <p:cNvSpPr/>
          <p:nvPr/>
        </p:nvSpPr>
        <p:spPr>
          <a:xfrm>
            <a:off x="1185776" y="3256842"/>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sp>
        <p:nvSpPr>
          <p:cNvPr id="2393" name="Google Shape;2393;p69"/>
          <p:cNvSpPr txBox="1"/>
          <p:nvPr/>
        </p:nvSpPr>
        <p:spPr>
          <a:xfrm>
            <a:off x="2127006" y="3841417"/>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الدراجات</a:t>
            </a:r>
            <a:endParaRPr sz="2500" b="1" dirty="0">
              <a:solidFill>
                <a:schemeClr val="dk1"/>
              </a:solidFill>
              <a:latin typeface="Baloo 2"/>
              <a:ea typeface="Baloo 2"/>
              <a:cs typeface="+mj-cs"/>
              <a:sym typeface="Baloo 2"/>
            </a:endParaRPr>
          </a:p>
        </p:txBody>
      </p:sp>
      <p:sp>
        <p:nvSpPr>
          <p:cNvPr id="2395" name="Google Shape;2395;p69"/>
          <p:cNvSpPr/>
          <p:nvPr/>
        </p:nvSpPr>
        <p:spPr>
          <a:xfrm>
            <a:off x="1185776" y="3841417"/>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cxnSp>
        <p:nvCxnSpPr>
          <p:cNvPr id="2402" name="Google Shape;2402;p69"/>
          <p:cNvCxnSpPr>
            <a:cxnSpLocks/>
            <a:endCxn id="2379" idx="6"/>
          </p:cNvCxnSpPr>
          <p:nvPr/>
        </p:nvCxnSpPr>
        <p:spPr>
          <a:xfrm flipH="1">
            <a:off x="1678976" y="1749705"/>
            <a:ext cx="462809" cy="12"/>
          </a:xfrm>
          <a:prstGeom prst="straightConnector1">
            <a:avLst/>
          </a:prstGeom>
          <a:noFill/>
          <a:ln w="9525" cap="flat" cmpd="sng">
            <a:solidFill>
              <a:schemeClr val="dk1"/>
            </a:solidFill>
            <a:prstDash val="solid"/>
            <a:round/>
            <a:headEnd type="none" w="med" len="med"/>
            <a:tailEnd type="none" w="med" len="med"/>
          </a:ln>
        </p:spPr>
      </p:cxnSp>
      <p:cxnSp>
        <p:nvCxnSpPr>
          <p:cNvPr id="2403" name="Google Shape;2403;p69"/>
          <p:cNvCxnSpPr>
            <a:cxnSpLocks/>
            <a:endCxn id="2383" idx="6"/>
          </p:cNvCxnSpPr>
          <p:nvPr/>
        </p:nvCxnSpPr>
        <p:spPr>
          <a:xfrm flipH="1">
            <a:off x="1678976" y="2334280"/>
            <a:ext cx="462809" cy="12"/>
          </a:xfrm>
          <a:prstGeom prst="straightConnector1">
            <a:avLst/>
          </a:prstGeom>
          <a:noFill/>
          <a:ln w="9525" cap="flat" cmpd="sng">
            <a:solidFill>
              <a:schemeClr val="dk1"/>
            </a:solidFill>
            <a:prstDash val="solid"/>
            <a:round/>
            <a:headEnd type="none" w="med" len="med"/>
            <a:tailEnd type="none" w="med" len="med"/>
          </a:ln>
        </p:spPr>
      </p:cxnSp>
      <p:cxnSp>
        <p:nvCxnSpPr>
          <p:cNvPr id="2404" name="Google Shape;2404;p69"/>
          <p:cNvCxnSpPr>
            <a:cxnSpLocks/>
            <a:endCxn id="2387" idx="6"/>
          </p:cNvCxnSpPr>
          <p:nvPr/>
        </p:nvCxnSpPr>
        <p:spPr>
          <a:xfrm flipH="1">
            <a:off x="1678976" y="2918855"/>
            <a:ext cx="462809" cy="12"/>
          </a:xfrm>
          <a:prstGeom prst="straightConnector1">
            <a:avLst/>
          </a:prstGeom>
          <a:noFill/>
          <a:ln w="9525" cap="flat" cmpd="sng">
            <a:solidFill>
              <a:schemeClr val="dk1"/>
            </a:solidFill>
            <a:prstDash val="solid"/>
            <a:round/>
            <a:headEnd type="none" w="med" len="med"/>
            <a:tailEnd type="none" w="med" len="med"/>
          </a:ln>
        </p:spPr>
      </p:cxnSp>
      <p:cxnSp>
        <p:nvCxnSpPr>
          <p:cNvPr id="2405" name="Google Shape;2405;p69"/>
          <p:cNvCxnSpPr>
            <a:cxnSpLocks/>
            <a:endCxn id="2391" idx="6"/>
          </p:cNvCxnSpPr>
          <p:nvPr/>
        </p:nvCxnSpPr>
        <p:spPr>
          <a:xfrm flipH="1">
            <a:off x="1678976" y="3503430"/>
            <a:ext cx="462809" cy="12"/>
          </a:xfrm>
          <a:prstGeom prst="straightConnector1">
            <a:avLst/>
          </a:prstGeom>
          <a:noFill/>
          <a:ln w="9525" cap="flat" cmpd="sng">
            <a:solidFill>
              <a:schemeClr val="dk1"/>
            </a:solidFill>
            <a:prstDash val="solid"/>
            <a:round/>
            <a:headEnd type="none" w="med" len="med"/>
            <a:tailEnd type="none" w="med" len="med"/>
          </a:ln>
        </p:spPr>
      </p:cxnSp>
      <p:cxnSp>
        <p:nvCxnSpPr>
          <p:cNvPr id="2406" name="Google Shape;2406;p69"/>
          <p:cNvCxnSpPr>
            <a:cxnSpLocks/>
            <a:endCxn id="2395" idx="6"/>
          </p:cNvCxnSpPr>
          <p:nvPr/>
        </p:nvCxnSpPr>
        <p:spPr>
          <a:xfrm flipH="1">
            <a:off x="1678976" y="4088005"/>
            <a:ext cx="462809" cy="12"/>
          </a:xfrm>
          <a:prstGeom prst="straightConnector1">
            <a:avLst/>
          </a:prstGeom>
          <a:noFill/>
          <a:ln w="9525" cap="flat" cmpd="sng">
            <a:solidFill>
              <a:schemeClr val="dk1"/>
            </a:solidFill>
            <a:prstDash val="solid"/>
            <a:round/>
            <a:headEnd type="none" w="med" len="med"/>
            <a:tailEnd type="none" w="med" len="med"/>
          </a:ln>
        </p:spPr>
      </p:cxnSp>
      <p:sp>
        <p:nvSpPr>
          <p:cNvPr id="2407" name="Google Shape;2407;p69"/>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solidFill>
                  <a:schemeClr val="lt1"/>
                </a:solidFill>
                <a:cs typeface="+mj-cs"/>
              </a:rPr>
              <a:t>منتجاتها</a:t>
            </a:r>
            <a:endParaRPr dirty="0">
              <a:solidFill>
                <a:schemeClr val="lt1"/>
              </a:solidFill>
              <a:cs typeface="+mj-cs"/>
            </a:endParaRPr>
          </a:p>
        </p:txBody>
      </p:sp>
      <p:sp>
        <p:nvSpPr>
          <p:cNvPr id="7" name="Google Shape;2377;p69">
            <a:extLst>
              <a:ext uri="{FF2B5EF4-FFF2-40B4-BE49-F238E27FC236}">
                <a16:creationId xmlns:a16="http://schemas.microsoft.com/office/drawing/2014/main" id="{EEB7DC8E-9A69-27F3-0E0B-DFA582F98AA0}"/>
              </a:ext>
            </a:extLst>
          </p:cNvPr>
          <p:cNvSpPr txBox="1"/>
          <p:nvPr/>
        </p:nvSpPr>
        <p:spPr>
          <a:xfrm>
            <a:off x="5714826" y="1763217"/>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معدات التخييم</a:t>
            </a:r>
            <a:endParaRPr sz="2500" b="1" dirty="0">
              <a:solidFill>
                <a:schemeClr val="dk1"/>
              </a:solidFill>
              <a:latin typeface="Baloo 2"/>
              <a:ea typeface="Baloo 2"/>
              <a:cs typeface="+mj-cs"/>
              <a:sym typeface="Baloo 2"/>
            </a:endParaRPr>
          </a:p>
        </p:txBody>
      </p:sp>
      <p:sp>
        <p:nvSpPr>
          <p:cNvPr id="8" name="Google Shape;2379;p69">
            <a:extLst>
              <a:ext uri="{FF2B5EF4-FFF2-40B4-BE49-F238E27FC236}">
                <a16:creationId xmlns:a16="http://schemas.microsoft.com/office/drawing/2014/main" id="{9B528950-7945-01D7-B072-679D50937298}"/>
              </a:ext>
            </a:extLst>
          </p:cNvPr>
          <p:cNvSpPr/>
          <p:nvPr/>
        </p:nvSpPr>
        <p:spPr>
          <a:xfrm>
            <a:off x="4773596" y="1763217"/>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sp>
        <p:nvSpPr>
          <p:cNvPr id="9" name="Google Shape;2381;p69">
            <a:extLst>
              <a:ext uri="{FF2B5EF4-FFF2-40B4-BE49-F238E27FC236}">
                <a16:creationId xmlns:a16="http://schemas.microsoft.com/office/drawing/2014/main" id="{3022B476-8CA6-EA93-C6CF-9E87164E0F6B}"/>
              </a:ext>
            </a:extLst>
          </p:cNvPr>
          <p:cNvSpPr txBox="1"/>
          <p:nvPr/>
        </p:nvSpPr>
        <p:spPr>
          <a:xfrm>
            <a:off x="5714826" y="2347792"/>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الأدوات الرياضية</a:t>
            </a:r>
            <a:endParaRPr sz="2500" b="1" dirty="0">
              <a:solidFill>
                <a:schemeClr val="dk1"/>
              </a:solidFill>
              <a:latin typeface="Baloo 2"/>
              <a:ea typeface="Baloo 2"/>
              <a:cs typeface="+mj-cs"/>
              <a:sym typeface="Baloo 2"/>
            </a:endParaRPr>
          </a:p>
        </p:txBody>
      </p:sp>
      <p:sp>
        <p:nvSpPr>
          <p:cNvPr id="10" name="Google Shape;2383;p69">
            <a:extLst>
              <a:ext uri="{FF2B5EF4-FFF2-40B4-BE49-F238E27FC236}">
                <a16:creationId xmlns:a16="http://schemas.microsoft.com/office/drawing/2014/main" id="{58A8DC19-A173-464A-445F-5E06EECFB243}"/>
              </a:ext>
            </a:extLst>
          </p:cNvPr>
          <p:cNvSpPr/>
          <p:nvPr/>
        </p:nvSpPr>
        <p:spPr>
          <a:xfrm>
            <a:off x="4773596" y="2347792"/>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sp>
        <p:nvSpPr>
          <p:cNvPr id="11" name="Google Shape;2385;p69">
            <a:extLst>
              <a:ext uri="{FF2B5EF4-FFF2-40B4-BE49-F238E27FC236}">
                <a16:creationId xmlns:a16="http://schemas.microsoft.com/office/drawing/2014/main" id="{C7C53ED5-0DEB-34B6-9E31-CCB9F6D9D824}"/>
              </a:ext>
            </a:extLst>
          </p:cNvPr>
          <p:cNvSpPr txBox="1"/>
          <p:nvPr/>
        </p:nvSpPr>
        <p:spPr>
          <a:xfrm>
            <a:off x="5714826" y="2932367"/>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الإكسسوارات</a:t>
            </a:r>
            <a:endParaRPr sz="2500" b="1" dirty="0">
              <a:solidFill>
                <a:schemeClr val="dk1"/>
              </a:solidFill>
              <a:latin typeface="Baloo 2"/>
              <a:ea typeface="Baloo 2"/>
              <a:cs typeface="+mj-cs"/>
              <a:sym typeface="Baloo 2"/>
            </a:endParaRPr>
          </a:p>
        </p:txBody>
      </p:sp>
      <p:sp>
        <p:nvSpPr>
          <p:cNvPr id="12" name="Google Shape;2387;p69">
            <a:extLst>
              <a:ext uri="{FF2B5EF4-FFF2-40B4-BE49-F238E27FC236}">
                <a16:creationId xmlns:a16="http://schemas.microsoft.com/office/drawing/2014/main" id="{AD17985D-176F-4F45-3D42-B5889AF1F500}"/>
              </a:ext>
            </a:extLst>
          </p:cNvPr>
          <p:cNvSpPr/>
          <p:nvPr/>
        </p:nvSpPr>
        <p:spPr>
          <a:xfrm>
            <a:off x="4773596" y="2932367"/>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sp>
        <p:nvSpPr>
          <p:cNvPr id="13" name="Google Shape;2389;p69">
            <a:extLst>
              <a:ext uri="{FF2B5EF4-FFF2-40B4-BE49-F238E27FC236}">
                <a16:creationId xmlns:a16="http://schemas.microsoft.com/office/drawing/2014/main" id="{36D540CC-D026-EF63-F79B-A521EAA61B6C}"/>
              </a:ext>
            </a:extLst>
          </p:cNvPr>
          <p:cNvSpPr txBox="1"/>
          <p:nvPr/>
        </p:nvSpPr>
        <p:spPr>
          <a:xfrm>
            <a:off x="5714826" y="3516942"/>
            <a:ext cx="2469180" cy="466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DZ" sz="2500" b="1" dirty="0">
                <a:solidFill>
                  <a:schemeClr val="dk1"/>
                </a:solidFill>
                <a:latin typeface="Baloo 2"/>
                <a:ea typeface="Baloo 2"/>
                <a:cs typeface="+mj-cs"/>
                <a:sym typeface="Baloo 2"/>
              </a:rPr>
              <a:t>المنتجات للأطفال</a:t>
            </a:r>
            <a:endParaRPr sz="2500" b="1" dirty="0">
              <a:solidFill>
                <a:schemeClr val="dk1"/>
              </a:solidFill>
              <a:latin typeface="Baloo 2"/>
              <a:ea typeface="Baloo 2"/>
              <a:cs typeface="+mj-cs"/>
              <a:sym typeface="Baloo 2"/>
            </a:endParaRPr>
          </a:p>
        </p:txBody>
      </p:sp>
      <p:sp>
        <p:nvSpPr>
          <p:cNvPr id="14" name="Google Shape;2391;p69">
            <a:extLst>
              <a:ext uri="{FF2B5EF4-FFF2-40B4-BE49-F238E27FC236}">
                <a16:creationId xmlns:a16="http://schemas.microsoft.com/office/drawing/2014/main" id="{584CF9F2-C079-A6C4-4905-2DC117D9D52B}"/>
              </a:ext>
            </a:extLst>
          </p:cNvPr>
          <p:cNvSpPr/>
          <p:nvPr/>
        </p:nvSpPr>
        <p:spPr>
          <a:xfrm>
            <a:off x="4773596" y="3516942"/>
            <a:ext cx="493200" cy="4932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2000" dirty="0">
              <a:solidFill>
                <a:schemeClr val="lt1"/>
              </a:solidFill>
            </a:endParaRPr>
          </a:p>
        </p:txBody>
      </p:sp>
      <p:cxnSp>
        <p:nvCxnSpPr>
          <p:cNvPr id="17" name="Google Shape;2402;p69">
            <a:extLst>
              <a:ext uri="{FF2B5EF4-FFF2-40B4-BE49-F238E27FC236}">
                <a16:creationId xmlns:a16="http://schemas.microsoft.com/office/drawing/2014/main" id="{FBF87D25-3EB3-F944-35B3-F1A9E4691943}"/>
              </a:ext>
            </a:extLst>
          </p:cNvPr>
          <p:cNvCxnSpPr>
            <a:cxnSpLocks/>
            <a:endCxn id="8" idx="6"/>
          </p:cNvCxnSpPr>
          <p:nvPr/>
        </p:nvCxnSpPr>
        <p:spPr>
          <a:xfrm flipH="1">
            <a:off x="5266796" y="2009805"/>
            <a:ext cx="462809" cy="12"/>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2403;p69">
            <a:extLst>
              <a:ext uri="{FF2B5EF4-FFF2-40B4-BE49-F238E27FC236}">
                <a16:creationId xmlns:a16="http://schemas.microsoft.com/office/drawing/2014/main" id="{7CA6EA19-4C4B-9048-06F1-50E12BF8DD5E}"/>
              </a:ext>
            </a:extLst>
          </p:cNvPr>
          <p:cNvCxnSpPr>
            <a:cxnSpLocks/>
            <a:endCxn id="10" idx="6"/>
          </p:cNvCxnSpPr>
          <p:nvPr/>
        </p:nvCxnSpPr>
        <p:spPr>
          <a:xfrm flipH="1">
            <a:off x="5266796" y="2594380"/>
            <a:ext cx="462809" cy="12"/>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2404;p69">
            <a:extLst>
              <a:ext uri="{FF2B5EF4-FFF2-40B4-BE49-F238E27FC236}">
                <a16:creationId xmlns:a16="http://schemas.microsoft.com/office/drawing/2014/main" id="{A09478A5-F72D-CC81-A774-C52BDDF1D4F5}"/>
              </a:ext>
            </a:extLst>
          </p:cNvPr>
          <p:cNvCxnSpPr>
            <a:cxnSpLocks/>
            <a:endCxn id="12" idx="6"/>
          </p:cNvCxnSpPr>
          <p:nvPr/>
        </p:nvCxnSpPr>
        <p:spPr>
          <a:xfrm flipH="1">
            <a:off x="5266796" y="3178955"/>
            <a:ext cx="462809" cy="12"/>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405;p69">
            <a:extLst>
              <a:ext uri="{FF2B5EF4-FFF2-40B4-BE49-F238E27FC236}">
                <a16:creationId xmlns:a16="http://schemas.microsoft.com/office/drawing/2014/main" id="{37F0CBBD-0129-C838-397D-F49C540F80BA}"/>
              </a:ext>
            </a:extLst>
          </p:cNvPr>
          <p:cNvCxnSpPr>
            <a:cxnSpLocks/>
            <a:endCxn id="14" idx="6"/>
          </p:cNvCxnSpPr>
          <p:nvPr/>
        </p:nvCxnSpPr>
        <p:spPr>
          <a:xfrm flipH="1">
            <a:off x="5266796" y="3763530"/>
            <a:ext cx="462809" cy="12"/>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43"/>
          <p:cNvSpPr txBox="1">
            <a:spLocks noGrp="1"/>
          </p:cNvSpPr>
          <p:nvPr>
            <p:ph type="title" idx="2"/>
          </p:nvPr>
        </p:nvSpPr>
        <p:spPr>
          <a:xfrm>
            <a:off x="2288689" y="1903639"/>
            <a:ext cx="3040904" cy="5277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أساسيات التسويق الرياضي</a:t>
            </a:r>
            <a:endParaRPr dirty="0">
              <a:cs typeface="+mj-cs"/>
            </a:endParaRPr>
          </a:p>
        </p:txBody>
      </p:sp>
      <p:grpSp>
        <p:nvGrpSpPr>
          <p:cNvPr id="666" name="Google Shape;666;p43"/>
          <p:cNvGrpSpPr/>
          <p:nvPr/>
        </p:nvGrpSpPr>
        <p:grpSpPr>
          <a:xfrm>
            <a:off x="220330" y="558900"/>
            <a:ext cx="8702146" cy="782246"/>
            <a:chOff x="220330" y="558900"/>
            <a:chExt cx="8702146" cy="782246"/>
          </a:xfrm>
        </p:grpSpPr>
        <p:grpSp>
          <p:nvGrpSpPr>
            <p:cNvPr id="667" name="Google Shape;667;p43"/>
            <p:cNvGrpSpPr/>
            <p:nvPr/>
          </p:nvGrpSpPr>
          <p:grpSpPr>
            <a:xfrm flipH="1">
              <a:off x="8016726" y="716485"/>
              <a:ext cx="905751" cy="624661"/>
              <a:chOff x="-5563818" y="3542829"/>
              <a:chExt cx="905751" cy="624661"/>
            </a:xfrm>
          </p:grpSpPr>
          <p:sp>
            <p:nvSpPr>
              <p:cNvPr id="668" name="Google Shape;668;p43"/>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3"/>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0" name="Google Shape;670;p43"/>
            <p:cNvGrpSpPr/>
            <p:nvPr/>
          </p:nvGrpSpPr>
          <p:grpSpPr>
            <a:xfrm>
              <a:off x="220330" y="716484"/>
              <a:ext cx="905751" cy="624661"/>
              <a:chOff x="-5563818" y="3542829"/>
              <a:chExt cx="905751" cy="624661"/>
            </a:xfrm>
          </p:grpSpPr>
          <p:sp>
            <p:nvSpPr>
              <p:cNvPr id="671" name="Google Shape;671;p43"/>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3"/>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3" name="Google Shape;673;p43"/>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43"/>
          <p:cNvSpPr/>
          <p:nvPr/>
        </p:nvSpPr>
        <p:spPr>
          <a:xfrm>
            <a:off x="5312627" y="1804405"/>
            <a:ext cx="753900" cy="753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3"/>
          <p:cNvSpPr txBox="1">
            <a:spLocks noGrp="1"/>
          </p:cNvSpPr>
          <p:nvPr>
            <p:ph type="title" idx="9"/>
          </p:nvPr>
        </p:nvSpPr>
        <p:spPr>
          <a:xfrm>
            <a:off x="5167127" y="1917505"/>
            <a:ext cx="1044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01</a:t>
            </a:r>
            <a:endParaRPr dirty="0">
              <a:solidFill>
                <a:schemeClr val="lt1"/>
              </a:solidFill>
            </a:endParaRPr>
          </a:p>
        </p:txBody>
      </p:sp>
      <p:sp>
        <p:nvSpPr>
          <p:cNvPr id="682" name="Google Shape;682;p43"/>
          <p:cNvSpPr/>
          <p:nvPr/>
        </p:nvSpPr>
        <p:spPr>
          <a:xfrm>
            <a:off x="267120" y="22557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6066527" y="138316"/>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a:off x="7439120" y="46040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p:nvPr/>
        </p:nvSpPr>
        <p:spPr>
          <a:xfrm>
            <a:off x="8632036" y="24651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3"/>
          <p:cNvSpPr/>
          <p:nvPr/>
        </p:nvSpPr>
        <p:spPr>
          <a:xfrm>
            <a:off x="2504073" y="247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3"/>
          <p:cNvSpPr/>
          <p:nvPr/>
        </p:nvSpPr>
        <p:spPr>
          <a:xfrm>
            <a:off x="7837898" y="14770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3"/>
          <p:cNvSpPr/>
          <p:nvPr/>
        </p:nvSpPr>
        <p:spPr>
          <a:xfrm>
            <a:off x="820723" y="42897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2656048" y="47743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txBox="1">
            <a:spLocks noGrp="1"/>
          </p:cNvSpPr>
          <p:nvPr>
            <p:ph type="title"/>
          </p:nvPr>
        </p:nvSpPr>
        <p:spPr>
          <a:xfrm>
            <a:off x="720013" y="576381"/>
            <a:ext cx="7704000" cy="5727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solidFill>
                  <a:schemeClr val="lt1"/>
                </a:solidFill>
                <a:cs typeface="+mj-cs"/>
              </a:rPr>
              <a:t>خطة البحث</a:t>
            </a:r>
            <a:endParaRPr dirty="0">
              <a:solidFill>
                <a:schemeClr val="lt1"/>
              </a:solidFill>
              <a:cs typeface="+mj-cs"/>
            </a:endParaRPr>
          </a:p>
        </p:txBody>
      </p:sp>
      <p:sp>
        <p:nvSpPr>
          <p:cNvPr id="8" name="Google Shape;660;p43">
            <a:extLst>
              <a:ext uri="{FF2B5EF4-FFF2-40B4-BE49-F238E27FC236}">
                <a16:creationId xmlns:a16="http://schemas.microsoft.com/office/drawing/2014/main" id="{FD2AD4CE-A514-4DCD-E928-ACABFC4F9CB6}"/>
              </a:ext>
            </a:extLst>
          </p:cNvPr>
          <p:cNvSpPr txBox="1">
            <a:spLocks/>
          </p:cNvSpPr>
          <p:nvPr/>
        </p:nvSpPr>
        <p:spPr>
          <a:xfrm>
            <a:off x="3585356" y="1335199"/>
            <a:ext cx="23271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9pPr>
          </a:lstStyle>
          <a:p>
            <a:pPr algn="ctr" rtl="1"/>
            <a:r>
              <a:rPr lang="ar-DZ" dirty="0">
                <a:cs typeface="+mj-cs"/>
              </a:rPr>
              <a:t>مقدمة</a:t>
            </a:r>
            <a:endParaRPr lang="fr-FR" dirty="0">
              <a:cs typeface="+mj-cs"/>
            </a:endParaRPr>
          </a:p>
        </p:txBody>
      </p:sp>
      <p:sp>
        <p:nvSpPr>
          <p:cNvPr id="13" name="Google Shape;658;p43">
            <a:extLst>
              <a:ext uri="{FF2B5EF4-FFF2-40B4-BE49-F238E27FC236}">
                <a16:creationId xmlns:a16="http://schemas.microsoft.com/office/drawing/2014/main" id="{59DDCE12-FB22-5063-D309-5552B02E2BAA}"/>
              </a:ext>
            </a:extLst>
          </p:cNvPr>
          <p:cNvSpPr txBox="1">
            <a:spLocks/>
          </p:cNvSpPr>
          <p:nvPr/>
        </p:nvSpPr>
        <p:spPr>
          <a:xfrm>
            <a:off x="1680117" y="2698296"/>
            <a:ext cx="364947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9pPr>
          </a:lstStyle>
          <a:p>
            <a:pPr algn="ctr" rtl="1"/>
            <a:r>
              <a:rPr lang="ar-DZ" dirty="0">
                <a:cs typeface="+mj-cs"/>
              </a:rPr>
              <a:t>مكونات المزيج التسويق الرياضي</a:t>
            </a:r>
          </a:p>
        </p:txBody>
      </p:sp>
      <p:sp>
        <p:nvSpPr>
          <p:cNvPr id="14" name="Google Shape;674;p43">
            <a:extLst>
              <a:ext uri="{FF2B5EF4-FFF2-40B4-BE49-F238E27FC236}">
                <a16:creationId xmlns:a16="http://schemas.microsoft.com/office/drawing/2014/main" id="{5FE72D2D-5C5D-47A9-95DD-EA362FA564FC}"/>
              </a:ext>
            </a:extLst>
          </p:cNvPr>
          <p:cNvSpPr/>
          <p:nvPr/>
        </p:nvSpPr>
        <p:spPr>
          <a:xfrm>
            <a:off x="5312627" y="2599062"/>
            <a:ext cx="753900" cy="753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6;p43">
            <a:extLst>
              <a:ext uri="{FF2B5EF4-FFF2-40B4-BE49-F238E27FC236}">
                <a16:creationId xmlns:a16="http://schemas.microsoft.com/office/drawing/2014/main" id="{89723A41-5253-86A6-13EA-A7C833B45CB9}"/>
              </a:ext>
            </a:extLst>
          </p:cNvPr>
          <p:cNvSpPr txBox="1">
            <a:spLocks/>
          </p:cNvSpPr>
          <p:nvPr/>
        </p:nvSpPr>
        <p:spPr>
          <a:xfrm>
            <a:off x="5167127" y="2712162"/>
            <a:ext cx="10449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9pPr>
          </a:lstStyle>
          <a:p>
            <a:r>
              <a:rPr lang="en" dirty="0">
                <a:solidFill>
                  <a:schemeClr val="lt1"/>
                </a:solidFill>
              </a:rPr>
              <a:t>02</a:t>
            </a:r>
          </a:p>
        </p:txBody>
      </p:sp>
      <p:sp>
        <p:nvSpPr>
          <p:cNvPr id="26" name="Google Shape;658;p43">
            <a:extLst>
              <a:ext uri="{FF2B5EF4-FFF2-40B4-BE49-F238E27FC236}">
                <a16:creationId xmlns:a16="http://schemas.microsoft.com/office/drawing/2014/main" id="{ACAB69DB-FB0C-6655-8F9A-6F16EB0E6E09}"/>
              </a:ext>
            </a:extLst>
          </p:cNvPr>
          <p:cNvSpPr txBox="1">
            <a:spLocks/>
          </p:cNvSpPr>
          <p:nvPr/>
        </p:nvSpPr>
        <p:spPr>
          <a:xfrm>
            <a:off x="1680117" y="3492953"/>
            <a:ext cx="364947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9pPr>
          </a:lstStyle>
          <a:p>
            <a:pPr algn="r" rtl="1"/>
            <a:r>
              <a:rPr lang="ar-DZ" dirty="0">
                <a:cs typeface="+mj-cs"/>
              </a:rPr>
              <a:t>دراسة حالة </a:t>
            </a:r>
            <a:r>
              <a:rPr lang="ar-DZ" dirty="0" err="1">
                <a:cs typeface="+mj-cs"/>
              </a:rPr>
              <a:t>ديكاتلون</a:t>
            </a:r>
            <a:endParaRPr lang="ar-DZ" dirty="0">
              <a:cs typeface="+mj-cs"/>
            </a:endParaRPr>
          </a:p>
        </p:txBody>
      </p:sp>
      <p:sp>
        <p:nvSpPr>
          <p:cNvPr id="27" name="Google Shape;674;p43">
            <a:extLst>
              <a:ext uri="{FF2B5EF4-FFF2-40B4-BE49-F238E27FC236}">
                <a16:creationId xmlns:a16="http://schemas.microsoft.com/office/drawing/2014/main" id="{66CE5712-EA7B-0635-903C-8C13DC047214}"/>
              </a:ext>
            </a:extLst>
          </p:cNvPr>
          <p:cNvSpPr/>
          <p:nvPr/>
        </p:nvSpPr>
        <p:spPr>
          <a:xfrm>
            <a:off x="5312627" y="3393719"/>
            <a:ext cx="753900" cy="753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76;p43">
            <a:extLst>
              <a:ext uri="{FF2B5EF4-FFF2-40B4-BE49-F238E27FC236}">
                <a16:creationId xmlns:a16="http://schemas.microsoft.com/office/drawing/2014/main" id="{19F183AF-946F-7DD0-0CC8-5C72938001FE}"/>
              </a:ext>
            </a:extLst>
          </p:cNvPr>
          <p:cNvSpPr txBox="1">
            <a:spLocks/>
          </p:cNvSpPr>
          <p:nvPr/>
        </p:nvSpPr>
        <p:spPr>
          <a:xfrm>
            <a:off x="5167127" y="3506819"/>
            <a:ext cx="10449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3600"/>
              <a:buFont typeface="Baloo 2"/>
              <a:buNone/>
              <a:defRPr sz="3600" b="1" i="0" u="none" strike="noStrike" cap="none">
                <a:solidFill>
                  <a:schemeClr val="dk1"/>
                </a:solidFill>
                <a:latin typeface="Baloo 2"/>
                <a:ea typeface="Baloo 2"/>
                <a:cs typeface="Baloo 2"/>
                <a:sym typeface="Baloo 2"/>
              </a:defRPr>
            </a:lvl9pPr>
          </a:lstStyle>
          <a:p>
            <a:r>
              <a:rPr lang="en" dirty="0">
                <a:solidFill>
                  <a:schemeClr val="lt1"/>
                </a:solidFill>
              </a:rPr>
              <a:t>03</a:t>
            </a:r>
          </a:p>
        </p:txBody>
      </p:sp>
      <p:sp>
        <p:nvSpPr>
          <p:cNvPr id="29" name="Google Shape;660;p43">
            <a:extLst>
              <a:ext uri="{FF2B5EF4-FFF2-40B4-BE49-F238E27FC236}">
                <a16:creationId xmlns:a16="http://schemas.microsoft.com/office/drawing/2014/main" id="{2A269220-D724-69D5-E392-82209F2F6DE4}"/>
              </a:ext>
            </a:extLst>
          </p:cNvPr>
          <p:cNvSpPr txBox="1">
            <a:spLocks/>
          </p:cNvSpPr>
          <p:nvPr/>
        </p:nvSpPr>
        <p:spPr>
          <a:xfrm>
            <a:off x="3585356" y="4119887"/>
            <a:ext cx="23271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9pPr>
          </a:lstStyle>
          <a:p>
            <a:pPr algn="ctr" rtl="1"/>
            <a:r>
              <a:rPr lang="ar-DZ" dirty="0">
                <a:cs typeface="+mj-cs"/>
              </a:rPr>
              <a:t>خاتمة</a:t>
            </a:r>
            <a:endParaRPr lang="fr-FR" dirty="0">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F0460D-3428-08B0-04C3-B8E0ADC43760}"/>
              </a:ext>
            </a:extLst>
          </p:cNvPr>
          <p:cNvPicPr>
            <a:picLocks noChangeAspect="1"/>
          </p:cNvPicPr>
          <p:nvPr/>
        </p:nvPicPr>
        <p:blipFill>
          <a:blip r:embed="rId2"/>
          <a:stretch>
            <a:fillRect/>
          </a:stretch>
        </p:blipFill>
        <p:spPr>
          <a:xfrm>
            <a:off x="214893" y="857250"/>
            <a:ext cx="8714213" cy="3429000"/>
          </a:xfrm>
          <a:prstGeom prst="rect">
            <a:avLst/>
          </a:prstGeom>
        </p:spPr>
      </p:pic>
    </p:spTree>
    <p:extLst>
      <p:ext uri="{BB962C8B-B14F-4D97-AF65-F5344CB8AC3E}">
        <p14:creationId xmlns:p14="http://schemas.microsoft.com/office/powerpoint/2010/main" val="33408146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grpSp>
        <p:nvGrpSpPr>
          <p:cNvPr id="1049" name="Google Shape;1049;p49"/>
          <p:cNvGrpSpPr/>
          <p:nvPr/>
        </p:nvGrpSpPr>
        <p:grpSpPr>
          <a:xfrm>
            <a:off x="220330" y="558900"/>
            <a:ext cx="8702146" cy="782246"/>
            <a:chOff x="220330" y="558900"/>
            <a:chExt cx="8702146" cy="782246"/>
          </a:xfrm>
        </p:grpSpPr>
        <p:grpSp>
          <p:nvGrpSpPr>
            <p:cNvPr id="1050" name="Google Shape;1050;p49"/>
            <p:cNvGrpSpPr/>
            <p:nvPr/>
          </p:nvGrpSpPr>
          <p:grpSpPr>
            <a:xfrm flipH="1">
              <a:off x="8016726" y="716485"/>
              <a:ext cx="905751" cy="624661"/>
              <a:chOff x="-5563818" y="3542829"/>
              <a:chExt cx="905751" cy="624661"/>
            </a:xfrm>
          </p:grpSpPr>
          <p:sp>
            <p:nvSpPr>
              <p:cNvPr id="1051" name="Google Shape;1051;p49"/>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9"/>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49"/>
            <p:cNvGrpSpPr/>
            <p:nvPr/>
          </p:nvGrpSpPr>
          <p:grpSpPr>
            <a:xfrm>
              <a:off x="220330" y="716484"/>
              <a:ext cx="905751" cy="624661"/>
              <a:chOff x="-5563818" y="3542829"/>
              <a:chExt cx="905751" cy="624661"/>
            </a:xfrm>
          </p:grpSpPr>
          <p:sp>
            <p:nvSpPr>
              <p:cNvPr id="1054" name="Google Shape;1054;p49"/>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9"/>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 name="Google Shape;1056;p49"/>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7" name="Google Shape;1057;p49"/>
          <p:cNvSpPr txBox="1">
            <a:spLocks noGrp="1"/>
          </p:cNvSpPr>
          <p:nvPr>
            <p:ph type="title" idx="2"/>
          </p:nvPr>
        </p:nvSpPr>
        <p:spPr>
          <a:xfrm>
            <a:off x="2399794" y="2854443"/>
            <a:ext cx="22473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2300" dirty="0">
                <a:cs typeface="+mj-cs"/>
              </a:rPr>
              <a:t>المكان </a:t>
            </a:r>
            <a:r>
              <a:rPr lang="fr-FR" sz="2300" dirty="0">
                <a:cs typeface="+mj-cs"/>
              </a:rPr>
              <a:t>Place</a:t>
            </a:r>
            <a:endParaRPr sz="2300" dirty="0">
              <a:cs typeface="+mj-cs"/>
            </a:endParaRPr>
          </a:p>
        </p:txBody>
      </p:sp>
      <p:sp>
        <p:nvSpPr>
          <p:cNvPr id="1058" name="Google Shape;1058;p49"/>
          <p:cNvSpPr txBox="1">
            <a:spLocks noGrp="1"/>
          </p:cNvSpPr>
          <p:nvPr>
            <p:ph type="subTitle" idx="1"/>
          </p:nvPr>
        </p:nvSpPr>
        <p:spPr>
          <a:xfrm>
            <a:off x="2399794" y="3244468"/>
            <a:ext cx="2247300" cy="8694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600" dirty="0">
                <a:cs typeface="+mj-cs"/>
              </a:rPr>
              <a:t>الانتشار العالمي</a:t>
            </a:r>
            <a:endParaRPr lang="fr-FR" sz="1600" dirty="0">
              <a:cs typeface="+mj-cs"/>
            </a:endParaRPr>
          </a:p>
          <a:p>
            <a:pPr marL="0" lvl="0" indent="0" algn="ctr" rtl="1">
              <a:spcBef>
                <a:spcPts val="0"/>
              </a:spcBef>
              <a:spcAft>
                <a:spcPts val="0"/>
              </a:spcAft>
              <a:buNone/>
            </a:pPr>
            <a:r>
              <a:rPr lang="ar-DZ" sz="1600" dirty="0">
                <a:cs typeface="+mj-cs"/>
              </a:rPr>
              <a:t>التجارة الإلكترونية</a:t>
            </a:r>
            <a:endParaRPr lang="fr-FR" sz="1600" dirty="0">
              <a:cs typeface="+mj-cs"/>
            </a:endParaRPr>
          </a:p>
          <a:p>
            <a:pPr marL="0" lvl="0" indent="0" algn="ctr" rtl="1">
              <a:spcBef>
                <a:spcPts val="0"/>
              </a:spcBef>
              <a:spcAft>
                <a:spcPts val="0"/>
              </a:spcAft>
              <a:buNone/>
            </a:pPr>
            <a:r>
              <a:rPr lang="ar-DZ" sz="1600" dirty="0">
                <a:cs typeface="+mj-cs"/>
              </a:rPr>
              <a:t>المتاجر الفعلية</a:t>
            </a:r>
            <a:endParaRPr sz="1600" dirty="0">
              <a:cs typeface="+mj-cs"/>
            </a:endParaRPr>
          </a:p>
        </p:txBody>
      </p:sp>
      <p:sp>
        <p:nvSpPr>
          <p:cNvPr id="1059" name="Google Shape;1059;p49"/>
          <p:cNvSpPr txBox="1">
            <a:spLocks noGrp="1"/>
          </p:cNvSpPr>
          <p:nvPr>
            <p:ph type="title" idx="3"/>
          </p:nvPr>
        </p:nvSpPr>
        <p:spPr>
          <a:xfrm>
            <a:off x="4429627" y="2874855"/>
            <a:ext cx="22473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2300" dirty="0">
                <a:cs typeface="+mj-cs"/>
              </a:rPr>
              <a:t>السعر </a:t>
            </a:r>
            <a:r>
              <a:rPr lang="fr-FR" sz="2300" dirty="0">
                <a:cs typeface="+mj-cs"/>
              </a:rPr>
              <a:t>Price</a:t>
            </a:r>
            <a:endParaRPr sz="2300" dirty="0">
              <a:cs typeface="+mj-cs"/>
            </a:endParaRPr>
          </a:p>
        </p:txBody>
      </p:sp>
      <p:sp>
        <p:nvSpPr>
          <p:cNvPr id="1060" name="Google Shape;1060;p49"/>
          <p:cNvSpPr txBox="1">
            <a:spLocks noGrp="1"/>
          </p:cNvSpPr>
          <p:nvPr>
            <p:ph type="subTitle" idx="4"/>
          </p:nvPr>
        </p:nvSpPr>
        <p:spPr>
          <a:xfrm>
            <a:off x="4429627" y="3264880"/>
            <a:ext cx="2247300" cy="8694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600" dirty="0">
                <a:cs typeface="+mj-cs"/>
              </a:rPr>
              <a:t>التسعير التنافسي</a:t>
            </a:r>
            <a:endParaRPr lang="fr-FR" sz="1600" dirty="0">
              <a:cs typeface="+mj-cs"/>
            </a:endParaRPr>
          </a:p>
          <a:p>
            <a:pPr marL="0" lvl="0" indent="0" algn="ctr" rtl="1">
              <a:spcBef>
                <a:spcPts val="0"/>
              </a:spcBef>
              <a:spcAft>
                <a:spcPts val="0"/>
              </a:spcAft>
              <a:buNone/>
            </a:pPr>
            <a:r>
              <a:rPr lang="ar-DZ" sz="1600" dirty="0">
                <a:cs typeface="+mj-cs"/>
              </a:rPr>
              <a:t>المنتجات عالية الجودة بأسعار معقولة</a:t>
            </a:r>
            <a:endParaRPr lang="fr-FR" sz="1600" dirty="0">
              <a:cs typeface="+mj-cs"/>
            </a:endParaRPr>
          </a:p>
          <a:p>
            <a:pPr marL="0" lvl="0" indent="0" algn="ctr" rtl="1">
              <a:spcBef>
                <a:spcPts val="0"/>
              </a:spcBef>
              <a:spcAft>
                <a:spcPts val="0"/>
              </a:spcAft>
              <a:buNone/>
            </a:pPr>
            <a:r>
              <a:rPr lang="ar-DZ" sz="1600" dirty="0">
                <a:cs typeface="+mj-cs"/>
              </a:rPr>
              <a:t>المنتجات الخاصة</a:t>
            </a:r>
            <a:endParaRPr sz="1600" dirty="0">
              <a:cs typeface="+mj-cs"/>
            </a:endParaRPr>
          </a:p>
        </p:txBody>
      </p:sp>
      <p:sp>
        <p:nvSpPr>
          <p:cNvPr id="1061" name="Google Shape;1061;p49"/>
          <p:cNvSpPr txBox="1">
            <a:spLocks noGrp="1"/>
          </p:cNvSpPr>
          <p:nvPr>
            <p:ph type="title" idx="5"/>
          </p:nvPr>
        </p:nvSpPr>
        <p:spPr>
          <a:xfrm>
            <a:off x="6435312" y="2854704"/>
            <a:ext cx="2392863"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2300" dirty="0">
                <a:cs typeface="+mj-cs"/>
              </a:rPr>
              <a:t>المنتج </a:t>
            </a:r>
            <a:r>
              <a:rPr lang="fr-FR" sz="2300" dirty="0">
                <a:cs typeface="+mj-cs"/>
              </a:rPr>
              <a:t>Product</a:t>
            </a:r>
            <a:endParaRPr sz="2300" dirty="0">
              <a:cs typeface="+mj-cs"/>
            </a:endParaRPr>
          </a:p>
        </p:txBody>
      </p:sp>
      <p:sp>
        <p:nvSpPr>
          <p:cNvPr id="1062" name="Google Shape;1062;p49"/>
          <p:cNvSpPr txBox="1">
            <a:spLocks noGrp="1"/>
          </p:cNvSpPr>
          <p:nvPr>
            <p:ph type="subTitle" idx="6"/>
          </p:nvPr>
        </p:nvSpPr>
        <p:spPr>
          <a:xfrm>
            <a:off x="6514231" y="3244729"/>
            <a:ext cx="2247300" cy="8694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600" dirty="0">
                <a:cs typeface="+mj-cs"/>
              </a:rPr>
              <a:t>معدات رياضية</a:t>
            </a:r>
            <a:endParaRPr lang="fr-FR" sz="1600" dirty="0">
              <a:cs typeface="+mj-cs"/>
            </a:endParaRPr>
          </a:p>
          <a:p>
            <a:pPr marL="0" lvl="0" indent="0" algn="ctr" rtl="1">
              <a:spcBef>
                <a:spcPts val="0"/>
              </a:spcBef>
              <a:spcAft>
                <a:spcPts val="0"/>
              </a:spcAft>
              <a:buNone/>
            </a:pPr>
            <a:r>
              <a:rPr lang="ar-DZ" sz="1600" dirty="0">
                <a:cs typeface="+mj-cs"/>
              </a:rPr>
              <a:t>الملابس الرياضية</a:t>
            </a:r>
            <a:endParaRPr lang="fr-FR" sz="1600" dirty="0">
              <a:cs typeface="+mj-cs"/>
            </a:endParaRPr>
          </a:p>
          <a:p>
            <a:pPr marL="0" lvl="0" indent="0" algn="ctr" rtl="1">
              <a:spcBef>
                <a:spcPts val="0"/>
              </a:spcBef>
              <a:spcAft>
                <a:spcPts val="0"/>
              </a:spcAft>
              <a:buNone/>
            </a:pPr>
            <a:r>
              <a:rPr lang="ar-DZ" sz="1600" dirty="0">
                <a:cs typeface="+mj-cs"/>
              </a:rPr>
              <a:t>الإكسسوارات</a:t>
            </a:r>
            <a:endParaRPr lang="fr-FR" sz="1600" dirty="0">
              <a:cs typeface="+mj-cs"/>
            </a:endParaRPr>
          </a:p>
          <a:p>
            <a:pPr marL="0" lvl="0" indent="0" algn="ctr" rtl="1">
              <a:spcBef>
                <a:spcPts val="0"/>
              </a:spcBef>
              <a:spcAft>
                <a:spcPts val="0"/>
              </a:spcAft>
              <a:buNone/>
            </a:pPr>
            <a:r>
              <a:rPr lang="ar-DZ" sz="1600" dirty="0">
                <a:cs typeface="+mj-cs"/>
              </a:rPr>
              <a:t>العلامات التجارية الخاصة</a:t>
            </a:r>
            <a:endParaRPr sz="1600" dirty="0">
              <a:cs typeface="+mj-cs"/>
            </a:endParaRPr>
          </a:p>
        </p:txBody>
      </p:sp>
      <p:sp>
        <p:nvSpPr>
          <p:cNvPr id="1063" name="Google Shape;1063;p49"/>
          <p:cNvSpPr/>
          <p:nvPr/>
        </p:nvSpPr>
        <p:spPr>
          <a:xfrm>
            <a:off x="4981995" y="46040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9"/>
          <p:cNvSpPr/>
          <p:nvPr/>
        </p:nvSpPr>
        <p:spPr>
          <a:xfrm>
            <a:off x="5170257" y="15235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9"/>
          <p:cNvSpPr/>
          <p:nvPr/>
        </p:nvSpPr>
        <p:spPr>
          <a:xfrm>
            <a:off x="1768136" y="1315742"/>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9"/>
          <p:cNvSpPr/>
          <p:nvPr/>
        </p:nvSpPr>
        <p:spPr>
          <a:xfrm>
            <a:off x="8807129" y="4368955"/>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9"/>
          <p:cNvSpPr/>
          <p:nvPr/>
        </p:nvSpPr>
        <p:spPr>
          <a:xfrm>
            <a:off x="2504073" y="247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9"/>
          <p:cNvSpPr/>
          <p:nvPr/>
        </p:nvSpPr>
        <p:spPr>
          <a:xfrm>
            <a:off x="7418036" y="152356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9"/>
          <p:cNvSpPr/>
          <p:nvPr/>
        </p:nvSpPr>
        <p:spPr>
          <a:xfrm>
            <a:off x="266023" y="37686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9"/>
          <p:cNvSpPr/>
          <p:nvPr/>
        </p:nvSpPr>
        <p:spPr>
          <a:xfrm>
            <a:off x="2656048" y="47743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9"/>
          <p:cNvSpPr/>
          <p:nvPr/>
        </p:nvSpPr>
        <p:spPr>
          <a:xfrm>
            <a:off x="7800573" y="1743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49"/>
          <p:cNvGrpSpPr/>
          <p:nvPr/>
        </p:nvGrpSpPr>
        <p:grpSpPr>
          <a:xfrm>
            <a:off x="5162130" y="2037183"/>
            <a:ext cx="782293" cy="782243"/>
            <a:chOff x="5297293" y="2900201"/>
            <a:chExt cx="500411" cy="500411"/>
          </a:xfrm>
        </p:grpSpPr>
        <p:sp>
          <p:nvSpPr>
            <p:cNvPr id="1073" name="Google Shape;1073;p49"/>
            <p:cNvSpPr/>
            <p:nvPr/>
          </p:nvSpPr>
          <p:spPr>
            <a:xfrm>
              <a:off x="5297293" y="2900201"/>
              <a:ext cx="500411" cy="500411"/>
            </a:xfrm>
            <a:custGeom>
              <a:avLst/>
              <a:gdLst/>
              <a:ahLst/>
              <a:cxnLst/>
              <a:rect l="l" t="t" r="r" b="b"/>
              <a:pathLst>
                <a:path w="16017" h="16017" extrusionOk="0">
                  <a:moveTo>
                    <a:pt x="8009" y="0"/>
                  </a:moveTo>
                  <a:cubicBezTo>
                    <a:pt x="3587" y="0"/>
                    <a:pt x="1" y="3587"/>
                    <a:pt x="1" y="8008"/>
                  </a:cubicBezTo>
                  <a:cubicBezTo>
                    <a:pt x="1" y="12430"/>
                    <a:pt x="3587" y="16016"/>
                    <a:pt x="8009" y="16016"/>
                  </a:cubicBezTo>
                  <a:cubicBezTo>
                    <a:pt x="12430" y="16016"/>
                    <a:pt x="16017" y="12430"/>
                    <a:pt x="16017" y="8008"/>
                  </a:cubicBezTo>
                  <a:cubicBezTo>
                    <a:pt x="16017" y="3587"/>
                    <a:pt x="12430" y="0"/>
                    <a:pt x="80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9"/>
            <p:cNvSpPr/>
            <p:nvPr/>
          </p:nvSpPr>
          <p:spPr>
            <a:xfrm>
              <a:off x="5369622" y="2981715"/>
              <a:ext cx="106599" cy="242879"/>
            </a:xfrm>
            <a:custGeom>
              <a:avLst/>
              <a:gdLst/>
              <a:ahLst/>
              <a:cxnLst/>
              <a:rect l="l" t="t" r="r" b="b"/>
              <a:pathLst>
                <a:path w="3412" h="7774" extrusionOk="0">
                  <a:moveTo>
                    <a:pt x="1578" y="0"/>
                  </a:moveTo>
                  <a:lnTo>
                    <a:pt x="0" y="7774"/>
                  </a:lnTo>
                  <a:lnTo>
                    <a:pt x="3412" y="7774"/>
                  </a:lnTo>
                  <a:lnTo>
                    <a:pt x="3412" y="2981"/>
                  </a:lnTo>
                  <a:lnTo>
                    <a:pt x="15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9"/>
            <p:cNvSpPr/>
            <p:nvPr/>
          </p:nvSpPr>
          <p:spPr>
            <a:xfrm>
              <a:off x="5419080" y="2960751"/>
              <a:ext cx="136967" cy="201764"/>
            </a:xfrm>
            <a:custGeom>
              <a:avLst/>
              <a:gdLst/>
              <a:ahLst/>
              <a:cxnLst/>
              <a:rect l="l" t="t" r="r" b="b"/>
              <a:pathLst>
                <a:path w="4384" h="6458" extrusionOk="0">
                  <a:moveTo>
                    <a:pt x="1665" y="0"/>
                  </a:moveTo>
                  <a:lnTo>
                    <a:pt x="0" y="671"/>
                  </a:lnTo>
                  <a:lnTo>
                    <a:pt x="994" y="6081"/>
                  </a:lnTo>
                  <a:lnTo>
                    <a:pt x="4111" y="6458"/>
                  </a:lnTo>
                  <a:lnTo>
                    <a:pt x="4384" y="4842"/>
                  </a:lnTo>
                  <a:lnTo>
                    <a:pt x="4111" y="3314"/>
                  </a:lnTo>
                  <a:lnTo>
                    <a:pt x="2135" y="55"/>
                  </a:lnTo>
                  <a:lnTo>
                    <a:pt x="16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9"/>
            <p:cNvSpPr/>
            <p:nvPr/>
          </p:nvSpPr>
          <p:spPr>
            <a:xfrm>
              <a:off x="5429484" y="3163021"/>
              <a:ext cx="123658" cy="181831"/>
            </a:xfrm>
            <a:custGeom>
              <a:avLst/>
              <a:gdLst/>
              <a:ahLst/>
              <a:cxnLst/>
              <a:rect l="l" t="t" r="r" b="b"/>
              <a:pathLst>
                <a:path w="3958" h="5820" extrusionOk="0">
                  <a:moveTo>
                    <a:pt x="3778" y="0"/>
                  </a:moveTo>
                  <a:lnTo>
                    <a:pt x="661" y="377"/>
                  </a:lnTo>
                  <a:lnTo>
                    <a:pt x="0" y="5819"/>
                  </a:lnTo>
                  <a:lnTo>
                    <a:pt x="3778" y="5819"/>
                  </a:lnTo>
                  <a:lnTo>
                    <a:pt x="3958" y="3144"/>
                  </a:lnTo>
                  <a:lnTo>
                    <a:pt x="37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9"/>
            <p:cNvSpPr/>
            <p:nvPr/>
          </p:nvSpPr>
          <p:spPr>
            <a:xfrm>
              <a:off x="5495658" y="2955971"/>
              <a:ext cx="61079" cy="111723"/>
            </a:xfrm>
            <a:custGeom>
              <a:avLst/>
              <a:gdLst/>
              <a:ahLst/>
              <a:cxnLst/>
              <a:rect l="l" t="t" r="r" b="b"/>
              <a:pathLst>
                <a:path w="1955" h="3576" extrusionOk="0">
                  <a:moveTo>
                    <a:pt x="0" y="0"/>
                  </a:moveTo>
                  <a:lnTo>
                    <a:pt x="1660" y="3576"/>
                  </a:lnTo>
                  <a:lnTo>
                    <a:pt x="1954" y="1556"/>
                  </a:lnTo>
                  <a:lnTo>
                    <a:pt x="16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9"/>
            <p:cNvSpPr/>
            <p:nvPr/>
          </p:nvSpPr>
          <p:spPr>
            <a:xfrm>
              <a:off x="5547491" y="2955971"/>
              <a:ext cx="51894" cy="111723"/>
            </a:xfrm>
            <a:custGeom>
              <a:avLst/>
              <a:gdLst/>
              <a:ahLst/>
              <a:cxnLst/>
              <a:rect l="l" t="t" r="r" b="b"/>
              <a:pathLst>
                <a:path w="1661" h="3576" extrusionOk="0">
                  <a:moveTo>
                    <a:pt x="1" y="0"/>
                  </a:moveTo>
                  <a:lnTo>
                    <a:pt x="1" y="3576"/>
                  </a:lnTo>
                  <a:lnTo>
                    <a:pt x="16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9"/>
            <p:cNvSpPr/>
            <p:nvPr/>
          </p:nvSpPr>
          <p:spPr>
            <a:xfrm>
              <a:off x="5618945" y="2981715"/>
              <a:ext cx="106631" cy="242879"/>
            </a:xfrm>
            <a:custGeom>
              <a:avLst/>
              <a:gdLst/>
              <a:ahLst/>
              <a:cxnLst/>
              <a:rect l="l" t="t" r="r" b="b"/>
              <a:pathLst>
                <a:path w="3413" h="7774" extrusionOk="0">
                  <a:moveTo>
                    <a:pt x="1830" y="0"/>
                  </a:moveTo>
                  <a:lnTo>
                    <a:pt x="1" y="2981"/>
                  </a:lnTo>
                  <a:lnTo>
                    <a:pt x="1" y="7774"/>
                  </a:lnTo>
                  <a:lnTo>
                    <a:pt x="3413" y="7774"/>
                  </a:lnTo>
                  <a:lnTo>
                    <a:pt x="18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9"/>
            <p:cNvSpPr/>
            <p:nvPr/>
          </p:nvSpPr>
          <p:spPr>
            <a:xfrm>
              <a:off x="5547491" y="2960751"/>
              <a:ext cx="128625" cy="201764"/>
            </a:xfrm>
            <a:custGeom>
              <a:avLst/>
              <a:gdLst/>
              <a:ahLst/>
              <a:cxnLst/>
              <a:rect l="l" t="t" r="r" b="b"/>
              <a:pathLst>
                <a:path w="4117" h="6458" extrusionOk="0">
                  <a:moveTo>
                    <a:pt x="2452" y="0"/>
                  </a:moveTo>
                  <a:lnTo>
                    <a:pt x="1982" y="55"/>
                  </a:lnTo>
                  <a:lnTo>
                    <a:pt x="1" y="3439"/>
                  </a:lnTo>
                  <a:lnTo>
                    <a:pt x="1" y="6458"/>
                  </a:lnTo>
                  <a:lnTo>
                    <a:pt x="3123" y="6081"/>
                  </a:lnTo>
                  <a:lnTo>
                    <a:pt x="4117" y="671"/>
                  </a:lnTo>
                  <a:lnTo>
                    <a:pt x="245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9"/>
            <p:cNvSpPr/>
            <p:nvPr/>
          </p:nvSpPr>
          <p:spPr>
            <a:xfrm>
              <a:off x="5547491" y="3163021"/>
              <a:ext cx="118222" cy="181831"/>
            </a:xfrm>
            <a:custGeom>
              <a:avLst/>
              <a:gdLst/>
              <a:ahLst/>
              <a:cxnLst/>
              <a:rect l="l" t="t" r="r" b="b"/>
              <a:pathLst>
                <a:path w="3784" h="5820" extrusionOk="0">
                  <a:moveTo>
                    <a:pt x="1" y="0"/>
                  </a:moveTo>
                  <a:lnTo>
                    <a:pt x="1" y="5819"/>
                  </a:lnTo>
                  <a:lnTo>
                    <a:pt x="3784" y="5819"/>
                  </a:lnTo>
                  <a:lnTo>
                    <a:pt x="3123" y="37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9"/>
            <p:cNvSpPr/>
            <p:nvPr/>
          </p:nvSpPr>
          <p:spPr>
            <a:xfrm>
              <a:off x="5449761" y="3150399"/>
              <a:ext cx="105787" cy="127594"/>
            </a:xfrm>
            <a:custGeom>
              <a:avLst/>
              <a:gdLst/>
              <a:ahLst/>
              <a:cxnLst/>
              <a:rect l="l" t="t" r="r" b="b"/>
              <a:pathLst>
                <a:path w="3386" h="4084" extrusionOk="0">
                  <a:moveTo>
                    <a:pt x="1" y="0"/>
                  </a:moveTo>
                  <a:lnTo>
                    <a:pt x="1" y="748"/>
                  </a:lnTo>
                  <a:lnTo>
                    <a:pt x="2217" y="748"/>
                  </a:lnTo>
                  <a:lnTo>
                    <a:pt x="1251" y="3865"/>
                  </a:lnTo>
                  <a:lnTo>
                    <a:pt x="1966" y="4083"/>
                  </a:lnTo>
                  <a:lnTo>
                    <a:pt x="3003" y="748"/>
                  </a:lnTo>
                  <a:lnTo>
                    <a:pt x="3112" y="748"/>
                  </a:lnTo>
                  <a:lnTo>
                    <a:pt x="3385" y="377"/>
                  </a:lnTo>
                  <a:lnTo>
                    <a:pt x="3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9"/>
            <p:cNvSpPr/>
            <p:nvPr/>
          </p:nvSpPr>
          <p:spPr>
            <a:xfrm>
              <a:off x="5471101" y="2956314"/>
              <a:ext cx="82043" cy="135093"/>
            </a:xfrm>
            <a:custGeom>
              <a:avLst/>
              <a:gdLst/>
              <a:ahLst/>
              <a:cxnLst/>
              <a:rect l="l" t="t" r="r" b="b"/>
              <a:pathLst>
                <a:path w="2626" h="4324" extrusionOk="0">
                  <a:moveTo>
                    <a:pt x="786" y="0"/>
                  </a:moveTo>
                  <a:lnTo>
                    <a:pt x="0" y="142"/>
                  </a:lnTo>
                  <a:lnTo>
                    <a:pt x="2446" y="4323"/>
                  </a:lnTo>
                  <a:lnTo>
                    <a:pt x="2626" y="3625"/>
                  </a:lnTo>
                  <a:lnTo>
                    <a:pt x="2446" y="2833"/>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9"/>
            <p:cNvSpPr/>
            <p:nvPr/>
          </p:nvSpPr>
          <p:spPr>
            <a:xfrm>
              <a:off x="5547491" y="2956658"/>
              <a:ext cx="97758" cy="321329"/>
            </a:xfrm>
            <a:custGeom>
              <a:avLst/>
              <a:gdLst/>
              <a:ahLst/>
              <a:cxnLst/>
              <a:rect l="l" t="t" r="r" b="b"/>
              <a:pathLst>
                <a:path w="3129" h="10285" extrusionOk="0">
                  <a:moveTo>
                    <a:pt x="1666" y="0"/>
                  </a:moveTo>
                  <a:lnTo>
                    <a:pt x="1" y="2822"/>
                  </a:lnTo>
                  <a:lnTo>
                    <a:pt x="1" y="4307"/>
                  </a:lnTo>
                  <a:lnTo>
                    <a:pt x="1114" y="6201"/>
                  </a:lnTo>
                  <a:lnTo>
                    <a:pt x="1" y="6201"/>
                  </a:lnTo>
                  <a:lnTo>
                    <a:pt x="1" y="6949"/>
                  </a:lnTo>
                  <a:lnTo>
                    <a:pt x="83" y="6949"/>
                  </a:lnTo>
                  <a:lnTo>
                    <a:pt x="1120" y="10284"/>
                  </a:lnTo>
                  <a:lnTo>
                    <a:pt x="1840" y="10066"/>
                  </a:lnTo>
                  <a:lnTo>
                    <a:pt x="869" y="6949"/>
                  </a:lnTo>
                  <a:lnTo>
                    <a:pt x="3129" y="6949"/>
                  </a:lnTo>
                  <a:lnTo>
                    <a:pt x="3129" y="6201"/>
                  </a:lnTo>
                  <a:lnTo>
                    <a:pt x="1993" y="6201"/>
                  </a:lnTo>
                  <a:lnTo>
                    <a:pt x="437" y="3565"/>
                  </a:lnTo>
                  <a:lnTo>
                    <a:pt x="2457" y="142"/>
                  </a:lnTo>
                  <a:lnTo>
                    <a:pt x="16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49"/>
          <p:cNvGrpSpPr/>
          <p:nvPr/>
        </p:nvGrpSpPr>
        <p:grpSpPr>
          <a:xfrm>
            <a:off x="7246719" y="2017033"/>
            <a:ext cx="782293" cy="766044"/>
            <a:chOff x="5929536" y="2900201"/>
            <a:chExt cx="500411" cy="500411"/>
          </a:xfrm>
        </p:grpSpPr>
        <p:sp>
          <p:nvSpPr>
            <p:cNvPr id="1086" name="Google Shape;1086;p49"/>
            <p:cNvSpPr/>
            <p:nvPr/>
          </p:nvSpPr>
          <p:spPr>
            <a:xfrm>
              <a:off x="5929536" y="2900201"/>
              <a:ext cx="500411" cy="500411"/>
            </a:xfrm>
            <a:custGeom>
              <a:avLst/>
              <a:gdLst/>
              <a:ahLst/>
              <a:cxnLst/>
              <a:rect l="l" t="t" r="r" b="b"/>
              <a:pathLst>
                <a:path w="16017" h="16017" extrusionOk="0">
                  <a:moveTo>
                    <a:pt x="8008" y="0"/>
                  </a:moveTo>
                  <a:cubicBezTo>
                    <a:pt x="3587" y="0"/>
                    <a:pt x="0" y="3587"/>
                    <a:pt x="0" y="8008"/>
                  </a:cubicBezTo>
                  <a:cubicBezTo>
                    <a:pt x="0" y="12430"/>
                    <a:pt x="3587" y="16016"/>
                    <a:pt x="8008" y="16016"/>
                  </a:cubicBezTo>
                  <a:cubicBezTo>
                    <a:pt x="12435" y="16016"/>
                    <a:pt x="16016" y="12430"/>
                    <a:pt x="16016" y="8008"/>
                  </a:cubicBezTo>
                  <a:cubicBezTo>
                    <a:pt x="16016" y="3587"/>
                    <a:pt x="12435" y="0"/>
                    <a:pt x="80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9"/>
            <p:cNvSpPr/>
            <p:nvPr/>
          </p:nvSpPr>
          <p:spPr>
            <a:xfrm>
              <a:off x="6040887" y="3165583"/>
              <a:ext cx="68077" cy="104381"/>
            </a:xfrm>
            <a:custGeom>
              <a:avLst/>
              <a:gdLst/>
              <a:ahLst/>
              <a:cxnLst/>
              <a:rect l="l" t="t" r="r" b="b"/>
              <a:pathLst>
                <a:path w="2179" h="3341" extrusionOk="0">
                  <a:moveTo>
                    <a:pt x="1868" y="0"/>
                  </a:moveTo>
                  <a:lnTo>
                    <a:pt x="1005" y="360"/>
                  </a:lnTo>
                  <a:cubicBezTo>
                    <a:pt x="1005" y="360"/>
                    <a:pt x="1202" y="1714"/>
                    <a:pt x="1" y="3341"/>
                  </a:cubicBezTo>
                  <a:lnTo>
                    <a:pt x="1868" y="3341"/>
                  </a:lnTo>
                  <a:lnTo>
                    <a:pt x="2179" y="1054"/>
                  </a:lnTo>
                  <a:lnTo>
                    <a:pt x="18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9"/>
            <p:cNvSpPr/>
            <p:nvPr/>
          </p:nvSpPr>
          <p:spPr>
            <a:xfrm>
              <a:off x="6099563" y="3165583"/>
              <a:ext cx="58548" cy="104381"/>
            </a:xfrm>
            <a:custGeom>
              <a:avLst/>
              <a:gdLst/>
              <a:ahLst/>
              <a:cxnLst/>
              <a:rect l="l" t="t" r="r" b="b"/>
              <a:pathLst>
                <a:path w="1874" h="3341" extrusionOk="0">
                  <a:moveTo>
                    <a:pt x="1" y="0"/>
                  </a:moveTo>
                  <a:lnTo>
                    <a:pt x="1" y="3341"/>
                  </a:lnTo>
                  <a:lnTo>
                    <a:pt x="1873" y="3341"/>
                  </a:lnTo>
                  <a:cubicBezTo>
                    <a:pt x="672" y="1714"/>
                    <a:pt x="869" y="360"/>
                    <a:pt x="869" y="360"/>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9"/>
            <p:cNvSpPr/>
            <p:nvPr/>
          </p:nvSpPr>
          <p:spPr>
            <a:xfrm>
              <a:off x="6056415" y="3064261"/>
              <a:ext cx="67921" cy="85479"/>
            </a:xfrm>
            <a:custGeom>
              <a:avLst/>
              <a:gdLst/>
              <a:ahLst/>
              <a:cxnLst/>
              <a:rect l="l" t="t" r="r" b="b"/>
              <a:pathLst>
                <a:path w="2174" h="2736" extrusionOk="0">
                  <a:moveTo>
                    <a:pt x="1371" y="1"/>
                  </a:moveTo>
                  <a:cubicBezTo>
                    <a:pt x="618" y="1"/>
                    <a:pt x="1" y="612"/>
                    <a:pt x="1" y="1371"/>
                  </a:cubicBezTo>
                  <a:cubicBezTo>
                    <a:pt x="1" y="2124"/>
                    <a:pt x="618" y="2735"/>
                    <a:pt x="1371" y="2735"/>
                  </a:cubicBezTo>
                  <a:lnTo>
                    <a:pt x="2173" y="1371"/>
                  </a:lnTo>
                  <a:lnTo>
                    <a:pt x="13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9"/>
            <p:cNvSpPr/>
            <p:nvPr/>
          </p:nvSpPr>
          <p:spPr>
            <a:xfrm>
              <a:off x="6099563" y="3064261"/>
              <a:ext cx="42833" cy="85479"/>
            </a:xfrm>
            <a:custGeom>
              <a:avLst/>
              <a:gdLst/>
              <a:ahLst/>
              <a:cxnLst/>
              <a:rect l="l" t="t" r="r" b="b"/>
              <a:pathLst>
                <a:path w="1371" h="2736" extrusionOk="0">
                  <a:moveTo>
                    <a:pt x="1" y="1"/>
                  </a:moveTo>
                  <a:lnTo>
                    <a:pt x="1" y="2735"/>
                  </a:lnTo>
                  <a:cubicBezTo>
                    <a:pt x="760" y="2735"/>
                    <a:pt x="1371" y="2124"/>
                    <a:pt x="1371" y="1371"/>
                  </a:cubicBezTo>
                  <a:cubicBezTo>
                    <a:pt x="1371" y="612"/>
                    <a:pt x="76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9"/>
            <p:cNvSpPr/>
            <p:nvPr/>
          </p:nvSpPr>
          <p:spPr>
            <a:xfrm>
              <a:off x="6031171" y="3261251"/>
              <a:ext cx="89916" cy="32274"/>
            </a:xfrm>
            <a:custGeom>
              <a:avLst/>
              <a:gdLst/>
              <a:ahLst/>
              <a:cxnLst/>
              <a:rect l="l" t="t" r="r" b="b"/>
              <a:pathLst>
                <a:path w="2878" h="1033" extrusionOk="0">
                  <a:moveTo>
                    <a:pt x="1" y="0"/>
                  </a:moveTo>
                  <a:lnTo>
                    <a:pt x="1" y="1032"/>
                  </a:lnTo>
                  <a:lnTo>
                    <a:pt x="2212" y="1032"/>
                  </a:lnTo>
                  <a:lnTo>
                    <a:pt x="2878" y="513"/>
                  </a:lnTo>
                  <a:lnTo>
                    <a:pt x="22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9"/>
            <p:cNvSpPr/>
            <p:nvPr/>
          </p:nvSpPr>
          <p:spPr>
            <a:xfrm>
              <a:off x="6098719" y="3261251"/>
              <a:ext cx="68421" cy="32274"/>
            </a:xfrm>
            <a:custGeom>
              <a:avLst/>
              <a:gdLst/>
              <a:ahLst/>
              <a:cxnLst/>
              <a:rect l="l" t="t" r="r" b="b"/>
              <a:pathLst>
                <a:path w="2190" h="1033" extrusionOk="0">
                  <a:moveTo>
                    <a:pt x="0" y="0"/>
                  </a:moveTo>
                  <a:lnTo>
                    <a:pt x="0" y="1032"/>
                  </a:lnTo>
                  <a:lnTo>
                    <a:pt x="2189" y="1032"/>
                  </a:lnTo>
                  <a:lnTo>
                    <a:pt x="2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9"/>
            <p:cNvSpPr/>
            <p:nvPr/>
          </p:nvSpPr>
          <p:spPr>
            <a:xfrm>
              <a:off x="6022485" y="3286652"/>
              <a:ext cx="98601" cy="37054"/>
            </a:xfrm>
            <a:custGeom>
              <a:avLst/>
              <a:gdLst/>
              <a:ahLst/>
              <a:cxnLst/>
              <a:rect l="l" t="t" r="r" b="b"/>
              <a:pathLst>
                <a:path w="3156" h="1186" extrusionOk="0">
                  <a:moveTo>
                    <a:pt x="0" y="1"/>
                  </a:moveTo>
                  <a:lnTo>
                    <a:pt x="0" y="1185"/>
                  </a:lnTo>
                  <a:lnTo>
                    <a:pt x="2424" y="1185"/>
                  </a:lnTo>
                  <a:lnTo>
                    <a:pt x="3156" y="596"/>
                  </a:lnTo>
                  <a:lnTo>
                    <a:pt x="24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9"/>
            <p:cNvSpPr/>
            <p:nvPr/>
          </p:nvSpPr>
          <p:spPr>
            <a:xfrm>
              <a:off x="6099563" y="3286652"/>
              <a:ext cx="76263" cy="37054"/>
            </a:xfrm>
            <a:custGeom>
              <a:avLst/>
              <a:gdLst/>
              <a:ahLst/>
              <a:cxnLst/>
              <a:rect l="l" t="t" r="r" b="b"/>
              <a:pathLst>
                <a:path w="2441" h="1186" extrusionOk="0">
                  <a:moveTo>
                    <a:pt x="1" y="1"/>
                  </a:moveTo>
                  <a:lnTo>
                    <a:pt x="1" y="1185"/>
                  </a:lnTo>
                  <a:lnTo>
                    <a:pt x="1076" y="1185"/>
                  </a:lnTo>
                  <a:lnTo>
                    <a:pt x="2441" y="830"/>
                  </a:lnTo>
                  <a:lnTo>
                    <a:pt x="24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9"/>
            <p:cNvSpPr/>
            <p:nvPr/>
          </p:nvSpPr>
          <p:spPr>
            <a:xfrm>
              <a:off x="6064445" y="3154648"/>
              <a:ext cx="45895" cy="22557"/>
            </a:xfrm>
            <a:custGeom>
              <a:avLst/>
              <a:gdLst/>
              <a:ahLst/>
              <a:cxnLst/>
              <a:rect l="l" t="t" r="r" b="b"/>
              <a:pathLst>
                <a:path w="1469" h="722" extrusionOk="0">
                  <a:moveTo>
                    <a:pt x="0" y="1"/>
                  </a:moveTo>
                  <a:lnTo>
                    <a:pt x="0" y="721"/>
                  </a:lnTo>
                  <a:lnTo>
                    <a:pt x="1130" y="721"/>
                  </a:lnTo>
                  <a:lnTo>
                    <a:pt x="1469" y="361"/>
                  </a:lnTo>
                  <a:lnTo>
                    <a:pt x="11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9"/>
            <p:cNvSpPr/>
            <p:nvPr/>
          </p:nvSpPr>
          <p:spPr>
            <a:xfrm>
              <a:off x="6099563" y="3154648"/>
              <a:ext cx="35335" cy="22557"/>
            </a:xfrm>
            <a:custGeom>
              <a:avLst/>
              <a:gdLst/>
              <a:ahLst/>
              <a:cxnLst/>
              <a:rect l="l" t="t" r="r" b="b"/>
              <a:pathLst>
                <a:path w="1131" h="722" extrusionOk="0">
                  <a:moveTo>
                    <a:pt x="1" y="1"/>
                  </a:moveTo>
                  <a:lnTo>
                    <a:pt x="1" y="721"/>
                  </a:lnTo>
                  <a:lnTo>
                    <a:pt x="1131" y="721"/>
                  </a:lnTo>
                  <a:lnTo>
                    <a:pt x="11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9"/>
            <p:cNvSpPr/>
            <p:nvPr/>
          </p:nvSpPr>
          <p:spPr>
            <a:xfrm>
              <a:off x="6056603" y="3139995"/>
              <a:ext cx="55799" cy="18621"/>
            </a:xfrm>
            <a:custGeom>
              <a:avLst/>
              <a:gdLst/>
              <a:ahLst/>
              <a:cxnLst/>
              <a:rect l="l" t="t" r="r" b="b"/>
              <a:pathLst>
                <a:path w="1786" h="596" extrusionOk="0">
                  <a:moveTo>
                    <a:pt x="0" y="0"/>
                  </a:moveTo>
                  <a:lnTo>
                    <a:pt x="0" y="595"/>
                  </a:lnTo>
                  <a:lnTo>
                    <a:pt x="1376" y="595"/>
                  </a:lnTo>
                  <a:lnTo>
                    <a:pt x="1785" y="300"/>
                  </a:lnTo>
                  <a:lnTo>
                    <a:pt x="13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9"/>
            <p:cNvSpPr/>
            <p:nvPr/>
          </p:nvSpPr>
          <p:spPr>
            <a:xfrm>
              <a:off x="6099563" y="3139995"/>
              <a:ext cx="42177" cy="18621"/>
            </a:xfrm>
            <a:custGeom>
              <a:avLst/>
              <a:gdLst/>
              <a:ahLst/>
              <a:cxnLst/>
              <a:rect l="l" t="t" r="r" b="b"/>
              <a:pathLst>
                <a:path w="1350" h="596" extrusionOk="0">
                  <a:moveTo>
                    <a:pt x="1" y="0"/>
                  </a:moveTo>
                  <a:lnTo>
                    <a:pt x="1" y="595"/>
                  </a:lnTo>
                  <a:lnTo>
                    <a:pt x="1349" y="595"/>
                  </a:lnTo>
                  <a:lnTo>
                    <a:pt x="13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9"/>
            <p:cNvSpPr/>
            <p:nvPr/>
          </p:nvSpPr>
          <p:spPr>
            <a:xfrm>
              <a:off x="6171204" y="2945223"/>
              <a:ext cx="75232" cy="127407"/>
            </a:xfrm>
            <a:custGeom>
              <a:avLst/>
              <a:gdLst/>
              <a:ahLst/>
              <a:cxnLst/>
              <a:rect l="l" t="t" r="r" b="b"/>
              <a:pathLst>
                <a:path w="2408" h="4078" extrusionOk="0">
                  <a:moveTo>
                    <a:pt x="2042" y="0"/>
                  </a:moveTo>
                  <a:lnTo>
                    <a:pt x="1021" y="1725"/>
                  </a:lnTo>
                  <a:lnTo>
                    <a:pt x="0" y="1130"/>
                  </a:lnTo>
                  <a:lnTo>
                    <a:pt x="1016" y="4078"/>
                  </a:lnTo>
                  <a:lnTo>
                    <a:pt x="2042" y="4078"/>
                  </a:lnTo>
                  <a:lnTo>
                    <a:pt x="2408" y="2500"/>
                  </a:lnTo>
                  <a:lnTo>
                    <a:pt x="20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9"/>
            <p:cNvSpPr/>
            <p:nvPr/>
          </p:nvSpPr>
          <p:spPr>
            <a:xfrm>
              <a:off x="6165924" y="3091380"/>
              <a:ext cx="80512" cy="168866"/>
            </a:xfrm>
            <a:custGeom>
              <a:avLst/>
              <a:gdLst/>
              <a:ahLst/>
              <a:cxnLst/>
              <a:rect l="l" t="t" r="r" b="b"/>
              <a:pathLst>
                <a:path w="2577" h="5405" extrusionOk="0">
                  <a:moveTo>
                    <a:pt x="2211" y="0"/>
                  </a:moveTo>
                  <a:lnTo>
                    <a:pt x="1190" y="426"/>
                  </a:lnTo>
                  <a:cubicBezTo>
                    <a:pt x="1190" y="426"/>
                    <a:pt x="1425" y="3478"/>
                    <a:pt x="0" y="5405"/>
                  </a:cubicBezTo>
                  <a:lnTo>
                    <a:pt x="2211" y="5405"/>
                  </a:lnTo>
                  <a:lnTo>
                    <a:pt x="2577" y="2703"/>
                  </a:lnTo>
                  <a:lnTo>
                    <a:pt x="22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9"/>
            <p:cNvSpPr/>
            <p:nvPr/>
          </p:nvSpPr>
          <p:spPr>
            <a:xfrm>
              <a:off x="6144584" y="3249472"/>
              <a:ext cx="119409" cy="38053"/>
            </a:xfrm>
            <a:custGeom>
              <a:avLst/>
              <a:gdLst/>
              <a:ahLst/>
              <a:cxnLst/>
              <a:rect l="l" t="t" r="r" b="b"/>
              <a:pathLst>
                <a:path w="3822" h="1218" extrusionOk="0">
                  <a:moveTo>
                    <a:pt x="1" y="1"/>
                  </a:moveTo>
                  <a:lnTo>
                    <a:pt x="1" y="1218"/>
                  </a:lnTo>
                  <a:lnTo>
                    <a:pt x="2938" y="1218"/>
                  </a:lnTo>
                  <a:lnTo>
                    <a:pt x="3822" y="612"/>
                  </a:lnTo>
                  <a:lnTo>
                    <a:pt x="29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9"/>
            <p:cNvSpPr/>
            <p:nvPr/>
          </p:nvSpPr>
          <p:spPr>
            <a:xfrm>
              <a:off x="6234472" y="3249472"/>
              <a:ext cx="90947" cy="38053"/>
            </a:xfrm>
            <a:custGeom>
              <a:avLst/>
              <a:gdLst/>
              <a:ahLst/>
              <a:cxnLst/>
              <a:rect l="l" t="t" r="r" b="b"/>
              <a:pathLst>
                <a:path w="2911" h="1218" extrusionOk="0">
                  <a:moveTo>
                    <a:pt x="1" y="1"/>
                  </a:moveTo>
                  <a:lnTo>
                    <a:pt x="1" y="1218"/>
                  </a:lnTo>
                  <a:lnTo>
                    <a:pt x="2910" y="1218"/>
                  </a:lnTo>
                  <a:lnTo>
                    <a:pt x="2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9"/>
            <p:cNvSpPr/>
            <p:nvPr/>
          </p:nvSpPr>
          <p:spPr>
            <a:xfrm>
              <a:off x="6132837" y="3279841"/>
              <a:ext cx="131343" cy="43864"/>
            </a:xfrm>
            <a:custGeom>
              <a:avLst/>
              <a:gdLst/>
              <a:ahLst/>
              <a:cxnLst/>
              <a:rect l="l" t="t" r="r" b="b"/>
              <a:pathLst>
                <a:path w="4204" h="1404" extrusionOk="0">
                  <a:moveTo>
                    <a:pt x="0" y="0"/>
                  </a:moveTo>
                  <a:lnTo>
                    <a:pt x="0" y="1403"/>
                  </a:lnTo>
                  <a:lnTo>
                    <a:pt x="3232" y="1403"/>
                  </a:lnTo>
                  <a:lnTo>
                    <a:pt x="4203" y="699"/>
                  </a:lnTo>
                  <a:lnTo>
                    <a:pt x="32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9"/>
            <p:cNvSpPr/>
            <p:nvPr/>
          </p:nvSpPr>
          <p:spPr>
            <a:xfrm>
              <a:off x="6235503" y="3279841"/>
              <a:ext cx="101663" cy="43864"/>
            </a:xfrm>
            <a:custGeom>
              <a:avLst/>
              <a:gdLst/>
              <a:ahLst/>
              <a:cxnLst/>
              <a:rect l="l" t="t" r="r" b="b"/>
              <a:pathLst>
                <a:path w="3254" h="1404" extrusionOk="0">
                  <a:moveTo>
                    <a:pt x="0" y="0"/>
                  </a:moveTo>
                  <a:lnTo>
                    <a:pt x="0" y="1403"/>
                  </a:lnTo>
                  <a:lnTo>
                    <a:pt x="3254" y="1403"/>
                  </a:lnTo>
                  <a:lnTo>
                    <a:pt x="3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9"/>
            <p:cNvSpPr/>
            <p:nvPr/>
          </p:nvSpPr>
          <p:spPr>
            <a:xfrm>
              <a:off x="6235503" y="3091380"/>
              <a:ext cx="69108" cy="168866"/>
            </a:xfrm>
            <a:custGeom>
              <a:avLst/>
              <a:gdLst/>
              <a:ahLst/>
              <a:cxnLst/>
              <a:rect l="l" t="t" r="r" b="b"/>
              <a:pathLst>
                <a:path w="2212" h="5405" extrusionOk="0">
                  <a:moveTo>
                    <a:pt x="0" y="0"/>
                  </a:moveTo>
                  <a:lnTo>
                    <a:pt x="0" y="5405"/>
                  </a:lnTo>
                  <a:lnTo>
                    <a:pt x="2211" y="5405"/>
                  </a:lnTo>
                  <a:cubicBezTo>
                    <a:pt x="786" y="3478"/>
                    <a:pt x="1021" y="426"/>
                    <a:pt x="1021" y="426"/>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9"/>
            <p:cNvSpPr/>
            <p:nvPr/>
          </p:nvSpPr>
          <p:spPr>
            <a:xfrm>
              <a:off x="6193543" y="3078414"/>
              <a:ext cx="53768" cy="26462"/>
            </a:xfrm>
            <a:custGeom>
              <a:avLst/>
              <a:gdLst/>
              <a:ahLst/>
              <a:cxnLst/>
              <a:rect l="l" t="t" r="r" b="b"/>
              <a:pathLst>
                <a:path w="1721" h="847" extrusionOk="0">
                  <a:moveTo>
                    <a:pt x="1" y="1"/>
                  </a:moveTo>
                  <a:lnTo>
                    <a:pt x="1" y="847"/>
                  </a:lnTo>
                  <a:lnTo>
                    <a:pt x="1322" y="847"/>
                  </a:lnTo>
                  <a:lnTo>
                    <a:pt x="1720" y="421"/>
                  </a:lnTo>
                  <a:lnTo>
                    <a:pt x="13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9"/>
            <p:cNvSpPr/>
            <p:nvPr/>
          </p:nvSpPr>
          <p:spPr>
            <a:xfrm>
              <a:off x="6235503" y="3078414"/>
              <a:ext cx="41115" cy="26462"/>
            </a:xfrm>
            <a:custGeom>
              <a:avLst/>
              <a:gdLst/>
              <a:ahLst/>
              <a:cxnLst/>
              <a:rect l="l" t="t" r="r" b="b"/>
              <a:pathLst>
                <a:path w="1316" h="847" extrusionOk="0">
                  <a:moveTo>
                    <a:pt x="0" y="1"/>
                  </a:moveTo>
                  <a:lnTo>
                    <a:pt x="0" y="847"/>
                  </a:lnTo>
                  <a:lnTo>
                    <a:pt x="1316" y="847"/>
                  </a:lnTo>
                  <a:lnTo>
                    <a:pt x="1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9"/>
            <p:cNvSpPr/>
            <p:nvPr/>
          </p:nvSpPr>
          <p:spPr>
            <a:xfrm>
              <a:off x="6235503" y="2945223"/>
              <a:ext cx="63797" cy="127407"/>
            </a:xfrm>
            <a:custGeom>
              <a:avLst/>
              <a:gdLst/>
              <a:ahLst/>
              <a:cxnLst/>
              <a:rect l="l" t="t" r="r" b="b"/>
              <a:pathLst>
                <a:path w="2042" h="4078" extrusionOk="0">
                  <a:moveTo>
                    <a:pt x="0" y="0"/>
                  </a:moveTo>
                  <a:lnTo>
                    <a:pt x="0" y="4078"/>
                  </a:lnTo>
                  <a:lnTo>
                    <a:pt x="1027" y="4078"/>
                  </a:lnTo>
                  <a:lnTo>
                    <a:pt x="2042" y="1130"/>
                  </a:lnTo>
                  <a:lnTo>
                    <a:pt x="1021" y="1725"/>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9"/>
            <p:cNvSpPr/>
            <p:nvPr/>
          </p:nvSpPr>
          <p:spPr>
            <a:xfrm>
              <a:off x="6184670" y="3061886"/>
              <a:ext cx="64516" cy="21495"/>
            </a:xfrm>
            <a:custGeom>
              <a:avLst/>
              <a:gdLst/>
              <a:ahLst/>
              <a:cxnLst/>
              <a:rect l="l" t="t" r="r" b="b"/>
              <a:pathLst>
                <a:path w="2065" h="688" extrusionOk="0">
                  <a:moveTo>
                    <a:pt x="1" y="0"/>
                  </a:moveTo>
                  <a:lnTo>
                    <a:pt x="1" y="688"/>
                  </a:lnTo>
                  <a:lnTo>
                    <a:pt x="1589" y="688"/>
                  </a:lnTo>
                  <a:lnTo>
                    <a:pt x="2064" y="344"/>
                  </a:lnTo>
                  <a:lnTo>
                    <a:pt x="15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9"/>
            <p:cNvSpPr/>
            <p:nvPr/>
          </p:nvSpPr>
          <p:spPr>
            <a:xfrm>
              <a:off x="6235503" y="3061886"/>
              <a:ext cx="49832" cy="21495"/>
            </a:xfrm>
            <a:custGeom>
              <a:avLst/>
              <a:gdLst/>
              <a:ahLst/>
              <a:cxnLst/>
              <a:rect l="l" t="t" r="r" b="b"/>
              <a:pathLst>
                <a:path w="1595" h="688" extrusionOk="0">
                  <a:moveTo>
                    <a:pt x="0" y="0"/>
                  </a:moveTo>
                  <a:lnTo>
                    <a:pt x="0" y="688"/>
                  </a:lnTo>
                  <a:lnTo>
                    <a:pt x="1594" y="688"/>
                  </a:lnTo>
                  <a:lnTo>
                    <a:pt x="15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9"/>
            <p:cNvSpPr/>
            <p:nvPr/>
          </p:nvSpPr>
          <p:spPr>
            <a:xfrm>
              <a:off x="6215726" y="2923728"/>
              <a:ext cx="30555" cy="38741"/>
            </a:xfrm>
            <a:custGeom>
              <a:avLst/>
              <a:gdLst/>
              <a:ahLst/>
              <a:cxnLst/>
              <a:rect l="l" t="t" r="r" b="b"/>
              <a:pathLst>
                <a:path w="978" h="1240" extrusionOk="0">
                  <a:moveTo>
                    <a:pt x="617" y="1"/>
                  </a:moveTo>
                  <a:cubicBezTo>
                    <a:pt x="279" y="1"/>
                    <a:pt x="0" y="279"/>
                    <a:pt x="0" y="617"/>
                  </a:cubicBezTo>
                  <a:cubicBezTo>
                    <a:pt x="0" y="961"/>
                    <a:pt x="279" y="1240"/>
                    <a:pt x="617" y="1240"/>
                  </a:cubicBezTo>
                  <a:lnTo>
                    <a:pt x="977" y="617"/>
                  </a:lnTo>
                  <a:lnTo>
                    <a:pt x="6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9"/>
            <p:cNvSpPr/>
            <p:nvPr/>
          </p:nvSpPr>
          <p:spPr>
            <a:xfrm>
              <a:off x="6235503" y="2923728"/>
              <a:ext cx="19464" cy="38741"/>
            </a:xfrm>
            <a:custGeom>
              <a:avLst/>
              <a:gdLst/>
              <a:ahLst/>
              <a:cxnLst/>
              <a:rect l="l" t="t" r="r" b="b"/>
              <a:pathLst>
                <a:path w="623" h="1240" extrusionOk="0">
                  <a:moveTo>
                    <a:pt x="0" y="1"/>
                  </a:moveTo>
                  <a:lnTo>
                    <a:pt x="0" y="1240"/>
                  </a:lnTo>
                  <a:cubicBezTo>
                    <a:pt x="344" y="1240"/>
                    <a:pt x="623" y="961"/>
                    <a:pt x="623" y="617"/>
                  </a:cubicBezTo>
                  <a:cubicBezTo>
                    <a:pt x="623" y="279"/>
                    <a:pt x="344"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 name="Google Shape;1113;p49"/>
          <p:cNvGrpSpPr/>
          <p:nvPr/>
        </p:nvGrpSpPr>
        <p:grpSpPr>
          <a:xfrm>
            <a:off x="3132302" y="2016779"/>
            <a:ext cx="782293" cy="782243"/>
            <a:chOff x="1503901" y="4087390"/>
            <a:chExt cx="500411" cy="500411"/>
          </a:xfrm>
        </p:grpSpPr>
        <p:sp>
          <p:nvSpPr>
            <p:cNvPr id="1114" name="Google Shape;1114;p49"/>
            <p:cNvSpPr/>
            <p:nvPr/>
          </p:nvSpPr>
          <p:spPr>
            <a:xfrm>
              <a:off x="1503901" y="4087390"/>
              <a:ext cx="500411" cy="500411"/>
            </a:xfrm>
            <a:custGeom>
              <a:avLst/>
              <a:gdLst/>
              <a:ahLst/>
              <a:cxnLst/>
              <a:rect l="l" t="t" r="r" b="b"/>
              <a:pathLst>
                <a:path w="16017" h="16017" extrusionOk="0">
                  <a:moveTo>
                    <a:pt x="8009" y="0"/>
                  </a:moveTo>
                  <a:cubicBezTo>
                    <a:pt x="3587" y="0"/>
                    <a:pt x="1" y="3587"/>
                    <a:pt x="1" y="8008"/>
                  </a:cubicBezTo>
                  <a:cubicBezTo>
                    <a:pt x="1" y="12430"/>
                    <a:pt x="3587" y="16016"/>
                    <a:pt x="8009" y="16016"/>
                  </a:cubicBezTo>
                  <a:cubicBezTo>
                    <a:pt x="12430" y="16016"/>
                    <a:pt x="16017" y="12430"/>
                    <a:pt x="16017" y="8008"/>
                  </a:cubicBezTo>
                  <a:cubicBezTo>
                    <a:pt x="16017" y="3587"/>
                    <a:pt x="12430" y="0"/>
                    <a:pt x="80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9"/>
            <p:cNvSpPr/>
            <p:nvPr/>
          </p:nvSpPr>
          <p:spPr>
            <a:xfrm>
              <a:off x="1562576" y="4216488"/>
              <a:ext cx="286900" cy="111411"/>
            </a:xfrm>
            <a:custGeom>
              <a:avLst/>
              <a:gdLst/>
              <a:ahLst/>
              <a:cxnLst/>
              <a:rect l="l" t="t" r="r" b="b"/>
              <a:pathLst>
                <a:path w="9183" h="3566" extrusionOk="0">
                  <a:moveTo>
                    <a:pt x="1" y="1"/>
                  </a:moveTo>
                  <a:lnTo>
                    <a:pt x="1" y="3565"/>
                  </a:lnTo>
                  <a:lnTo>
                    <a:pt x="6120" y="3565"/>
                  </a:lnTo>
                  <a:lnTo>
                    <a:pt x="9182" y="1780"/>
                  </a:lnTo>
                  <a:lnTo>
                    <a:pt x="6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9"/>
            <p:cNvSpPr/>
            <p:nvPr/>
          </p:nvSpPr>
          <p:spPr>
            <a:xfrm>
              <a:off x="1754286" y="4216488"/>
              <a:ext cx="191548" cy="111411"/>
            </a:xfrm>
            <a:custGeom>
              <a:avLst/>
              <a:gdLst/>
              <a:ahLst/>
              <a:cxnLst/>
              <a:rect l="l" t="t" r="r" b="b"/>
              <a:pathLst>
                <a:path w="6131" h="3566" extrusionOk="0">
                  <a:moveTo>
                    <a:pt x="0" y="1"/>
                  </a:moveTo>
                  <a:lnTo>
                    <a:pt x="0" y="3565"/>
                  </a:lnTo>
                  <a:lnTo>
                    <a:pt x="6131" y="3565"/>
                  </a:lnTo>
                  <a:lnTo>
                    <a:pt x="61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9"/>
            <p:cNvSpPr/>
            <p:nvPr/>
          </p:nvSpPr>
          <p:spPr>
            <a:xfrm>
              <a:off x="1935904" y="4215489"/>
              <a:ext cx="20683" cy="243379"/>
            </a:xfrm>
            <a:custGeom>
              <a:avLst/>
              <a:gdLst/>
              <a:ahLst/>
              <a:cxnLst/>
              <a:rect l="l" t="t" r="r" b="b"/>
              <a:pathLst>
                <a:path w="662" h="7790" extrusionOk="0">
                  <a:moveTo>
                    <a:pt x="1" y="0"/>
                  </a:moveTo>
                  <a:lnTo>
                    <a:pt x="1" y="7790"/>
                  </a:lnTo>
                  <a:lnTo>
                    <a:pt x="661" y="7790"/>
                  </a:lnTo>
                  <a:lnTo>
                    <a:pt x="6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9"/>
            <p:cNvSpPr/>
            <p:nvPr/>
          </p:nvSpPr>
          <p:spPr>
            <a:xfrm>
              <a:off x="1551828" y="4215489"/>
              <a:ext cx="20683" cy="243379"/>
            </a:xfrm>
            <a:custGeom>
              <a:avLst/>
              <a:gdLst/>
              <a:ahLst/>
              <a:cxnLst/>
              <a:rect l="l" t="t" r="r" b="b"/>
              <a:pathLst>
                <a:path w="662" h="7790" extrusionOk="0">
                  <a:moveTo>
                    <a:pt x="1" y="0"/>
                  </a:moveTo>
                  <a:lnTo>
                    <a:pt x="1" y="7790"/>
                  </a:lnTo>
                  <a:lnTo>
                    <a:pt x="661" y="7790"/>
                  </a:lnTo>
                  <a:lnTo>
                    <a:pt x="6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9"/>
            <p:cNvSpPr/>
            <p:nvPr/>
          </p:nvSpPr>
          <p:spPr>
            <a:xfrm>
              <a:off x="1690674" y="4237984"/>
              <a:ext cx="51863" cy="68421"/>
            </a:xfrm>
            <a:custGeom>
              <a:avLst/>
              <a:gdLst/>
              <a:ahLst/>
              <a:cxnLst/>
              <a:rect l="l" t="t" r="r" b="b"/>
              <a:pathLst>
                <a:path w="1660" h="2190" extrusionOk="0">
                  <a:moveTo>
                    <a:pt x="0" y="1"/>
                  </a:moveTo>
                  <a:lnTo>
                    <a:pt x="0" y="2190"/>
                  </a:lnTo>
                  <a:lnTo>
                    <a:pt x="470" y="2190"/>
                  </a:lnTo>
                  <a:lnTo>
                    <a:pt x="470" y="961"/>
                  </a:lnTo>
                  <a:lnTo>
                    <a:pt x="1217" y="2157"/>
                  </a:lnTo>
                  <a:lnTo>
                    <a:pt x="1660" y="2157"/>
                  </a:lnTo>
                  <a:lnTo>
                    <a:pt x="1660" y="28"/>
                  </a:lnTo>
                  <a:lnTo>
                    <a:pt x="1190" y="28"/>
                  </a:lnTo>
                  <a:lnTo>
                    <a:pt x="1190" y="1234"/>
                  </a:lnTo>
                  <a:lnTo>
                    <a:pt x="4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9"/>
            <p:cNvSpPr/>
            <p:nvPr/>
          </p:nvSpPr>
          <p:spPr>
            <a:xfrm>
              <a:off x="1655525" y="4238828"/>
              <a:ext cx="14715" cy="67578"/>
            </a:xfrm>
            <a:custGeom>
              <a:avLst/>
              <a:gdLst/>
              <a:ahLst/>
              <a:cxnLst/>
              <a:rect l="l" t="t" r="r" b="b"/>
              <a:pathLst>
                <a:path w="471" h="2163" extrusionOk="0">
                  <a:moveTo>
                    <a:pt x="1" y="1"/>
                  </a:moveTo>
                  <a:lnTo>
                    <a:pt x="1" y="2163"/>
                  </a:lnTo>
                  <a:lnTo>
                    <a:pt x="470" y="2163"/>
                  </a:lnTo>
                  <a:lnTo>
                    <a:pt x="4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9"/>
            <p:cNvSpPr/>
            <p:nvPr/>
          </p:nvSpPr>
          <p:spPr>
            <a:xfrm>
              <a:off x="1762971" y="4238828"/>
              <a:ext cx="14715" cy="67578"/>
            </a:xfrm>
            <a:custGeom>
              <a:avLst/>
              <a:gdLst/>
              <a:ahLst/>
              <a:cxnLst/>
              <a:rect l="l" t="t" r="r" b="b"/>
              <a:pathLst>
                <a:path w="471" h="2163" extrusionOk="0">
                  <a:moveTo>
                    <a:pt x="1" y="1"/>
                  </a:moveTo>
                  <a:lnTo>
                    <a:pt x="1" y="2163"/>
                  </a:lnTo>
                  <a:lnTo>
                    <a:pt x="470" y="2163"/>
                  </a:lnTo>
                  <a:lnTo>
                    <a:pt x="4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9"/>
            <p:cNvSpPr/>
            <p:nvPr/>
          </p:nvSpPr>
          <p:spPr>
            <a:xfrm>
              <a:off x="1857795" y="4238828"/>
              <a:ext cx="50863" cy="67578"/>
            </a:xfrm>
            <a:custGeom>
              <a:avLst/>
              <a:gdLst/>
              <a:ahLst/>
              <a:cxnLst/>
              <a:rect l="l" t="t" r="r" b="b"/>
              <a:pathLst>
                <a:path w="1628" h="2163" extrusionOk="0">
                  <a:moveTo>
                    <a:pt x="1" y="1"/>
                  </a:moveTo>
                  <a:lnTo>
                    <a:pt x="1" y="2163"/>
                  </a:lnTo>
                  <a:lnTo>
                    <a:pt x="470" y="2163"/>
                  </a:lnTo>
                  <a:lnTo>
                    <a:pt x="470" y="1284"/>
                  </a:lnTo>
                  <a:lnTo>
                    <a:pt x="1158" y="1284"/>
                  </a:lnTo>
                  <a:lnTo>
                    <a:pt x="1158" y="2163"/>
                  </a:lnTo>
                  <a:lnTo>
                    <a:pt x="1627" y="2163"/>
                  </a:lnTo>
                  <a:lnTo>
                    <a:pt x="1627" y="1"/>
                  </a:lnTo>
                  <a:lnTo>
                    <a:pt x="1158" y="1"/>
                  </a:lnTo>
                  <a:lnTo>
                    <a:pt x="1158" y="814"/>
                  </a:lnTo>
                  <a:lnTo>
                    <a:pt x="470" y="814"/>
                  </a:lnTo>
                  <a:lnTo>
                    <a:pt x="4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9"/>
            <p:cNvSpPr/>
            <p:nvPr/>
          </p:nvSpPr>
          <p:spPr>
            <a:xfrm>
              <a:off x="1598725" y="4238828"/>
              <a:ext cx="36210" cy="67578"/>
            </a:xfrm>
            <a:custGeom>
              <a:avLst/>
              <a:gdLst/>
              <a:ahLst/>
              <a:cxnLst/>
              <a:rect l="l" t="t" r="r" b="b"/>
              <a:pathLst>
                <a:path w="1159" h="2163" extrusionOk="0">
                  <a:moveTo>
                    <a:pt x="1" y="1"/>
                  </a:moveTo>
                  <a:lnTo>
                    <a:pt x="1" y="2163"/>
                  </a:lnTo>
                  <a:lnTo>
                    <a:pt x="470" y="2163"/>
                  </a:lnTo>
                  <a:lnTo>
                    <a:pt x="470" y="1316"/>
                  </a:lnTo>
                  <a:lnTo>
                    <a:pt x="1098" y="1316"/>
                  </a:lnTo>
                  <a:lnTo>
                    <a:pt x="1098" y="847"/>
                  </a:lnTo>
                  <a:lnTo>
                    <a:pt x="470" y="847"/>
                  </a:lnTo>
                  <a:lnTo>
                    <a:pt x="470" y="470"/>
                  </a:lnTo>
                  <a:lnTo>
                    <a:pt x="1158" y="470"/>
                  </a:lnTo>
                  <a:lnTo>
                    <a:pt x="1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9"/>
            <p:cNvSpPr/>
            <p:nvPr/>
          </p:nvSpPr>
          <p:spPr>
            <a:xfrm>
              <a:off x="1789247" y="4238890"/>
              <a:ext cx="53393" cy="67515"/>
            </a:xfrm>
            <a:custGeom>
              <a:avLst/>
              <a:gdLst/>
              <a:ahLst/>
              <a:cxnLst/>
              <a:rect l="l" t="t" r="r" b="b"/>
              <a:pathLst>
                <a:path w="1709" h="2161" extrusionOk="0">
                  <a:moveTo>
                    <a:pt x="897" y="1"/>
                  </a:moveTo>
                  <a:cubicBezTo>
                    <a:pt x="819" y="1"/>
                    <a:pt x="736" y="11"/>
                    <a:pt x="650" y="37"/>
                  </a:cubicBezTo>
                  <a:cubicBezTo>
                    <a:pt x="404" y="108"/>
                    <a:pt x="235" y="299"/>
                    <a:pt x="202" y="534"/>
                  </a:cubicBezTo>
                  <a:cubicBezTo>
                    <a:pt x="170" y="758"/>
                    <a:pt x="262" y="971"/>
                    <a:pt x="448" y="1091"/>
                  </a:cubicBezTo>
                  <a:cubicBezTo>
                    <a:pt x="459" y="1096"/>
                    <a:pt x="470" y="1102"/>
                    <a:pt x="481" y="1107"/>
                  </a:cubicBezTo>
                  <a:cubicBezTo>
                    <a:pt x="492" y="1112"/>
                    <a:pt x="726" y="1216"/>
                    <a:pt x="988" y="1314"/>
                  </a:cubicBezTo>
                  <a:cubicBezTo>
                    <a:pt x="1043" y="1331"/>
                    <a:pt x="1218" y="1407"/>
                    <a:pt x="1196" y="1516"/>
                  </a:cubicBezTo>
                  <a:cubicBezTo>
                    <a:pt x="1179" y="1604"/>
                    <a:pt x="1076" y="1691"/>
                    <a:pt x="923" y="1691"/>
                  </a:cubicBezTo>
                  <a:cubicBezTo>
                    <a:pt x="765" y="1691"/>
                    <a:pt x="606" y="1626"/>
                    <a:pt x="508" y="1516"/>
                  </a:cubicBezTo>
                  <a:lnTo>
                    <a:pt x="350" y="1342"/>
                  </a:lnTo>
                  <a:lnTo>
                    <a:pt x="0" y="1658"/>
                  </a:lnTo>
                  <a:lnTo>
                    <a:pt x="159" y="1833"/>
                  </a:lnTo>
                  <a:cubicBezTo>
                    <a:pt x="350" y="2040"/>
                    <a:pt x="628" y="2161"/>
                    <a:pt x="923" y="2161"/>
                  </a:cubicBezTo>
                  <a:cubicBezTo>
                    <a:pt x="1294" y="2161"/>
                    <a:pt x="1600" y="1926"/>
                    <a:pt x="1660" y="1598"/>
                  </a:cubicBezTo>
                  <a:cubicBezTo>
                    <a:pt x="1703" y="1353"/>
                    <a:pt x="1594" y="1036"/>
                    <a:pt x="1152" y="872"/>
                  </a:cubicBezTo>
                  <a:cubicBezTo>
                    <a:pt x="950" y="796"/>
                    <a:pt x="759" y="714"/>
                    <a:pt x="694" y="687"/>
                  </a:cubicBezTo>
                  <a:cubicBezTo>
                    <a:pt x="661" y="659"/>
                    <a:pt x="661" y="616"/>
                    <a:pt x="666" y="599"/>
                  </a:cubicBezTo>
                  <a:cubicBezTo>
                    <a:pt x="666" y="577"/>
                    <a:pt x="688" y="512"/>
                    <a:pt x="781" y="485"/>
                  </a:cubicBezTo>
                  <a:cubicBezTo>
                    <a:pt x="820" y="474"/>
                    <a:pt x="858" y="469"/>
                    <a:pt x="895" y="469"/>
                  </a:cubicBezTo>
                  <a:cubicBezTo>
                    <a:pt x="1075" y="469"/>
                    <a:pt x="1220" y="579"/>
                    <a:pt x="1229" y="588"/>
                  </a:cubicBezTo>
                  <a:lnTo>
                    <a:pt x="1409" y="736"/>
                  </a:lnTo>
                  <a:lnTo>
                    <a:pt x="1709" y="381"/>
                  </a:lnTo>
                  <a:lnTo>
                    <a:pt x="1529" y="228"/>
                  </a:lnTo>
                  <a:cubicBezTo>
                    <a:pt x="1515" y="215"/>
                    <a:pt x="1250" y="1"/>
                    <a:pt x="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5" name="Google Shape;1125;p49"/>
          <p:cNvGrpSpPr/>
          <p:nvPr/>
        </p:nvGrpSpPr>
        <p:grpSpPr>
          <a:xfrm>
            <a:off x="8169270" y="1761538"/>
            <a:ext cx="753197" cy="1084645"/>
            <a:chOff x="-2451305" y="2321425"/>
            <a:chExt cx="753197" cy="1084645"/>
          </a:xfrm>
        </p:grpSpPr>
        <p:sp>
          <p:nvSpPr>
            <p:cNvPr id="1126" name="Google Shape;1126;p49"/>
            <p:cNvSpPr/>
            <p:nvPr/>
          </p:nvSpPr>
          <p:spPr>
            <a:xfrm>
              <a:off x="-2432707" y="2321425"/>
              <a:ext cx="734600" cy="662202"/>
            </a:xfrm>
            <a:custGeom>
              <a:avLst/>
              <a:gdLst/>
              <a:ahLst/>
              <a:cxnLst/>
              <a:rect l="l" t="t" r="r" b="b"/>
              <a:pathLst>
                <a:path w="7742" h="6979" extrusionOk="0">
                  <a:moveTo>
                    <a:pt x="3866" y="0"/>
                  </a:moveTo>
                  <a:cubicBezTo>
                    <a:pt x="2329" y="0"/>
                    <a:pt x="923" y="1025"/>
                    <a:pt x="503" y="2578"/>
                  </a:cubicBezTo>
                  <a:cubicBezTo>
                    <a:pt x="1" y="4439"/>
                    <a:pt x="1104" y="6355"/>
                    <a:pt x="2960" y="6858"/>
                  </a:cubicBezTo>
                  <a:cubicBezTo>
                    <a:pt x="3264" y="6940"/>
                    <a:pt x="3570" y="6979"/>
                    <a:pt x="3871" y="6979"/>
                  </a:cubicBezTo>
                  <a:cubicBezTo>
                    <a:pt x="5410" y="6979"/>
                    <a:pt x="6819" y="5953"/>
                    <a:pt x="7239" y="4396"/>
                  </a:cubicBezTo>
                  <a:cubicBezTo>
                    <a:pt x="7741" y="2534"/>
                    <a:pt x="6639" y="624"/>
                    <a:pt x="4777" y="121"/>
                  </a:cubicBezTo>
                  <a:cubicBezTo>
                    <a:pt x="4473" y="39"/>
                    <a:pt x="4167" y="0"/>
                    <a:pt x="3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9"/>
            <p:cNvSpPr/>
            <p:nvPr/>
          </p:nvSpPr>
          <p:spPr>
            <a:xfrm>
              <a:off x="-2145675" y="2881922"/>
              <a:ext cx="318624" cy="186069"/>
            </a:xfrm>
            <a:custGeom>
              <a:avLst/>
              <a:gdLst/>
              <a:ahLst/>
              <a:cxnLst/>
              <a:rect l="l" t="t" r="r" b="b"/>
              <a:pathLst>
                <a:path w="3358" h="1961" extrusionOk="0">
                  <a:moveTo>
                    <a:pt x="3357" y="1"/>
                  </a:moveTo>
                  <a:cubicBezTo>
                    <a:pt x="2708" y="671"/>
                    <a:pt x="1805" y="1068"/>
                    <a:pt x="851" y="1068"/>
                  </a:cubicBezTo>
                  <a:cubicBezTo>
                    <a:pt x="570" y="1068"/>
                    <a:pt x="285" y="1033"/>
                    <a:pt x="0" y="961"/>
                  </a:cubicBezTo>
                  <a:lnTo>
                    <a:pt x="0" y="961"/>
                  </a:lnTo>
                  <a:lnTo>
                    <a:pt x="1834" y="1960"/>
                  </a:lnTo>
                  <a:lnTo>
                    <a:pt x="2708" y="1698"/>
                  </a:lnTo>
                  <a:lnTo>
                    <a:pt x="33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9"/>
            <p:cNvSpPr/>
            <p:nvPr/>
          </p:nvSpPr>
          <p:spPr>
            <a:xfrm>
              <a:off x="-1971652" y="3043040"/>
              <a:ext cx="222790" cy="363030"/>
            </a:xfrm>
            <a:custGeom>
              <a:avLst/>
              <a:gdLst/>
              <a:ahLst/>
              <a:cxnLst/>
              <a:rect l="l" t="t" r="r" b="b"/>
              <a:pathLst>
                <a:path w="2348" h="3826" extrusionOk="0">
                  <a:moveTo>
                    <a:pt x="874" y="0"/>
                  </a:moveTo>
                  <a:lnTo>
                    <a:pt x="0" y="262"/>
                  </a:lnTo>
                  <a:lnTo>
                    <a:pt x="513" y="3701"/>
                  </a:lnTo>
                  <a:cubicBezTo>
                    <a:pt x="513" y="3701"/>
                    <a:pt x="750" y="3826"/>
                    <a:pt x="1078" y="3826"/>
                  </a:cubicBezTo>
                  <a:cubicBezTo>
                    <a:pt x="1454" y="3826"/>
                    <a:pt x="1951" y="3662"/>
                    <a:pt x="2347" y="2959"/>
                  </a:cubicBezTo>
                  <a:lnTo>
                    <a:pt x="8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9"/>
            <p:cNvSpPr/>
            <p:nvPr/>
          </p:nvSpPr>
          <p:spPr>
            <a:xfrm>
              <a:off x="-2451305" y="2744336"/>
              <a:ext cx="255430" cy="230286"/>
            </a:xfrm>
            <a:custGeom>
              <a:avLst/>
              <a:gdLst/>
              <a:ahLst/>
              <a:cxnLst/>
              <a:rect l="l" t="t" r="r" b="b"/>
              <a:pathLst>
                <a:path w="2692" h="2427" extrusionOk="0">
                  <a:moveTo>
                    <a:pt x="1344" y="0"/>
                  </a:moveTo>
                  <a:cubicBezTo>
                    <a:pt x="811" y="0"/>
                    <a:pt x="321" y="356"/>
                    <a:pt x="175" y="899"/>
                  </a:cubicBezTo>
                  <a:cubicBezTo>
                    <a:pt x="0" y="1549"/>
                    <a:pt x="383" y="2209"/>
                    <a:pt x="1032" y="2384"/>
                  </a:cubicBezTo>
                  <a:cubicBezTo>
                    <a:pt x="1138" y="2413"/>
                    <a:pt x="1244" y="2426"/>
                    <a:pt x="1348" y="2426"/>
                  </a:cubicBezTo>
                  <a:cubicBezTo>
                    <a:pt x="1881" y="2426"/>
                    <a:pt x="2371" y="2071"/>
                    <a:pt x="2517" y="1533"/>
                  </a:cubicBezTo>
                  <a:cubicBezTo>
                    <a:pt x="2692" y="883"/>
                    <a:pt x="2309" y="217"/>
                    <a:pt x="1660" y="42"/>
                  </a:cubicBezTo>
                  <a:cubicBezTo>
                    <a:pt x="1554" y="14"/>
                    <a:pt x="1448" y="0"/>
                    <a:pt x="13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49"/>
          <p:cNvGrpSpPr/>
          <p:nvPr/>
        </p:nvGrpSpPr>
        <p:grpSpPr>
          <a:xfrm>
            <a:off x="162249" y="1615631"/>
            <a:ext cx="753172" cy="1260929"/>
            <a:chOff x="-6500225" y="1932825"/>
            <a:chExt cx="658022" cy="1101633"/>
          </a:xfrm>
        </p:grpSpPr>
        <p:sp>
          <p:nvSpPr>
            <p:cNvPr id="1131" name="Google Shape;1131;p49"/>
            <p:cNvSpPr/>
            <p:nvPr/>
          </p:nvSpPr>
          <p:spPr>
            <a:xfrm>
              <a:off x="-6486532" y="1932825"/>
              <a:ext cx="644329" cy="530826"/>
            </a:xfrm>
            <a:custGeom>
              <a:avLst/>
              <a:gdLst/>
              <a:ahLst/>
              <a:cxnLst/>
              <a:rect l="l" t="t" r="r" b="b"/>
              <a:pathLst>
                <a:path w="8799" h="7249" extrusionOk="0">
                  <a:moveTo>
                    <a:pt x="8666" y="1"/>
                  </a:moveTo>
                  <a:cubicBezTo>
                    <a:pt x="8633" y="1"/>
                    <a:pt x="8601" y="16"/>
                    <a:pt x="8580" y="54"/>
                  </a:cubicBezTo>
                  <a:cubicBezTo>
                    <a:pt x="8269" y="649"/>
                    <a:pt x="7598" y="862"/>
                    <a:pt x="6970" y="916"/>
                  </a:cubicBezTo>
                  <a:cubicBezTo>
                    <a:pt x="6742" y="937"/>
                    <a:pt x="6513" y="942"/>
                    <a:pt x="6284" y="942"/>
                  </a:cubicBezTo>
                  <a:cubicBezTo>
                    <a:pt x="6144" y="942"/>
                    <a:pt x="6005" y="940"/>
                    <a:pt x="5867" y="938"/>
                  </a:cubicBezTo>
                  <a:cubicBezTo>
                    <a:pt x="5501" y="933"/>
                    <a:pt x="5136" y="922"/>
                    <a:pt x="4770" y="894"/>
                  </a:cubicBezTo>
                  <a:cubicBezTo>
                    <a:pt x="4226" y="851"/>
                    <a:pt x="3686" y="724"/>
                    <a:pt x="3141" y="724"/>
                  </a:cubicBezTo>
                  <a:cubicBezTo>
                    <a:pt x="3002" y="724"/>
                    <a:pt x="2863" y="732"/>
                    <a:pt x="2723" y="752"/>
                  </a:cubicBezTo>
                  <a:cubicBezTo>
                    <a:pt x="2122" y="834"/>
                    <a:pt x="1538" y="1096"/>
                    <a:pt x="1080" y="1489"/>
                  </a:cubicBezTo>
                  <a:cubicBezTo>
                    <a:pt x="758" y="1768"/>
                    <a:pt x="468" y="2139"/>
                    <a:pt x="348" y="2554"/>
                  </a:cubicBezTo>
                  <a:cubicBezTo>
                    <a:pt x="337" y="2499"/>
                    <a:pt x="326" y="2445"/>
                    <a:pt x="316" y="2390"/>
                  </a:cubicBezTo>
                  <a:cubicBezTo>
                    <a:pt x="297" y="2312"/>
                    <a:pt x="235" y="2277"/>
                    <a:pt x="173" y="2277"/>
                  </a:cubicBezTo>
                  <a:cubicBezTo>
                    <a:pt x="87" y="2277"/>
                    <a:pt x="1" y="2343"/>
                    <a:pt x="26" y="2450"/>
                  </a:cubicBezTo>
                  <a:cubicBezTo>
                    <a:pt x="397" y="4060"/>
                    <a:pt x="894" y="5643"/>
                    <a:pt x="1506" y="7183"/>
                  </a:cubicBezTo>
                  <a:cubicBezTo>
                    <a:pt x="1525" y="7227"/>
                    <a:pt x="1569" y="7248"/>
                    <a:pt x="1613" y="7248"/>
                  </a:cubicBezTo>
                  <a:cubicBezTo>
                    <a:pt x="1667" y="7248"/>
                    <a:pt x="1722" y="7218"/>
                    <a:pt x="1740" y="7161"/>
                  </a:cubicBezTo>
                  <a:cubicBezTo>
                    <a:pt x="2161" y="5693"/>
                    <a:pt x="3847" y="5289"/>
                    <a:pt x="5136" y="4950"/>
                  </a:cubicBezTo>
                  <a:cubicBezTo>
                    <a:pt x="5540" y="4841"/>
                    <a:pt x="5949" y="4726"/>
                    <a:pt x="6347" y="4601"/>
                  </a:cubicBezTo>
                  <a:cubicBezTo>
                    <a:pt x="6702" y="4492"/>
                    <a:pt x="7046" y="4372"/>
                    <a:pt x="7352" y="4164"/>
                  </a:cubicBezTo>
                  <a:cubicBezTo>
                    <a:pt x="7881" y="3798"/>
                    <a:pt x="8253" y="3242"/>
                    <a:pt x="8471" y="2647"/>
                  </a:cubicBezTo>
                  <a:cubicBezTo>
                    <a:pt x="8766" y="1844"/>
                    <a:pt x="8793" y="971"/>
                    <a:pt x="8798" y="130"/>
                  </a:cubicBezTo>
                  <a:cubicBezTo>
                    <a:pt x="8798" y="58"/>
                    <a:pt x="8730" y="1"/>
                    <a:pt x="8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9"/>
            <p:cNvSpPr/>
            <p:nvPr/>
          </p:nvSpPr>
          <p:spPr>
            <a:xfrm>
              <a:off x="-6347547" y="2014693"/>
              <a:ext cx="278264" cy="282219"/>
            </a:xfrm>
            <a:custGeom>
              <a:avLst/>
              <a:gdLst/>
              <a:ahLst/>
              <a:cxnLst/>
              <a:rect l="l" t="t" r="r" b="b"/>
              <a:pathLst>
                <a:path w="3800" h="3854" extrusionOk="0">
                  <a:moveTo>
                    <a:pt x="1616" y="0"/>
                  </a:moveTo>
                  <a:lnTo>
                    <a:pt x="1272" y="1310"/>
                  </a:lnTo>
                  <a:lnTo>
                    <a:pt x="1" y="1769"/>
                  </a:lnTo>
                  <a:lnTo>
                    <a:pt x="1141" y="2500"/>
                  </a:lnTo>
                  <a:lnTo>
                    <a:pt x="1185" y="3854"/>
                  </a:lnTo>
                  <a:lnTo>
                    <a:pt x="2233" y="2997"/>
                  </a:lnTo>
                  <a:lnTo>
                    <a:pt x="3538" y="3374"/>
                  </a:lnTo>
                  <a:lnTo>
                    <a:pt x="3041" y="2113"/>
                  </a:lnTo>
                  <a:lnTo>
                    <a:pt x="3800" y="988"/>
                  </a:lnTo>
                  <a:lnTo>
                    <a:pt x="3800" y="988"/>
                  </a:lnTo>
                  <a:lnTo>
                    <a:pt x="2452" y="1070"/>
                  </a:lnTo>
                  <a:lnTo>
                    <a:pt x="16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9"/>
            <p:cNvSpPr/>
            <p:nvPr/>
          </p:nvSpPr>
          <p:spPr>
            <a:xfrm>
              <a:off x="-6500225" y="2098684"/>
              <a:ext cx="323080" cy="935774"/>
            </a:xfrm>
            <a:custGeom>
              <a:avLst/>
              <a:gdLst/>
              <a:ahLst/>
              <a:cxnLst/>
              <a:rect l="l" t="t" r="r" b="b"/>
              <a:pathLst>
                <a:path w="4412" h="12779" extrusionOk="0">
                  <a:moveTo>
                    <a:pt x="237" y="0"/>
                  </a:moveTo>
                  <a:cubicBezTo>
                    <a:pt x="177" y="0"/>
                    <a:pt x="115" y="13"/>
                    <a:pt x="49" y="43"/>
                  </a:cubicBezTo>
                  <a:cubicBezTo>
                    <a:pt x="33" y="49"/>
                    <a:pt x="17" y="60"/>
                    <a:pt x="0" y="70"/>
                  </a:cubicBezTo>
                  <a:cubicBezTo>
                    <a:pt x="972" y="3002"/>
                    <a:pt x="3156" y="9689"/>
                    <a:pt x="4160" y="12767"/>
                  </a:cubicBezTo>
                  <a:cubicBezTo>
                    <a:pt x="4190" y="12774"/>
                    <a:pt x="4221" y="12779"/>
                    <a:pt x="4251" y="12779"/>
                  </a:cubicBezTo>
                  <a:cubicBezTo>
                    <a:pt x="4270" y="12779"/>
                    <a:pt x="4289" y="12777"/>
                    <a:pt x="4307" y="12773"/>
                  </a:cubicBezTo>
                  <a:cubicBezTo>
                    <a:pt x="4356" y="12767"/>
                    <a:pt x="4411" y="12713"/>
                    <a:pt x="4406" y="12664"/>
                  </a:cubicBezTo>
                  <a:cubicBezTo>
                    <a:pt x="4367" y="12063"/>
                    <a:pt x="4242" y="11457"/>
                    <a:pt x="3963" y="10922"/>
                  </a:cubicBezTo>
                  <a:cubicBezTo>
                    <a:pt x="3641" y="9574"/>
                    <a:pt x="3254" y="8237"/>
                    <a:pt x="2861" y="6910"/>
                  </a:cubicBezTo>
                  <a:cubicBezTo>
                    <a:pt x="2342" y="5136"/>
                    <a:pt x="1785" y="3368"/>
                    <a:pt x="1190" y="1615"/>
                  </a:cubicBezTo>
                  <a:cubicBezTo>
                    <a:pt x="1119" y="1397"/>
                    <a:pt x="1043" y="1184"/>
                    <a:pt x="972" y="966"/>
                  </a:cubicBezTo>
                  <a:cubicBezTo>
                    <a:pt x="907" y="786"/>
                    <a:pt x="857" y="600"/>
                    <a:pt x="770" y="425"/>
                  </a:cubicBezTo>
                  <a:cubicBezTo>
                    <a:pt x="665" y="207"/>
                    <a:pt x="474" y="0"/>
                    <a:pt x="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4" name="Google Shape;1134;p49"/>
          <p:cNvSpPr txBox="1">
            <a:spLocks noGrp="1"/>
          </p:cNvSpPr>
          <p:nvPr>
            <p:ph type="title"/>
          </p:nvPr>
        </p:nvSpPr>
        <p:spPr>
          <a:xfrm>
            <a:off x="720075" y="539400"/>
            <a:ext cx="7704000" cy="5727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solidFill>
                  <a:schemeClr val="lt1"/>
                </a:solidFill>
                <a:cs typeface="+mj-cs"/>
              </a:rPr>
              <a:t>مزيجها التسويقي الرياضي</a:t>
            </a:r>
            <a:endParaRPr dirty="0">
              <a:solidFill>
                <a:schemeClr val="lt1"/>
              </a:solidFill>
              <a:cs typeface="+mj-cs"/>
            </a:endParaRPr>
          </a:p>
        </p:txBody>
      </p:sp>
      <p:sp>
        <p:nvSpPr>
          <p:cNvPr id="1698" name="Google Shape;1698;p59"/>
          <p:cNvSpPr txBox="1">
            <a:spLocks/>
          </p:cNvSpPr>
          <p:nvPr/>
        </p:nvSpPr>
        <p:spPr>
          <a:xfrm>
            <a:off x="180383" y="2831998"/>
            <a:ext cx="2650925"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1pPr>
            <a:lvl2pPr marR="0" lvl="1"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2pPr>
            <a:lvl3pPr marR="0" lvl="2"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3pPr>
            <a:lvl4pPr marR="0" lvl="3"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4pPr>
            <a:lvl5pPr marR="0" lvl="4"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5pPr>
            <a:lvl6pPr marR="0" lvl="5"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6pPr>
            <a:lvl7pPr marR="0" lvl="6"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7pPr>
            <a:lvl8pPr marR="0" lvl="7"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8pPr>
            <a:lvl9pPr marR="0" lvl="8" algn="ctr" rtl="0">
              <a:lnSpc>
                <a:spcPct val="100000"/>
              </a:lnSpc>
              <a:spcBef>
                <a:spcPts val="0"/>
              </a:spcBef>
              <a:spcAft>
                <a:spcPts val="0"/>
              </a:spcAft>
              <a:buClr>
                <a:schemeClr val="dk1"/>
              </a:buClr>
              <a:buSzPts val="2500"/>
              <a:buFont typeface="Baloo 2"/>
              <a:buNone/>
              <a:defRPr sz="2500" b="1" i="0" u="none" strike="noStrike" cap="none">
                <a:solidFill>
                  <a:schemeClr val="dk1"/>
                </a:solidFill>
                <a:latin typeface="Baloo 2"/>
                <a:ea typeface="Baloo 2"/>
                <a:cs typeface="Baloo 2"/>
                <a:sym typeface="Baloo 2"/>
              </a:defRPr>
            </a:lvl9pPr>
          </a:lstStyle>
          <a:p>
            <a:pPr rtl="1"/>
            <a:r>
              <a:rPr lang="ar-DZ" sz="2300" dirty="0">
                <a:cs typeface="+mj-cs"/>
              </a:rPr>
              <a:t>الترويج </a:t>
            </a:r>
            <a:r>
              <a:rPr lang="fr-FR" sz="2300" dirty="0">
                <a:cs typeface="+mj-cs"/>
              </a:rPr>
              <a:t>Promotion</a:t>
            </a:r>
          </a:p>
        </p:txBody>
      </p:sp>
      <p:sp>
        <p:nvSpPr>
          <p:cNvPr id="1699" name="Google Shape;1699;p59"/>
          <p:cNvSpPr txBox="1">
            <a:spLocks/>
          </p:cNvSpPr>
          <p:nvPr/>
        </p:nvSpPr>
        <p:spPr>
          <a:xfrm>
            <a:off x="180223" y="3256973"/>
            <a:ext cx="265092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1600"/>
              </a:spcBef>
              <a:spcAft>
                <a:spcPts val="160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0" rtl="1"/>
            <a:r>
              <a:rPr lang="ar-DZ" sz="1600" dirty="0">
                <a:cs typeface="+mj-cs"/>
              </a:rPr>
              <a:t>الإعلانات التليفزيونية والإلكترونية</a:t>
            </a:r>
            <a:endParaRPr lang="fr-FR" sz="1600" dirty="0">
              <a:cs typeface="+mj-cs"/>
            </a:endParaRPr>
          </a:p>
          <a:p>
            <a:pPr marL="0" indent="0" rtl="1"/>
            <a:r>
              <a:rPr lang="ar-DZ" sz="1600" dirty="0">
                <a:cs typeface="+mj-cs"/>
              </a:rPr>
              <a:t>العروض الترويجية</a:t>
            </a:r>
            <a:endParaRPr lang="fr-FR" sz="1600" dirty="0">
              <a:cs typeface="+mj-cs"/>
            </a:endParaRPr>
          </a:p>
          <a:p>
            <a:pPr marL="0" indent="0" rtl="1"/>
            <a:r>
              <a:rPr lang="ar-DZ" sz="1600" dirty="0">
                <a:cs typeface="+mj-cs"/>
              </a:rPr>
              <a:t>الرعاية والمشاركة في الأحداث</a:t>
            </a:r>
            <a:endParaRPr lang="fr-FR" sz="1600" dirty="0">
              <a:cs typeface="+mj-cs"/>
            </a:endParaRPr>
          </a:p>
          <a:p>
            <a:pPr marL="0" indent="0" rtl="1"/>
            <a:r>
              <a:rPr lang="ar-DZ" sz="1600" dirty="0">
                <a:cs typeface="+mj-cs"/>
              </a:rPr>
              <a:t>التفاعل مع العملاء</a:t>
            </a:r>
            <a:endParaRPr lang="en-US" sz="1600" dirty="0">
              <a:cs typeface="+mj-cs"/>
            </a:endParaRPr>
          </a:p>
        </p:txBody>
      </p:sp>
      <p:grpSp>
        <p:nvGrpSpPr>
          <p:cNvPr id="1723" name="Google Shape;1723;p59"/>
          <p:cNvGrpSpPr/>
          <p:nvPr/>
        </p:nvGrpSpPr>
        <p:grpSpPr>
          <a:xfrm>
            <a:off x="1209233" y="2016779"/>
            <a:ext cx="863229" cy="782243"/>
            <a:chOff x="2136143" y="1712981"/>
            <a:chExt cx="500411" cy="500411"/>
          </a:xfrm>
        </p:grpSpPr>
        <p:sp>
          <p:nvSpPr>
            <p:cNvPr id="1724" name="Google Shape;1724;p59"/>
            <p:cNvSpPr/>
            <p:nvPr/>
          </p:nvSpPr>
          <p:spPr>
            <a:xfrm>
              <a:off x="2136143" y="1712981"/>
              <a:ext cx="500411" cy="500411"/>
            </a:xfrm>
            <a:custGeom>
              <a:avLst/>
              <a:gdLst/>
              <a:ahLst/>
              <a:cxnLst/>
              <a:rect l="l" t="t" r="r" b="b"/>
              <a:pathLst>
                <a:path w="16017" h="16017" extrusionOk="0">
                  <a:moveTo>
                    <a:pt x="8008" y="1"/>
                  </a:moveTo>
                  <a:cubicBezTo>
                    <a:pt x="3587" y="1"/>
                    <a:pt x="0" y="3587"/>
                    <a:pt x="0" y="8009"/>
                  </a:cubicBezTo>
                  <a:cubicBezTo>
                    <a:pt x="0" y="12430"/>
                    <a:pt x="3587" y="16017"/>
                    <a:pt x="8008" y="16017"/>
                  </a:cubicBezTo>
                  <a:cubicBezTo>
                    <a:pt x="12430" y="16017"/>
                    <a:pt x="16017" y="12430"/>
                    <a:pt x="16017" y="8009"/>
                  </a:cubicBezTo>
                  <a:cubicBezTo>
                    <a:pt x="16017" y="3587"/>
                    <a:pt x="12430" y="1"/>
                    <a:pt x="8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9"/>
            <p:cNvSpPr/>
            <p:nvPr/>
          </p:nvSpPr>
          <p:spPr>
            <a:xfrm>
              <a:off x="2163762" y="1898223"/>
              <a:ext cx="101163" cy="86479"/>
            </a:xfrm>
            <a:custGeom>
              <a:avLst/>
              <a:gdLst/>
              <a:ahLst/>
              <a:cxnLst/>
              <a:rect l="l" t="t" r="r" b="b"/>
              <a:pathLst>
                <a:path w="3238" h="2768" extrusionOk="0">
                  <a:moveTo>
                    <a:pt x="1071" y="0"/>
                  </a:moveTo>
                  <a:lnTo>
                    <a:pt x="1" y="1076"/>
                  </a:lnTo>
                  <a:lnTo>
                    <a:pt x="1688" y="2768"/>
                  </a:lnTo>
                  <a:lnTo>
                    <a:pt x="2938" y="2462"/>
                  </a:lnTo>
                  <a:lnTo>
                    <a:pt x="3238" y="1217"/>
                  </a:lnTo>
                  <a:lnTo>
                    <a:pt x="10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9"/>
            <p:cNvSpPr/>
            <p:nvPr/>
          </p:nvSpPr>
          <p:spPr>
            <a:xfrm>
              <a:off x="2216470" y="1936247"/>
              <a:ext cx="86510" cy="101163"/>
            </a:xfrm>
            <a:custGeom>
              <a:avLst/>
              <a:gdLst/>
              <a:ahLst/>
              <a:cxnLst/>
              <a:rect l="l" t="t" r="r" b="b"/>
              <a:pathLst>
                <a:path w="2769" h="3238" extrusionOk="0">
                  <a:moveTo>
                    <a:pt x="1551" y="0"/>
                  </a:moveTo>
                  <a:lnTo>
                    <a:pt x="1" y="1551"/>
                  </a:lnTo>
                  <a:lnTo>
                    <a:pt x="1693" y="3237"/>
                  </a:lnTo>
                  <a:lnTo>
                    <a:pt x="2768" y="2168"/>
                  </a:lnTo>
                  <a:lnTo>
                    <a:pt x="15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9"/>
            <p:cNvSpPr/>
            <p:nvPr/>
          </p:nvSpPr>
          <p:spPr>
            <a:xfrm>
              <a:off x="2213564" y="1761002"/>
              <a:ext cx="197703" cy="190111"/>
            </a:xfrm>
            <a:custGeom>
              <a:avLst/>
              <a:gdLst/>
              <a:ahLst/>
              <a:cxnLst/>
              <a:rect l="l" t="t" r="r" b="b"/>
              <a:pathLst>
                <a:path w="6328" h="6085" extrusionOk="0">
                  <a:moveTo>
                    <a:pt x="4096" y="1"/>
                  </a:moveTo>
                  <a:cubicBezTo>
                    <a:pt x="3288" y="1"/>
                    <a:pt x="2482" y="309"/>
                    <a:pt x="1868" y="926"/>
                  </a:cubicBezTo>
                  <a:cubicBezTo>
                    <a:pt x="1311" y="1483"/>
                    <a:pt x="1005" y="2192"/>
                    <a:pt x="951" y="2918"/>
                  </a:cubicBezTo>
                  <a:lnTo>
                    <a:pt x="1" y="3868"/>
                  </a:lnTo>
                  <a:lnTo>
                    <a:pt x="1169" y="6084"/>
                  </a:lnTo>
                  <a:lnTo>
                    <a:pt x="5787" y="4845"/>
                  </a:lnTo>
                  <a:lnTo>
                    <a:pt x="6327" y="926"/>
                  </a:lnTo>
                  <a:cubicBezTo>
                    <a:pt x="5711" y="309"/>
                    <a:pt x="4903" y="1"/>
                    <a:pt x="4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9"/>
            <p:cNvSpPr/>
            <p:nvPr/>
          </p:nvSpPr>
          <p:spPr>
            <a:xfrm>
              <a:off x="2250057" y="1789902"/>
              <a:ext cx="199765" cy="214074"/>
            </a:xfrm>
            <a:custGeom>
              <a:avLst/>
              <a:gdLst/>
              <a:ahLst/>
              <a:cxnLst/>
              <a:rect l="l" t="t" r="r" b="b"/>
              <a:pathLst>
                <a:path w="6394" h="6852" extrusionOk="0">
                  <a:moveTo>
                    <a:pt x="5159" y="1"/>
                  </a:moveTo>
                  <a:lnTo>
                    <a:pt x="1" y="5159"/>
                  </a:lnTo>
                  <a:lnTo>
                    <a:pt x="1693" y="6852"/>
                  </a:lnTo>
                  <a:lnTo>
                    <a:pt x="3167" y="5378"/>
                  </a:lnTo>
                  <a:cubicBezTo>
                    <a:pt x="3893" y="5323"/>
                    <a:pt x="4603" y="5017"/>
                    <a:pt x="5159" y="4461"/>
                  </a:cubicBezTo>
                  <a:cubicBezTo>
                    <a:pt x="6393" y="3232"/>
                    <a:pt x="6393" y="1235"/>
                    <a:pt x="5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9"/>
            <p:cNvSpPr/>
            <p:nvPr/>
          </p:nvSpPr>
          <p:spPr>
            <a:xfrm>
              <a:off x="2197193" y="1782529"/>
              <a:ext cx="156431" cy="167741"/>
            </a:xfrm>
            <a:custGeom>
              <a:avLst/>
              <a:gdLst/>
              <a:ahLst/>
              <a:cxnLst/>
              <a:rect l="l" t="t" r="r" b="b"/>
              <a:pathLst>
                <a:path w="5007" h="5369" extrusionOk="0">
                  <a:moveTo>
                    <a:pt x="2596" y="1"/>
                  </a:moveTo>
                  <a:cubicBezTo>
                    <a:pt x="2341" y="1"/>
                    <a:pt x="2086" y="98"/>
                    <a:pt x="1889" y="291"/>
                  </a:cubicBezTo>
                  <a:lnTo>
                    <a:pt x="901" y="1279"/>
                  </a:lnTo>
                  <a:cubicBezTo>
                    <a:pt x="410" y="1776"/>
                    <a:pt x="104" y="2431"/>
                    <a:pt x="50" y="3125"/>
                  </a:cubicBezTo>
                  <a:lnTo>
                    <a:pt x="1" y="3703"/>
                  </a:lnTo>
                  <a:lnTo>
                    <a:pt x="1666" y="5368"/>
                  </a:lnTo>
                  <a:cubicBezTo>
                    <a:pt x="1802" y="5264"/>
                    <a:pt x="1933" y="5155"/>
                    <a:pt x="2059" y="5030"/>
                  </a:cubicBezTo>
                  <a:cubicBezTo>
                    <a:pt x="2643" y="4446"/>
                    <a:pt x="2959" y="3692"/>
                    <a:pt x="3003" y="2923"/>
                  </a:cubicBezTo>
                  <a:lnTo>
                    <a:pt x="3336" y="3261"/>
                  </a:lnTo>
                  <a:cubicBezTo>
                    <a:pt x="3423" y="3343"/>
                    <a:pt x="3522" y="3414"/>
                    <a:pt x="3625" y="3463"/>
                  </a:cubicBezTo>
                  <a:lnTo>
                    <a:pt x="4439" y="2895"/>
                  </a:lnTo>
                  <a:lnTo>
                    <a:pt x="5006" y="2082"/>
                  </a:lnTo>
                  <a:cubicBezTo>
                    <a:pt x="4957" y="1978"/>
                    <a:pt x="4886" y="1880"/>
                    <a:pt x="4804" y="1793"/>
                  </a:cubicBezTo>
                  <a:lnTo>
                    <a:pt x="3298" y="291"/>
                  </a:lnTo>
                  <a:cubicBezTo>
                    <a:pt x="3104" y="98"/>
                    <a:pt x="2850" y="1"/>
                    <a:pt x="2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9"/>
            <p:cNvSpPr/>
            <p:nvPr/>
          </p:nvSpPr>
          <p:spPr>
            <a:xfrm>
              <a:off x="2310450" y="1847546"/>
              <a:ext cx="48801" cy="46270"/>
            </a:xfrm>
            <a:custGeom>
              <a:avLst/>
              <a:gdLst/>
              <a:ahLst/>
              <a:cxnLst/>
              <a:rect l="l" t="t" r="r" b="b"/>
              <a:pathLst>
                <a:path w="1562" h="1481" extrusionOk="0">
                  <a:moveTo>
                    <a:pt x="1381" y="1"/>
                  </a:moveTo>
                  <a:lnTo>
                    <a:pt x="0" y="1382"/>
                  </a:lnTo>
                  <a:cubicBezTo>
                    <a:pt x="142" y="1448"/>
                    <a:pt x="294" y="1481"/>
                    <a:pt x="447" y="1481"/>
                  </a:cubicBezTo>
                  <a:cubicBezTo>
                    <a:pt x="711" y="1481"/>
                    <a:pt x="975" y="1381"/>
                    <a:pt x="1179" y="1180"/>
                  </a:cubicBezTo>
                  <a:cubicBezTo>
                    <a:pt x="1496" y="858"/>
                    <a:pt x="1562" y="388"/>
                    <a:pt x="1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9"/>
            <p:cNvSpPr/>
            <p:nvPr/>
          </p:nvSpPr>
          <p:spPr>
            <a:xfrm>
              <a:off x="2507784" y="1941714"/>
              <a:ext cx="101163" cy="86323"/>
            </a:xfrm>
            <a:custGeom>
              <a:avLst/>
              <a:gdLst/>
              <a:ahLst/>
              <a:cxnLst/>
              <a:rect l="l" t="t" r="r" b="b"/>
              <a:pathLst>
                <a:path w="3238" h="2763" extrusionOk="0">
                  <a:moveTo>
                    <a:pt x="1550" y="0"/>
                  </a:moveTo>
                  <a:lnTo>
                    <a:pt x="300" y="300"/>
                  </a:lnTo>
                  <a:lnTo>
                    <a:pt x="0" y="1545"/>
                  </a:lnTo>
                  <a:lnTo>
                    <a:pt x="2167" y="2762"/>
                  </a:lnTo>
                  <a:lnTo>
                    <a:pt x="3237" y="1687"/>
                  </a:lnTo>
                  <a:lnTo>
                    <a:pt x="15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9"/>
            <p:cNvSpPr/>
            <p:nvPr/>
          </p:nvSpPr>
          <p:spPr>
            <a:xfrm>
              <a:off x="2469730" y="1888819"/>
              <a:ext cx="86510" cy="101163"/>
            </a:xfrm>
            <a:custGeom>
              <a:avLst/>
              <a:gdLst/>
              <a:ahLst/>
              <a:cxnLst/>
              <a:rect l="l" t="t" r="r" b="b"/>
              <a:pathLst>
                <a:path w="2769" h="3238" extrusionOk="0">
                  <a:moveTo>
                    <a:pt x="1076" y="1"/>
                  </a:moveTo>
                  <a:lnTo>
                    <a:pt x="1" y="1076"/>
                  </a:lnTo>
                  <a:lnTo>
                    <a:pt x="1218" y="3238"/>
                  </a:lnTo>
                  <a:lnTo>
                    <a:pt x="2768" y="1693"/>
                  </a:lnTo>
                  <a:lnTo>
                    <a:pt x="10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9"/>
            <p:cNvSpPr/>
            <p:nvPr/>
          </p:nvSpPr>
          <p:spPr>
            <a:xfrm>
              <a:off x="2361440" y="1975145"/>
              <a:ext cx="197515" cy="190079"/>
            </a:xfrm>
            <a:custGeom>
              <a:avLst/>
              <a:gdLst/>
              <a:ahLst/>
              <a:cxnLst/>
              <a:rect l="l" t="t" r="r" b="b"/>
              <a:pathLst>
                <a:path w="6322" h="6084" extrusionOk="0">
                  <a:moveTo>
                    <a:pt x="5159" y="0"/>
                  </a:moveTo>
                  <a:lnTo>
                    <a:pt x="541" y="1239"/>
                  </a:lnTo>
                  <a:lnTo>
                    <a:pt x="1" y="5159"/>
                  </a:lnTo>
                  <a:cubicBezTo>
                    <a:pt x="617" y="5775"/>
                    <a:pt x="1425" y="6084"/>
                    <a:pt x="2232" y="6084"/>
                  </a:cubicBezTo>
                  <a:cubicBezTo>
                    <a:pt x="3040" y="6084"/>
                    <a:pt x="3846" y="5775"/>
                    <a:pt x="4460" y="5159"/>
                  </a:cubicBezTo>
                  <a:cubicBezTo>
                    <a:pt x="5017" y="4602"/>
                    <a:pt x="5323" y="3892"/>
                    <a:pt x="5377" y="3166"/>
                  </a:cubicBezTo>
                  <a:lnTo>
                    <a:pt x="6322" y="2216"/>
                  </a:lnTo>
                  <a:lnTo>
                    <a:pt x="5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9"/>
            <p:cNvSpPr/>
            <p:nvPr/>
          </p:nvSpPr>
          <p:spPr>
            <a:xfrm>
              <a:off x="2322885" y="1922437"/>
              <a:ext cx="199765" cy="213886"/>
            </a:xfrm>
            <a:custGeom>
              <a:avLst/>
              <a:gdLst/>
              <a:ahLst/>
              <a:cxnLst/>
              <a:rect l="l" t="t" r="r" b="b"/>
              <a:pathLst>
                <a:path w="6394" h="6846" extrusionOk="0">
                  <a:moveTo>
                    <a:pt x="4701" y="0"/>
                  </a:moveTo>
                  <a:lnTo>
                    <a:pt x="3227" y="1469"/>
                  </a:lnTo>
                  <a:cubicBezTo>
                    <a:pt x="2501" y="1523"/>
                    <a:pt x="1791" y="1829"/>
                    <a:pt x="1235" y="2386"/>
                  </a:cubicBezTo>
                  <a:cubicBezTo>
                    <a:pt x="1" y="3619"/>
                    <a:pt x="1" y="5617"/>
                    <a:pt x="1235" y="6846"/>
                  </a:cubicBezTo>
                  <a:lnTo>
                    <a:pt x="6393" y="1687"/>
                  </a:lnTo>
                  <a:lnTo>
                    <a:pt x="47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9"/>
            <p:cNvSpPr/>
            <p:nvPr/>
          </p:nvSpPr>
          <p:spPr>
            <a:xfrm>
              <a:off x="2419084" y="1976144"/>
              <a:ext cx="156431" cy="167554"/>
            </a:xfrm>
            <a:custGeom>
              <a:avLst/>
              <a:gdLst/>
              <a:ahLst/>
              <a:cxnLst/>
              <a:rect l="l" t="t" r="r" b="b"/>
              <a:pathLst>
                <a:path w="5007" h="5363" extrusionOk="0">
                  <a:moveTo>
                    <a:pt x="3341" y="1"/>
                  </a:moveTo>
                  <a:cubicBezTo>
                    <a:pt x="3205" y="99"/>
                    <a:pt x="3074" y="214"/>
                    <a:pt x="2948" y="334"/>
                  </a:cubicBezTo>
                  <a:cubicBezTo>
                    <a:pt x="2364" y="923"/>
                    <a:pt x="2048" y="1677"/>
                    <a:pt x="2004" y="2441"/>
                  </a:cubicBezTo>
                  <a:lnTo>
                    <a:pt x="1671" y="2108"/>
                  </a:lnTo>
                  <a:cubicBezTo>
                    <a:pt x="1584" y="2021"/>
                    <a:pt x="1485" y="1955"/>
                    <a:pt x="1382" y="1906"/>
                  </a:cubicBezTo>
                  <a:lnTo>
                    <a:pt x="568" y="2468"/>
                  </a:lnTo>
                  <a:lnTo>
                    <a:pt x="1" y="3281"/>
                  </a:lnTo>
                  <a:cubicBezTo>
                    <a:pt x="50" y="3385"/>
                    <a:pt x="121" y="3483"/>
                    <a:pt x="203" y="3571"/>
                  </a:cubicBezTo>
                  <a:lnTo>
                    <a:pt x="1709" y="5072"/>
                  </a:lnTo>
                  <a:cubicBezTo>
                    <a:pt x="1903" y="5266"/>
                    <a:pt x="2157" y="5363"/>
                    <a:pt x="2411" y="5363"/>
                  </a:cubicBezTo>
                  <a:cubicBezTo>
                    <a:pt x="2666" y="5363"/>
                    <a:pt x="2921" y="5266"/>
                    <a:pt x="3118" y="5072"/>
                  </a:cubicBezTo>
                  <a:lnTo>
                    <a:pt x="4106" y="4084"/>
                  </a:lnTo>
                  <a:cubicBezTo>
                    <a:pt x="4597" y="3587"/>
                    <a:pt x="4903" y="2938"/>
                    <a:pt x="4957" y="2239"/>
                  </a:cubicBezTo>
                  <a:lnTo>
                    <a:pt x="5006" y="1660"/>
                  </a:lnTo>
                  <a:lnTo>
                    <a:pt x="33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9"/>
            <p:cNvSpPr/>
            <p:nvPr/>
          </p:nvSpPr>
          <p:spPr>
            <a:xfrm>
              <a:off x="2413460" y="2032508"/>
              <a:ext cx="48801" cy="46176"/>
            </a:xfrm>
            <a:custGeom>
              <a:avLst/>
              <a:gdLst/>
              <a:ahLst/>
              <a:cxnLst/>
              <a:rect l="l" t="t" r="r" b="b"/>
              <a:pathLst>
                <a:path w="1562" h="1478" extrusionOk="0">
                  <a:moveTo>
                    <a:pt x="1116" y="1"/>
                  </a:moveTo>
                  <a:cubicBezTo>
                    <a:pt x="851" y="1"/>
                    <a:pt x="587" y="103"/>
                    <a:pt x="383" y="304"/>
                  </a:cubicBezTo>
                  <a:cubicBezTo>
                    <a:pt x="66" y="620"/>
                    <a:pt x="0" y="1095"/>
                    <a:pt x="181" y="1477"/>
                  </a:cubicBezTo>
                  <a:lnTo>
                    <a:pt x="1562" y="102"/>
                  </a:lnTo>
                  <a:cubicBezTo>
                    <a:pt x="1420" y="34"/>
                    <a:pt x="1268" y="1"/>
                    <a:pt x="11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90" name="Google Shape;1690;p59"/>
          <p:cNvSpPr/>
          <p:nvPr/>
        </p:nvSpPr>
        <p:spPr>
          <a:xfrm>
            <a:off x="99020" y="190274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9"/>
          <p:cNvSpPr/>
          <p:nvPr/>
        </p:nvSpPr>
        <p:spPr>
          <a:xfrm>
            <a:off x="6031146" y="677654"/>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9"/>
          <p:cNvSpPr/>
          <p:nvPr/>
        </p:nvSpPr>
        <p:spPr>
          <a:xfrm>
            <a:off x="7598795" y="459925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9"/>
          <p:cNvSpPr/>
          <p:nvPr/>
        </p:nvSpPr>
        <p:spPr>
          <a:xfrm>
            <a:off x="8010111" y="1454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9"/>
          <p:cNvSpPr/>
          <p:nvPr/>
        </p:nvSpPr>
        <p:spPr>
          <a:xfrm>
            <a:off x="2873873" y="1454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9"/>
          <p:cNvSpPr/>
          <p:nvPr/>
        </p:nvSpPr>
        <p:spPr>
          <a:xfrm>
            <a:off x="8384198" y="32419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9"/>
          <p:cNvSpPr/>
          <p:nvPr/>
        </p:nvSpPr>
        <p:spPr>
          <a:xfrm>
            <a:off x="4358298" y="47814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9"/>
          <p:cNvSpPr/>
          <p:nvPr/>
        </p:nvSpPr>
        <p:spPr>
          <a:xfrm>
            <a:off x="1109948" y="47877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Decathlon Ready To Play">
            <a:hlinkClick r:id="" action="ppaction://media"/>
            <a:extLst>
              <a:ext uri="{FF2B5EF4-FFF2-40B4-BE49-F238E27FC236}">
                <a16:creationId xmlns:a16="http://schemas.microsoft.com/office/drawing/2014/main" id="{6B444A05-934D-D527-0310-3967B86078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4713249"/>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90" name="Google Shape;1690;p59"/>
          <p:cNvSpPr/>
          <p:nvPr/>
        </p:nvSpPr>
        <p:spPr>
          <a:xfrm>
            <a:off x="99020" y="190274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9"/>
          <p:cNvSpPr/>
          <p:nvPr/>
        </p:nvSpPr>
        <p:spPr>
          <a:xfrm>
            <a:off x="6031146" y="677654"/>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9"/>
          <p:cNvSpPr/>
          <p:nvPr/>
        </p:nvSpPr>
        <p:spPr>
          <a:xfrm>
            <a:off x="7598795" y="459925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9"/>
          <p:cNvSpPr/>
          <p:nvPr/>
        </p:nvSpPr>
        <p:spPr>
          <a:xfrm>
            <a:off x="8010111" y="1454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9"/>
          <p:cNvSpPr/>
          <p:nvPr/>
        </p:nvSpPr>
        <p:spPr>
          <a:xfrm>
            <a:off x="2873873" y="1454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9"/>
          <p:cNvSpPr/>
          <p:nvPr/>
        </p:nvSpPr>
        <p:spPr>
          <a:xfrm>
            <a:off x="8384198" y="32419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9"/>
          <p:cNvSpPr/>
          <p:nvPr/>
        </p:nvSpPr>
        <p:spPr>
          <a:xfrm>
            <a:off x="4358298" y="47814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9"/>
          <p:cNvSpPr/>
          <p:nvPr/>
        </p:nvSpPr>
        <p:spPr>
          <a:xfrm>
            <a:off x="1109948" y="47877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1">
            <a:extLst>
              <a:ext uri="{FF2B5EF4-FFF2-40B4-BE49-F238E27FC236}">
                <a16:creationId xmlns:a16="http://schemas.microsoft.com/office/drawing/2014/main" id="{92C60CD4-A643-3AB8-965F-BB5AA0A8F523}"/>
              </a:ext>
            </a:extLst>
          </p:cNvPr>
          <p:cNvPicPr>
            <a:picLocks noChangeAspect="1"/>
          </p:cNvPicPr>
          <p:nvPr/>
        </p:nvPicPr>
        <p:blipFill>
          <a:blip r:embed="rId3"/>
          <a:stretch>
            <a:fillRect/>
          </a:stretch>
        </p:blipFill>
        <p:spPr>
          <a:xfrm>
            <a:off x="133350" y="76200"/>
            <a:ext cx="4077712" cy="2629829"/>
          </a:xfrm>
          <a:prstGeom prst="rect">
            <a:avLst/>
          </a:prstGeom>
        </p:spPr>
      </p:pic>
      <p:pic>
        <p:nvPicPr>
          <p:cNvPr id="3" name="Image 2">
            <a:extLst>
              <a:ext uri="{FF2B5EF4-FFF2-40B4-BE49-F238E27FC236}">
                <a16:creationId xmlns:a16="http://schemas.microsoft.com/office/drawing/2014/main" id="{A98E2AAC-E0D3-D072-8331-32E206032F76}"/>
              </a:ext>
            </a:extLst>
          </p:cNvPr>
          <p:cNvPicPr>
            <a:picLocks noChangeAspect="1"/>
          </p:cNvPicPr>
          <p:nvPr/>
        </p:nvPicPr>
        <p:blipFill>
          <a:blip r:embed="rId4"/>
          <a:stretch>
            <a:fillRect/>
          </a:stretch>
        </p:blipFill>
        <p:spPr>
          <a:xfrm>
            <a:off x="4211062" y="76200"/>
            <a:ext cx="4401712" cy="2495550"/>
          </a:xfrm>
          <a:prstGeom prst="rect">
            <a:avLst/>
          </a:prstGeom>
        </p:spPr>
      </p:pic>
      <p:pic>
        <p:nvPicPr>
          <p:cNvPr id="4" name="Image 3">
            <a:extLst>
              <a:ext uri="{FF2B5EF4-FFF2-40B4-BE49-F238E27FC236}">
                <a16:creationId xmlns:a16="http://schemas.microsoft.com/office/drawing/2014/main" id="{B40F3FF1-D954-B830-CC36-899686CAD214}"/>
              </a:ext>
            </a:extLst>
          </p:cNvPr>
          <p:cNvPicPr>
            <a:picLocks noChangeAspect="1"/>
          </p:cNvPicPr>
          <p:nvPr/>
        </p:nvPicPr>
        <p:blipFill>
          <a:blip r:embed="rId5"/>
          <a:stretch>
            <a:fillRect/>
          </a:stretch>
        </p:blipFill>
        <p:spPr>
          <a:xfrm>
            <a:off x="0" y="2582638"/>
            <a:ext cx="9144000" cy="2594038"/>
          </a:xfrm>
          <a:prstGeom prst="rect">
            <a:avLst/>
          </a:prstGeom>
        </p:spPr>
      </p:pic>
    </p:spTree>
    <p:extLst>
      <p:ext uri="{BB962C8B-B14F-4D97-AF65-F5344CB8AC3E}">
        <p14:creationId xmlns:p14="http://schemas.microsoft.com/office/powerpoint/2010/main" val="94889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55"/>
          <p:cNvSpPr/>
          <p:nvPr/>
        </p:nvSpPr>
        <p:spPr>
          <a:xfrm rot="5400000">
            <a:off x="2970882" y="-254773"/>
            <a:ext cx="704210" cy="1375036"/>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5"/>
          <p:cNvSpPr txBox="1">
            <a:spLocks noGrp="1"/>
          </p:cNvSpPr>
          <p:nvPr>
            <p:ph type="subTitle" idx="1"/>
          </p:nvPr>
        </p:nvSpPr>
        <p:spPr>
          <a:xfrm>
            <a:off x="187550" y="2503950"/>
            <a:ext cx="4820736" cy="10047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1700" dirty="0">
                <a:cs typeface="+mj-cs"/>
              </a:rPr>
              <a:t>نجح مزيج </a:t>
            </a:r>
            <a:r>
              <a:rPr lang="ar-DZ" sz="1700" dirty="0" err="1">
                <a:cs typeface="+mj-cs"/>
              </a:rPr>
              <a:t>ديكاتلون</a:t>
            </a:r>
            <a:r>
              <a:rPr lang="ar-DZ" sz="1700" dirty="0">
                <a:cs typeface="+mj-cs"/>
              </a:rPr>
              <a:t> التسويقي بفضل التناغم بين استراتيجيات المنتج، السعر، المكان، والترويج. تقدم </a:t>
            </a:r>
            <a:r>
              <a:rPr lang="ar-DZ" sz="1700" dirty="0" err="1">
                <a:cs typeface="+mj-cs"/>
              </a:rPr>
              <a:t>ديكاتلون</a:t>
            </a:r>
            <a:r>
              <a:rPr lang="ar-DZ" sz="1700" dirty="0">
                <a:cs typeface="+mj-cs"/>
              </a:rPr>
              <a:t> منتجات رياضية عالية الجودة بأسعار تنافسية بفضل تصنيعها الداخلي، مما يتيح لها تقديم منتجات متميزة بتكلفة منخفضة. تتمتع بشبكة توزيع واسعة تشمل أكثر من 70 دولة، مع متاجر استراتيجية وتجربة تسوق عبر الإنترنت. تعتمد في الترويج على حملات إعلانية عبر التلفزيون ووسائل التواصل الاجتماعي، بالإضافة إلى رعاية فعاليات رياضية وعروض خاصة. بفضل هذه الاستراتيجيات، نجحت </a:t>
            </a:r>
            <a:r>
              <a:rPr lang="ar-DZ" sz="1700" dirty="0" err="1">
                <a:cs typeface="+mj-cs"/>
              </a:rPr>
              <a:t>ديكاتلون</a:t>
            </a:r>
            <a:r>
              <a:rPr lang="ar-DZ" sz="1700" dirty="0">
                <a:cs typeface="+mj-cs"/>
              </a:rPr>
              <a:t> في بناء علامة تجارية قوية وتحقيق نجاح مستدام عالميًا.</a:t>
            </a:r>
            <a:endParaRPr sz="1700" dirty="0">
              <a:cs typeface="+mj-cs"/>
            </a:endParaRPr>
          </a:p>
        </p:txBody>
      </p:sp>
      <p:pic>
        <p:nvPicPr>
          <p:cNvPr id="1420" name="Google Shape;1420;p55"/>
          <p:cNvPicPr preferRelativeResize="0"/>
          <p:nvPr/>
        </p:nvPicPr>
        <p:blipFill>
          <a:blip r:embed="rId3"/>
          <a:srcRect l="13208" r="13208"/>
          <a:stretch/>
        </p:blipFill>
        <p:spPr>
          <a:xfrm>
            <a:off x="5339365" y="968063"/>
            <a:ext cx="3193800" cy="3255300"/>
          </a:xfrm>
          <a:prstGeom prst="ellipse">
            <a:avLst/>
          </a:prstGeom>
          <a:noFill/>
          <a:ln>
            <a:noFill/>
          </a:ln>
        </p:spPr>
      </p:pic>
      <p:sp>
        <p:nvSpPr>
          <p:cNvPr id="1421" name="Google Shape;1421;p55"/>
          <p:cNvSpPr/>
          <p:nvPr/>
        </p:nvSpPr>
        <p:spPr>
          <a:xfrm>
            <a:off x="669045" y="7547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5"/>
          <p:cNvSpPr/>
          <p:nvPr/>
        </p:nvSpPr>
        <p:spPr>
          <a:xfrm>
            <a:off x="8273357" y="38215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5"/>
          <p:cNvSpPr/>
          <p:nvPr/>
        </p:nvSpPr>
        <p:spPr>
          <a:xfrm>
            <a:off x="5429595" y="45534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5"/>
          <p:cNvSpPr/>
          <p:nvPr/>
        </p:nvSpPr>
        <p:spPr>
          <a:xfrm>
            <a:off x="8684073" y="26788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5"/>
          <p:cNvSpPr/>
          <p:nvPr/>
        </p:nvSpPr>
        <p:spPr>
          <a:xfrm>
            <a:off x="1704248" y="3261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5"/>
          <p:cNvSpPr/>
          <p:nvPr/>
        </p:nvSpPr>
        <p:spPr>
          <a:xfrm>
            <a:off x="4465148" y="7547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5"/>
          <p:cNvSpPr/>
          <p:nvPr/>
        </p:nvSpPr>
        <p:spPr>
          <a:xfrm>
            <a:off x="3236294" y="442028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5"/>
          <p:cNvSpPr/>
          <p:nvPr/>
        </p:nvSpPr>
        <p:spPr>
          <a:xfrm>
            <a:off x="8059648" y="43402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5"/>
          <p:cNvSpPr/>
          <p:nvPr/>
        </p:nvSpPr>
        <p:spPr>
          <a:xfrm>
            <a:off x="5152295" y="247845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5"/>
          <p:cNvSpPr/>
          <p:nvPr/>
        </p:nvSpPr>
        <p:spPr>
          <a:xfrm>
            <a:off x="713095" y="45534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55"/>
          <p:cNvGrpSpPr/>
          <p:nvPr/>
        </p:nvGrpSpPr>
        <p:grpSpPr>
          <a:xfrm>
            <a:off x="8169270" y="968063"/>
            <a:ext cx="753197" cy="1084645"/>
            <a:chOff x="-2451305" y="2321425"/>
            <a:chExt cx="753197" cy="1084645"/>
          </a:xfrm>
        </p:grpSpPr>
        <p:sp>
          <p:nvSpPr>
            <p:cNvPr id="1432" name="Google Shape;1432;p55"/>
            <p:cNvSpPr/>
            <p:nvPr/>
          </p:nvSpPr>
          <p:spPr>
            <a:xfrm>
              <a:off x="-2432707" y="2321425"/>
              <a:ext cx="734600" cy="662202"/>
            </a:xfrm>
            <a:custGeom>
              <a:avLst/>
              <a:gdLst/>
              <a:ahLst/>
              <a:cxnLst/>
              <a:rect l="l" t="t" r="r" b="b"/>
              <a:pathLst>
                <a:path w="7742" h="6979" extrusionOk="0">
                  <a:moveTo>
                    <a:pt x="3866" y="0"/>
                  </a:moveTo>
                  <a:cubicBezTo>
                    <a:pt x="2329" y="0"/>
                    <a:pt x="923" y="1025"/>
                    <a:pt x="503" y="2578"/>
                  </a:cubicBezTo>
                  <a:cubicBezTo>
                    <a:pt x="1" y="4439"/>
                    <a:pt x="1104" y="6355"/>
                    <a:pt x="2960" y="6858"/>
                  </a:cubicBezTo>
                  <a:cubicBezTo>
                    <a:pt x="3264" y="6940"/>
                    <a:pt x="3570" y="6979"/>
                    <a:pt x="3871" y="6979"/>
                  </a:cubicBezTo>
                  <a:cubicBezTo>
                    <a:pt x="5410" y="6979"/>
                    <a:pt x="6819" y="5953"/>
                    <a:pt x="7239" y="4396"/>
                  </a:cubicBezTo>
                  <a:cubicBezTo>
                    <a:pt x="7741" y="2534"/>
                    <a:pt x="6639" y="624"/>
                    <a:pt x="4777" y="121"/>
                  </a:cubicBezTo>
                  <a:cubicBezTo>
                    <a:pt x="4473" y="39"/>
                    <a:pt x="4167" y="0"/>
                    <a:pt x="38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5"/>
            <p:cNvSpPr/>
            <p:nvPr/>
          </p:nvSpPr>
          <p:spPr>
            <a:xfrm>
              <a:off x="-2145675" y="2881922"/>
              <a:ext cx="318624" cy="186069"/>
            </a:xfrm>
            <a:custGeom>
              <a:avLst/>
              <a:gdLst/>
              <a:ahLst/>
              <a:cxnLst/>
              <a:rect l="l" t="t" r="r" b="b"/>
              <a:pathLst>
                <a:path w="3358" h="1961" extrusionOk="0">
                  <a:moveTo>
                    <a:pt x="3357" y="1"/>
                  </a:moveTo>
                  <a:cubicBezTo>
                    <a:pt x="2708" y="671"/>
                    <a:pt x="1805" y="1068"/>
                    <a:pt x="851" y="1068"/>
                  </a:cubicBezTo>
                  <a:cubicBezTo>
                    <a:pt x="570" y="1068"/>
                    <a:pt x="285" y="1033"/>
                    <a:pt x="0" y="961"/>
                  </a:cubicBezTo>
                  <a:lnTo>
                    <a:pt x="0" y="961"/>
                  </a:lnTo>
                  <a:lnTo>
                    <a:pt x="1834" y="1960"/>
                  </a:lnTo>
                  <a:lnTo>
                    <a:pt x="2708" y="1698"/>
                  </a:lnTo>
                  <a:lnTo>
                    <a:pt x="33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5"/>
            <p:cNvSpPr/>
            <p:nvPr/>
          </p:nvSpPr>
          <p:spPr>
            <a:xfrm>
              <a:off x="-1971652" y="3043040"/>
              <a:ext cx="222790" cy="363030"/>
            </a:xfrm>
            <a:custGeom>
              <a:avLst/>
              <a:gdLst/>
              <a:ahLst/>
              <a:cxnLst/>
              <a:rect l="l" t="t" r="r" b="b"/>
              <a:pathLst>
                <a:path w="2348" h="3826" extrusionOk="0">
                  <a:moveTo>
                    <a:pt x="874" y="0"/>
                  </a:moveTo>
                  <a:lnTo>
                    <a:pt x="0" y="262"/>
                  </a:lnTo>
                  <a:lnTo>
                    <a:pt x="513" y="3701"/>
                  </a:lnTo>
                  <a:cubicBezTo>
                    <a:pt x="513" y="3701"/>
                    <a:pt x="750" y="3826"/>
                    <a:pt x="1078" y="3826"/>
                  </a:cubicBezTo>
                  <a:cubicBezTo>
                    <a:pt x="1454" y="3826"/>
                    <a:pt x="1951" y="3662"/>
                    <a:pt x="2347" y="2959"/>
                  </a:cubicBezTo>
                  <a:lnTo>
                    <a:pt x="8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5"/>
            <p:cNvSpPr/>
            <p:nvPr/>
          </p:nvSpPr>
          <p:spPr>
            <a:xfrm>
              <a:off x="-2451305" y="2744336"/>
              <a:ext cx="255430" cy="230286"/>
            </a:xfrm>
            <a:custGeom>
              <a:avLst/>
              <a:gdLst/>
              <a:ahLst/>
              <a:cxnLst/>
              <a:rect l="l" t="t" r="r" b="b"/>
              <a:pathLst>
                <a:path w="2692" h="2427" extrusionOk="0">
                  <a:moveTo>
                    <a:pt x="1344" y="0"/>
                  </a:moveTo>
                  <a:cubicBezTo>
                    <a:pt x="811" y="0"/>
                    <a:pt x="321" y="356"/>
                    <a:pt x="175" y="899"/>
                  </a:cubicBezTo>
                  <a:cubicBezTo>
                    <a:pt x="0" y="1549"/>
                    <a:pt x="383" y="2209"/>
                    <a:pt x="1032" y="2384"/>
                  </a:cubicBezTo>
                  <a:cubicBezTo>
                    <a:pt x="1138" y="2413"/>
                    <a:pt x="1244" y="2426"/>
                    <a:pt x="1348" y="2426"/>
                  </a:cubicBezTo>
                  <a:cubicBezTo>
                    <a:pt x="1881" y="2426"/>
                    <a:pt x="2371" y="2071"/>
                    <a:pt x="2517" y="1533"/>
                  </a:cubicBezTo>
                  <a:cubicBezTo>
                    <a:pt x="2692" y="883"/>
                    <a:pt x="2309" y="217"/>
                    <a:pt x="1660" y="42"/>
                  </a:cubicBezTo>
                  <a:cubicBezTo>
                    <a:pt x="1554" y="14"/>
                    <a:pt x="1448" y="0"/>
                    <a:pt x="13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55"/>
          <p:cNvGrpSpPr/>
          <p:nvPr/>
        </p:nvGrpSpPr>
        <p:grpSpPr>
          <a:xfrm>
            <a:off x="2845413" y="166230"/>
            <a:ext cx="955134" cy="869402"/>
            <a:chOff x="-3915599" y="3390420"/>
            <a:chExt cx="903969" cy="822752"/>
          </a:xfrm>
        </p:grpSpPr>
        <p:sp>
          <p:nvSpPr>
            <p:cNvPr id="1437" name="Google Shape;1437;p55"/>
            <p:cNvSpPr/>
            <p:nvPr/>
          </p:nvSpPr>
          <p:spPr>
            <a:xfrm>
              <a:off x="-3915599" y="3392318"/>
              <a:ext cx="903969" cy="818573"/>
            </a:xfrm>
            <a:custGeom>
              <a:avLst/>
              <a:gdLst/>
              <a:ahLst/>
              <a:cxnLst/>
              <a:rect l="l" t="t" r="r" b="b"/>
              <a:pathLst>
                <a:path w="9527" h="8627" extrusionOk="0">
                  <a:moveTo>
                    <a:pt x="4766" y="1"/>
                  </a:moveTo>
                  <a:cubicBezTo>
                    <a:pt x="3693" y="1"/>
                    <a:pt x="2618" y="399"/>
                    <a:pt x="1780" y="1199"/>
                  </a:cubicBezTo>
                  <a:cubicBezTo>
                    <a:pt x="61" y="2848"/>
                    <a:pt x="0" y="5577"/>
                    <a:pt x="1649" y="7297"/>
                  </a:cubicBezTo>
                  <a:cubicBezTo>
                    <a:pt x="2497" y="8181"/>
                    <a:pt x="3630" y="8626"/>
                    <a:pt x="4765" y="8626"/>
                  </a:cubicBezTo>
                  <a:cubicBezTo>
                    <a:pt x="5837" y="8626"/>
                    <a:pt x="6911" y="8229"/>
                    <a:pt x="7746" y="7428"/>
                  </a:cubicBezTo>
                  <a:cubicBezTo>
                    <a:pt x="9471" y="5785"/>
                    <a:pt x="9526" y="3050"/>
                    <a:pt x="7883" y="1330"/>
                  </a:cubicBezTo>
                  <a:cubicBezTo>
                    <a:pt x="7035" y="446"/>
                    <a:pt x="5902" y="1"/>
                    <a:pt x="4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5"/>
            <p:cNvSpPr/>
            <p:nvPr/>
          </p:nvSpPr>
          <p:spPr>
            <a:xfrm>
              <a:off x="-3909906" y="3598033"/>
              <a:ext cx="471958" cy="615139"/>
            </a:xfrm>
            <a:custGeom>
              <a:avLst/>
              <a:gdLst/>
              <a:ahLst/>
              <a:cxnLst/>
              <a:rect l="l" t="t" r="r" b="b"/>
              <a:pathLst>
                <a:path w="4974" h="6483" extrusionOk="0">
                  <a:moveTo>
                    <a:pt x="1890" y="46"/>
                  </a:moveTo>
                  <a:cubicBezTo>
                    <a:pt x="2815" y="46"/>
                    <a:pt x="3478" y="425"/>
                    <a:pt x="3909" y="795"/>
                  </a:cubicBezTo>
                  <a:cubicBezTo>
                    <a:pt x="4488" y="1297"/>
                    <a:pt x="4766" y="1881"/>
                    <a:pt x="4804" y="1963"/>
                  </a:cubicBezTo>
                  <a:cubicBezTo>
                    <a:pt x="3702" y="3928"/>
                    <a:pt x="4237" y="5473"/>
                    <a:pt x="4892" y="6434"/>
                  </a:cubicBezTo>
                  <a:cubicBezTo>
                    <a:pt x="4833" y="6436"/>
                    <a:pt x="4775" y="6437"/>
                    <a:pt x="4718" y="6437"/>
                  </a:cubicBezTo>
                  <a:cubicBezTo>
                    <a:pt x="3546" y="6437"/>
                    <a:pt x="2422" y="5966"/>
                    <a:pt x="1605" y="5113"/>
                  </a:cubicBezTo>
                  <a:cubicBezTo>
                    <a:pt x="339" y="3792"/>
                    <a:pt x="55" y="1810"/>
                    <a:pt x="890" y="183"/>
                  </a:cubicBezTo>
                  <a:cubicBezTo>
                    <a:pt x="1253" y="87"/>
                    <a:pt x="1586" y="46"/>
                    <a:pt x="1890" y="46"/>
                  </a:cubicBezTo>
                  <a:close/>
                  <a:moveTo>
                    <a:pt x="1885" y="0"/>
                  </a:moveTo>
                  <a:cubicBezTo>
                    <a:pt x="1575" y="0"/>
                    <a:pt x="1237" y="42"/>
                    <a:pt x="868" y="140"/>
                  </a:cubicBezTo>
                  <a:lnTo>
                    <a:pt x="863" y="145"/>
                  </a:lnTo>
                  <a:lnTo>
                    <a:pt x="858" y="151"/>
                  </a:lnTo>
                  <a:cubicBezTo>
                    <a:pt x="1" y="1799"/>
                    <a:pt x="290" y="3808"/>
                    <a:pt x="1573" y="5145"/>
                  </a:cubicBezTo>
                  <a:cubicBezTo>
                    <a:pt x="2391" y="6002"/>
                    <a:pt x="3527" y="6483"/>
                    <a:pt x="4706" y="6483"/>
                  </a:cubicBezTo>
                  <a:cubicBezTo>
                    <a:pt x="4782" y="6483"/>
                    <a:pt x="4859" y="6477"/>
                    <a:pt x="4935" y="6477"/>
                  </a:cubicBezTo>
                  <a:lnTo>
                    <a:pt x="4973" y="6472"/>
                  </a:lnTo>
                  <a:lnTo>
                    <a:pt x="4952" y="6439"/>
                  </a:lnTo>
                  <a:cubicBezTo>
                    <a:pt x="4291" y="5489"/>
                    <a:pt x="3734" y="3950"/>
                    <a:pt x="4853" y="1979"/>
                  </a:cubicBezTo>
                  <a:lnTo>
                    <a:pt x="4859" y="1968"/>
                  </a:lnTo>
                  <a:lnTo>
                    <a:pt x="4853" y="1957"/>
                  </a:lnTo>
                  <a:cubicBezTo>
                    <a:pt x="4848" y="1952"/>
                    <a:pt x="4570" y="1302"/>
                    <a:pt x="3942" y="762"/>
                  </a:cubicBezTo>
                  <a:cubicBezTo>
                    <a:pt x="3503" y="384"/>
                    <a:pt x="2826" y="0"/>
                    <a:pt x="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5"/>
            <p:cNvSpPr/>
            <p:nvPr/>
          </p:nvSpPr>
          <p:spPr>
            <a:xfrm>
              <a:off x="-3558730" y="3606098"/>
              <a:ext cx="544450" cy="607074"/>
            </a:xfrm>
            <a:custGeom>
              <a:avLst/>
              <a:gdLst/>
              <a:ahLst/>
              <a:cxnLst/>
              <a:rect l="l" t="t" r="r" b="b"/>
              <a:pathLst>
                <a:path w="5738" h="6398" extrusionOk="0">
                  <a:moveTo>
                    <a:pt x="4815" y="87"/>
                  </a:moveTo>
                  <a:lnTo>
                    <a:pt x="4815" y="87"/>
                  </a:lnTo>
                  <a:cubicBezTo>
                    <a:pt x="5683" y="1769"/>
                    <a:pt x="5345" y="3848"/>
                    <a:pt x="3975" y="5159"/>
                  </a:cubicBezTo>
                  <a:cubicBezTo>
                    <a:pt x="3232" y="5868"/>
                    <a:pt x="2266" y="6288"/>
                    <a:pt x="1245" y="6343"/>
                  </a:cubicBezTo>
                  <a:cubicBezTo>
                    <a:pt x="585" y="5399"/>
                    <a:pt x="39" y="3859"/>
                    <a:pt x="1147" y="1900"/>
                  </a:cubicBezTo>
                  <a:lnTo>
                    <a:pt x="1207" y="1900"/>
                  </a:lnTo>
                  <a:cubicBezTo>
                    <a:pt x="3172" y="1900"/>
                    <a:pt x="4247" y="928"/>
                    <a:pt x="4815" y="87"/>
                  </a:cubicBezTo>
                  <a:close/>
                  <a:moveTo>
                    <a:pt x="4821" y="0"/>
                  </a:moveTo>
                  <a:lnTo>
                    <a:pt x="4799" y="33"/>
                  </a:lnTo>
                  <a:cubicBezTo>
                    <a:pt x="4244" y="868"/>
                    <a:pt x="3174" y="1857"/>
                    <a:pt x="1211" y="1857"/>
                  </a:cubicBezTo>
                  <a:cubicBezTo>
                    <a:pt x="1184" y="1857"/>
                    <a:pt x="1157" y="1856"/>
                    <a:pt x="1131" y="1856"/>
                  </a:cubicBezTo>
                  <a:lnTo>
                    <a:pt x="1098" y="1856"/>
                  </a:lnTo>
                  <a:lnTo>
                    <a:pt x="1103" y="1878"/>
                  </a:lnTo>
                  <a:cubicBezTo>
                    <a:pt x="1" y="3843"/>
                    <a:pt x="530" y="5388"/>
                    <a:pt x="1191" y="6349"/>
                  </a:cubicBezTo>
                  <a:lnTo>
                    <a:pt x="1169" y="6349"/>
                  </a:lnTo>
                  <a:lnTo>
                    <a:pt x="1087" y="6354"/>
                  </a:lnTo>
                  <a:lnTo>
                    <a:pt x="1125" y="6398"/>
                  </a:lnTo>
                  <a:lnTo>
                    <a:pt x="1136" y="6398"/>
                  </a:lnTo>
                  <a:cubicBezTo>
                    <a:pt x="2211" y="6365"/>
                    <a:pt x="3227" y="5934"/>
                    <a:pt x="4002" y="5191"/>
                  </a:cubicBezTo>
                  <a:cubicBezTo>
                    <a:pt x="5399" y="3859"/>
                    <a:pt x="5738" y="1736"/>
                    <a:pt x="4837" y="33"/>
                  </a:cubicBezTo>
                  <a:lnTo>
                    <a:pt x="4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5"/>
            <p:cNvSpPr/>
            <p:nvPr/>
          </p:nvSpPr>
          <p:spPr>
            <a:xfrm>
              <a:off x="-3103462" y="3609135"/>
              <a:ext cx="51428" cy="180376"/>
            </a:xfrm>
            <a:custGeom>
              <a:avLst/>
              <a:gdLst/>
              <a:ahLst/>
              <a:cxnLst/>
              <a:rect l="l" t="t" r="r" b="b"/>
              <a:pathLst>
                <a:path w="542" h="1901" extrusionOk="0">
                  <a:moveTo>
                    <a:pt x="39" y="1"/>
                  </a:moveTo>
                  <a:lnTo>
                    <a:pt x="1" y="23"/>
                  </a:lnTo>
                  <a:cubicBezTo>
                    <a:pt x="296" y="585"/>
                    <a:pt x="470" y="1229"/>
                    <a:pt x="492" y="1873"/>
                  </a:cubicBezTo>
                  <a:lnTo>
                    <a:pt x="492" y="1900"/>
                  </a:lnTo>
                  <a:lnTo>
                    <a:pt x="541" y="1884"/>
                  </a:lnTo>
                  <a:lnTo>
                    <a:pt x="541" y="1868"/>
                  </a:lnTo>
                  <a:cubicBezTo>
                    <a:pt x="514" y="1218"/>
                    <a:pt x="339" y="574"/>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5"/>
            <p:cNvSpPr/>
            <p:nvPr/>
          </p:nvSpPr>
          <p:spPr>
            <a:xfrm>
              <a:off x="-3846711" y="3612266"/>
              <a:ext cx="21824" cy="41560"/>
            </a:xfrm>
            <a:custGeom>
              <a:avLst/>
              <a:gdLst/>
              <a:ahLst/>
              <a:cxnLst/>
              <a:rect l="l" t="t" r="r" b="b"/>
              <a:pathLst>
                <a:path w="230" h="438" extrusionOk="0">
                  <a:moveTo>
                    <a:pt x="192" y="1"/>
                  </a:moveTo>
                  <a:cubicBezTo>
                    <a:pt x="192" y="1"/>
                    <a:pt x="186" y="6"/>
                    <a:pt x="186" y="6"/>
                  </a:cubicBezTo>
                  <a:cubicBezTo>
                    <a:pt x="121" y="132"/>
                    <a:pt x="61" y="263"/>
                    <a:pt x="11" y="399"/>
                  </a:cubicBezTo>
                  <a:lnTo>
                    <a:pt x="0" y="415"/>
                  </a:lnTo>
                  <a:lnTo>
                    <a:pt x="44" y="437"/>
                  </a:lnTo>
                  <a:lnTo>
                    <a:pt x="55" y="415"/>
                  </a:lnTo>
                  <a:cubicBezTo>
                    <a:pt x="110" y="279"/>
                    <a:pt x="164" y="148"/>
                    <a:pt x="230" y="22"/>
                  </a:cubicBezTo>
                  <a:lnTo>
                    <a:pt x="1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5"/>
            <p:cNvSpPr/>
            <p:nvPr/>
          </p:nvSpPr>
          <p:spPr>
            <a:xfrm>
              <a:off x="-3831150" y="3390420"/>
              <a:ext cx="731943" cy="395955"/>
            </a:xfrm>
            <a:custGeom>
              <a:avLst/>
              <a:gdLst/>
              <a:ahLst/>
              <a:cxnLst/>
              <a:rect l="l" t="t" r="r" b="b"/>
              <a:pathLst>
                <a:path w="7714" h="4173" extrusionOk="0">
                  <a:moveTo>
                    <a:pt x="3874" y="46"/>
                  </a:moveTo>
                  <a:cubicBezTo>
                    <a:pt x="5005" y="46"/>
                    <a:pt x="6134" y="488"/>
                    <a:pt x="6977" y="1367"/>
                  </a:cubicBezTo>
                  <a:cubicBezTo>
                    <a:pt x="7244" y="1651"/>
                    <a:pt x="7473" y="1967"/>
                    <a:pt x="7659" y="2317"/>
                  </a:cubicBezTo>
                  <a:cubicBezTo>
                    <a:pt x="7108" y="3148"/>
                    <a:pt x="6039" y="4129"/>
                    <a:pt x="4082" y="4129"/>
                  </a:cubicBezTo>
                  <a:cubicBezTo>
                    <a:pt x="4061" y="4129"/>
                    <a:pt x="4040" y="4129"/>
                    <a:pt x="4018" y="4129"/>
                  </a:cubicBezTo>
                  <a:cubicBezTo>
                    <a:pt x="3969" y="4025"/>
                    <a:pt x="3685" y="3447"/>
                    <a:pt x="3112" y="2950"/>
                  </a:cubicBezTo>
                  <a:cubicBezTo>
                    <a:pt x="2672" y="2573"/>
                    <a:pt x="1997" y="2189"/>
                    <a:pt x="1058" y="2189"/>
                  </a:cubicBezTo>
                  <a:cubicBezTo>
                    <a:pt x="761" y="2189"/>
                    <a:pt x="438" y="2227"/>
                    <a:pt x="88" y="2317"/>
                  </a:cubicBezTo>
                  <a:cubicBezTo>
                    <a:pt x="306" y="1913"/>
                    <a:pt x="579" y="1552"/>
                    <a:pt x="906" y="1236"/>
                  </a:cubicBezTo>
                  <a:cubicBezTo>
                    <a:pt x="1736" y="440"/>
                    <a:pt x="2806" y="46"/>
                    <a:pt x="3874" y="46"/>
                  </a:cubicBezTo>
                  <a:close/>
                  <a:moveTo>
                    <a:pt x="3877" y="0"/>
                  </a:moveTo>
                  <a:cubicBezTo>
                    <a:pt x="2798" y="0"/>
                    <a:pt x="1717" y="399"/>
                    <a:pt x="879" y="1203"/>
                  </a:cubicBezTo>
                  <a:cubicBezTo>
                    <a:pt x="530" y="1531"/>
                    <a:pt x="246" y="1918"/>
                    <a:pt x="28" y="2339"/>
                  </a:cubicBezTo>
                  <a:lnTo>
                    <a:pt x="0" y="2388"/>
                  </a:lnTo>
                  <a:lnTo>
                    <a:pt x="49" y="2371"/>
                  </a:lnTo>
                  <a:cubicBezTo>
                    <a:pt x="413" y="2275"/>
                    <a:pt x="747" y="2234"/>
                    <a:pt x="1053" y="2234"/>
                  </a:cubicBezTo>
                  <a:cubicBezTo>
                    <a:pt x="1982" y="2234"/>
                    <a:pt x="2648" y="2613"/>
                    <a:pt x="3079" y="2983"/>
                  </a:cubicBezTo>
                  <a:cubicBezTo>
                    <a:pt x="3685" y="3507"/>
                    <a:pt x="3963" y="4124"/>
                    <a:pt x="3980" y="4162"/>
                  </a:cubicBezTo>
                  <a:lnTo>
                    <a:pt x="4002" y="4156"/>
                  </a:lnTo>
                  <a:lnTo>
                    <a:pt x="4002" y="4173"/>
                  </a:lnTo>
                  <a:lnTo>
                    <a:pt x="4078" y="4173"/>
                  </a:lnTo>
                  <a:cubicBezTo>
                    <a:pt x="6065" y="4173"/>
                    <a:pt x="7146" y="3174"/>
                    <a:pt x="7708" y="2328"/>
                  </a:cubicBezTo>
                  <a:lnTo>
                    <a:pt x="7713" y="2317"/>
                  </a:lnTo>
                  <a:lnTo>
                    <a:pt x="7708" y="2306"/>
                  </a:lnTo>
                  <a:cubicBezTo>
                    <a:pt x="7517" y="1951"/>
                    <a:pt x="7282" y="1623"/>
                    <a:pt x="7009" y="1334"/>
                  </a:cubicBezTo>
                  <a:cubicBezTo>
                    <a:pt x="6159" y="447"/>
                    <a:pt x="5019"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5"/>
            <p:cNvSpPr/>
            <p:nvPr/>
          </p:nvSpPr>
          <p:spPr>
            <a:xfrm>
              <a:off x="-3743664" y="3657337"/>
              <a:ext cx="193281" cy="530502"/>
            </a:xfrm>
            <a:custGeom>
              <a:avLst/>
              <a:gdLst/>
              <a:ahLst/>
              <a:cxnLst/>
              <a:rect l="l" t="t" r="r" b="b"/>
              <a:pathLst>
                <a:path w="2037" h="5591" extrusionOk="0">
                  <a:moveTo>
                    <a:pt x="2015" y="0"/>
                  </a:moveTo>
                  <a:lnTo>
                    <a:pt x="1999" y="17"/>
                  </a:lnTo>
                  <a:lnTo>
                    <a:pt x="1982" y="11"/>
                  </a:lnTo>
                  <a:cubicBezTo>
                    <a:pt x="1977" y="17"/>
                    <a:pt x="1955" y="44"/>
                    <a:pt x="1933" y="82"/>
                  </a:cubicBezTo>
                  <a:cubicBezTo>
                    <a:pt x="1131" y="1185"/>
                    <a:pt x="1" y="3374"/>
                    <a:pt x="1464" y="5590"/>
                  </a:cubicBezTo>
                  <a:lnTo>
                    <a:pt x="1502" y="5563"/>
                  </a:lnTo>
                  <a:cubicBezTo>
                    <a:pt x="55" y="3368"/>
                    <a:pt x="1174" y="1201"/>
                    <a:pt x="1971" y="110"/>
                  </a:cubicBezTo>
                  <a:cubicBezTo>
                    <a:pt x="2031" y="17"/>
                    <a:pt x="2037" y="17"/>
                    <a:pt x="2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5"/>
            <p:cNvSpPr/>
            <p:nvPr/>
          </p:nvSpPr>
          <p:spPr>
            <a:xfrm>
              <a:off x="-3892826" y="3595661"/>
              <a:ext cx="177245" cy="484957"/>
            </a:xfrm>
            <a:custGeom>
              <a:avLst/>
              <a:gdLst/>
              <a:ahLst/>
              <a:cxnLst/>
              <a:rect l="l" t="t" r="r" b="b"/>
              <a:pathLst>
                <a:path w="1868" h="5111" extrusionOk="0">
                  <a:moveTo>
                    <a:pt x="1846" y="1"/>
                  </a:moveTo>
                  <a:lnTo>
                    <a:pt x="1829" y="17"/>
                  </a:lnTo>
                  <a:lnTo>
                    <a:pt x="1813" y="12"/>
                  </a:lnTo>
                  <a:cubicBezTo>
                    <a:pt x="1808" y="17"/>
                    <a:pt x="1791" y="45"/>
                    <a:pt x="1769" y="72"/>
                  </a:cubicBezTo>
                  <a:cubicBezTo>
                    <a:pt x="1032" y="1087"/>
                    <a:pt x="1" y="3085"/>
                    <a:pt x="1338" y="5110"/>
                  </a:cubicBezTo>
                  <a:lnTo>
                    <a:pt x="1376" y="5088"/>
                  </a:lnTo>
                  <a:cubicBezTo>
                    <a:pt x="55" y="3085"/>
                    <a:pt x="1076" y="1104"/>
                    <a:pt x="1802" y="99"/>
                  </a:cubicBezTo>
                  <a:cubicBezTo>
                    <a:pt x="1862" y="23"/>
                    <a:pt x="1868" y="17"/>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5"/>
            <p:cNvSpPr/>
            <p:nvPr/>
          </p:nvSpPr>
          <p:spPr>
            <a:xfrm>
              <a:off x="-3507491" y="3728787"/>
              <a:ext cx="447098" cy="212448"/>
            </a:xfrm>
            <a:custGeom>
              <a:avLst/>
              <a:gdLst/>
              <a:ahLst/>
              <a:cxnLst/>
              <a:rect l="l" t="t" r="r" b="b"/>
              <a:pathLst>
                <a:path w="4712" h="2239" extrusionOk="0">
                  <a:moveTo>
                    <a:pt x="4668" y="1"/>
                  </a:moveTo>
                  <a:cubicBezTo>
                    <a:pt x="3805" y="1830"/>
                    <a:pt x="1999" y="2192"/>
                    <a:pt x="701" y="2192"/>
                  </a:cubicBezTo>
                  <a:cubicBezTo>
                    <a:pt x="488" y="2192"/>
                    <a:pt x="289" y="2182"/>
                    <a:pt x="110" y="2168"/>
                  </a:cubicBezTo>
                  <a:cubicBezTo>
                    <a:pt x="68" y="2166"/>
                    <a:pt x="42" y="2163"/>
                    <a:pt x="26" y="2163"/>
                  </a:cubicBezTo>
                  <a:cubicBezTo>
                    <a:pt x="3" y="2163"/>
                    <a:pt x="1" y="2168"/>
                    <a:pt x="1" y="2184"/>
                  </a:cubicBezTo>
                  <a:lnTo>
                    <a:pt x="23" y="2184"/>
                  </a:lnTo>
                  <a:lnTo>
                    <a:pt x="28" y="2206"/>
                  </a:lnTo>
                  <a:cubicBezTo>
                    <a:pt x="34" y="2206"/>
                    <a:pt x="66" y="2212"/>
                    <a:pt x="105" y="2212"/>
                  </a:cubicBezTo>
                  <a:cubicBezTo>
                    <a:pt x="285" y="2228"/>
                    <a:pt x="487" y="2239"/>
                    <a:pt x="700" y="2239"/>
                  </a:cubicBezTo>
                  <a:cubicBezTo>
                    <a:pt x="2010" y="2239"/>
                    <a:pt x="3833" y="1873"/>
                    <a:pt x="4712" y="23"/>
                  </a:cubicBezTo>
                  <a:lnTo>
                    <a:pt x="4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5"/>
            <p:cNvSpPr/>
            <p:nvPr/>
          </p:nvSpPr>
          <p:spPr>
            <a:xfrm>
              <a:off x="-3500184" y="3902335"/>
              <a:ext cx="436186" cy="197456"/>
            </a:xfrm>
            <a:custGeom>
              <a:avLst/>
              <a:gdLst/>
              <a:ahLst/>
              <a:cxnLst/>
              <a:rect l="l" t="t" r="r" b="b"/>
              <a:pathLst>
                <a:path w="4597" h="2081" extrusionOk="0">
                  <a:moveTo>
                    <a:pt x="4558" y="0"/>
                  </a:moveTo>
                  <a:cubicBezTo>
                    <a:pt x="3742" y="1694"/>
                    <a:pt x="2017" y="2038"/>
                    <a:pt x="751" y="2038"/>
                  </a:cubicBezTo>
                  <a:cubicBezTo>
                    <a:pt x="519" y="2038"/>
                    <a:pt x="302" y="2026"/>
                    <a:pt x="110" y="2009"/>
                  </a:cubicBezTo>
                  <a:cubicBezTo>
                    <a:pt x="66" y="2004"/>
                    <a:pt x="43" y="2001"/>
                    <a:pt x="29" y="2001"/>
                  </a:cubicBezTo>
                  <a:cubicBezTo>
                    <a:pt x="15" y="2001"/>
                    <a:pt x="11" y="2004"/>
                    <a:pt x="6" y="2009"/>
                  </a:cubicBezTo>
                  <a:lnTo>
                    <a:pt x="0" y="2026"/>
                  </a:lnTo>
                  <a:lnTo>
                    <a:pt x="28" y="2026"/>
                  </a:lnTo>
                  <a:lnTo>
                    <a:pt x="28" y="2047"/>
                  </a:lnTo>
                  <a:cubicBezTo>
                    <a:pt x="33" y="2047"/>
                    <a:pt x="66" y="2047"/>
                    <a:pt x="104" y="2053"/>
                  </a:cubicBezTo>
                  <a:cubicBezTo>
                    <a:pt x="301" y="2069"/>
                    <a:pt x="519" y="2080"/>
                    <a:pt x="754" y="2080"/>
                  </a:cubicBezTo>
                  <a:cubicBezTo>
                    <a:pt x="2031" y="2080"/>
                    <a:pt x="3772" y="1731"/>
                    <a:pt x="4597" y="17"/>
                  </a:cubicBezTo>
                  <a:lnTo>
                    <a:pt x="4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5"/>
            <p:cNvSpPr/>
            <p:nvPr/>
          </p:nvSpPr>
          <p:spPr>
            <a:xfrm>
              <a:off x="-3719278" y="3474585"/>
              <a:ext cx="438748" cy="277634"/>
            </a:xfrm>
            <a:custGeom>
              <a:avLst/>
              <a:gdLst/>
              <a:ahLst/>
              <a:cxnLst/>
              <a:rect l="l" t="t" r="r" b="b"/>
              <a:pathLst>
                <a:path w="4624" h="2926" extrusionOk="0">
                  <a:moveTo>
                    <a:pt x="532" y="1"/>
                  </a:moveTo>
                  <a:cubicBezTo>
                    <a:pt x="361" y="1"/>
                    <a:pt x="184" y="11"/>
                    <a:pt x="0" y="32"/>
                  </a:cubicBezTo>
                  <a:lnTo>
                    <a:pt x="6" y="81"/>
                  </a:lnTo>
                  <a:cubicBezTo>
                    <a:pt x="189" y="60"/>
                    <a:pt x="366" y="50"/>
                    <a:pt x="537" y="50"/>
                  </a:cubicBezTo>
                  <a:cubicBezTo>
                    <a:pt x="2750" y="50"/>
                    <a:pt x="3985" y="1758"/>
                    <a:pt x="4542" y="2833"/>
                  </a:cubicBezTo>
                  <a:cubicBezTo>
                    <a:pt x="4580" y="2909"/>
                    <a:pt x="4591" y="2925"/>
                    <a:pt x="4602" y="2925"/>
                  </a:cubicBezTo>
                  <a:lnTo>
                    <a:pt x="4618" y="2925"/>
                  </a:lnTo>
                  <a:lnTo>
                    <a:pt x="4602" y="2898"/>
                  </a:lnTo>
                  <a:lnTo>
                    <a:pt x="4624" y="2887"/>
                  </a:lnTo>
                  <a:cubicBezTo>
                    <a:pt x="4618" y="2882"/>
                    <a:pt x="4602" y="2849"/>
                    <a:pt x="4580" y="2816"/>
                  </a:cubicBezTo>
                  <a:cubicBezTo>
                    <a:pt x="4022" y="1731"/>
                    <a:pt x="2772" y="1"/>
                    <a:pt x="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5"/>
            <p:cNvSpPr/>
            <p:nvPr/>
          </p:nvSpPr>
          <p:spPr>
            <a:xfrm>
              <a:off x="-3585108" y="3405318"/>
              <a:ext cx="419581" cy="279531"/>
            </a:xfrm>
            <a:custGeom>
              <a:avLst/>
              <a:gdLst/>
              <a:ahLst/>
              <a:cxnLst/>
              <a:rect l="l" t="t" r="r" b="b"/>
              <a:pathLst>
                <a:path w="4422" h="2946" extrusionOk="0">
                  <a:moveTo>
                    <a:pt x="450" y="1"/>
                  </a:moveTo>
                  <a:cubicBezTo>
                    <a:pt x="304" y="1"/>
                    <a:pt x="155" y="9"/>
                    <a:pt x="0" y="25"/>
                  </a:cubicBezTo>
                  <a:lnTo>
                    <a:pt x="6" y="74"/>
                  </a:lnTo>
                  <a:cubicBezTo>
                    <a:pt x="160" y="58"/>
                    <a:pt x="310" y="50"/>
                    <a:pt x="455" y="50"/>
                  </a:cubicBezTo>
                  <a:cubicBezTo>
                    <a:pt x="2596" y="50"/>
                    <a:pt x="3798" y="1774"/>
                    <a:pt x="4345" y="2853"/>
                  </a:cubicBezTo>
                  <a:cubicBezTo>
                    <a:pt x="4378" y="2924"/>
                    <a:pt x="4389" y="2946"/>
                    <a:pt x="4405" y="2946"/>
                  </a:cubicBezTo>
                  <a:cubicBezTo>
                    <a:pt x="4405" y="2946"/>
                    <a:pt x="4411" y="2940"/>
                    <a:pt x="4416" y="2940"/>
                  </a:cubicBezTo>
                  <a:lnTo>
                    <a:pt x="4405" y="2918"/>
                  </a:lnTo>
                  <a:lnTo>
                    <a:pt x="4422" y="2902"/>
                  </a:lnTo>
                  <a:cubicBezTo>
                    <a:pt x="4416" y="2897"/>
                    <a:pt x="4400" y="2869"/>
                    <a:pt x="4384" y="2831"/>
                  </a:cubicBezTo>
                  <a:cubicBezTo>
                    <a:pt x="3836" y="1747"/>
                    <a:pt x="2618"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9" name="Google Shape;1449;p55"/>
          <p:cNvSpPr txBox="1">
            <a:spLocks noGrp="1"/>
          </p:cNvSpPr>
          <p:nvPr>
            <p:ph type="title"/>
          </p:nvPr>
        </p:nvSpPr>
        <p:spPr>
          <a:xfrm>
            <a:off x="272287" y="707922"/>
            <a:ext cx="4817697" cy="1212571"/>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sz="4800" dirty="0">
                <a:cs typeface="+mj-cs"/>
              </a:rPr>
              <a:t>نجاح مزيجها التسويقي</a:t>
            </a:r>
            <a:endParaRPr sz="4800" dirty="0">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grpSp>
        <p:nvGrpSpPr>
          <p:cNvPr id="3494" name="Google Shape;3494;p77"/>
          <p:cNvGrpSpPr/>
          <p:nvPr/>
        </p:nvGrpSpPr>
        <p:grpSpPr>
          <a:xfrm>
            <a:off x="220330" y="558900"/>
            <a:ext cx="8702146" cy="782246"/>
            <a:chOff x="220330" y="558900"/>
            <a:chExt cx="8702146" cy="782246"/>
          </a:xfrm>
        </p:grpSpPr>
        <p:grpSp>
          <p:nvGrpSpPr>
            <p:cNvPr id="3495" name="Google Shape;3495;p77"/>
            <p:cNvGrpSpPr/>
            <p:nvPr/>
          </p:nvGrpSpPr>
          <p:grpSpPr>
            <a:xfrm flipH="1">
              <a:off x="8016726" y="716485"/>
              <a:ext cx="905751" cy="624661"/>
              <a:chOff x="-5563818" y="3542829"/>
              <a:chExt cx="905751" cy="624661"/>
            </a:xfrm>
          </p:grpSpPr>
          <p:sp>
            <p:nvSpPr>
              <p:cNvPr id="3496" name="Google Shape;3496;p77"/>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7"/>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8" name="Google Shape;3498;p77"/>
            <p:cNvGrpSpPr/>
            <p:nvPr/>
          </p:nvGrpSpPr>
          <p:grpSpPr>
            <a:xfrm>
              <a:off x="220330" y="716484"/>
              <a:ext cx="905751" cy="624661"/>
              <a:chOff x="-5563818" y="3542829"/>
              <a:chExt cx="905751" cy="624661"/>
            </a:xfrm>
          </p:grpSpPr>
          <p:sp>
            <p:nvSpPr>
              <p:cNvPr id="3499" name="Google Shape;3499;p77"/>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7"/>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1" name="Google Shape;3501;p77"/>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2" name="Google Shape;3502;p77"/>
          <p:cNvSpPr/>
          <p:nvPr/>
        </p:nvSpPr>
        <p:spPr>
          <a:xfrm>
            <a:off x="2873873" y="4289619"/>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7"/>
          <p:cNvSpPr/>
          <p:nvPr/>
        </p:nvSpPr>
        <p:spPr>
          <a:xfrm>
            <a:off x="6728059" y="420652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77"/>
          <p:cNvSpPr/>
          <p:nvPr/>
        </p:nvSpPr>
        <p:spPr>
          <a:xfrm>
            <a:off x="327177" y="420652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7"/>
          <p:cNvSpPr/>
          <p:nvPr/>
        </p:nvSpPr>
        <p:spPr>
          <a:xfrm>
            <a:off x="8010111" y="1454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7"/>
          <p:cNvSpPr/>
          <p:nvPr/>
        </p:nvSpPr>
        <p:spPr>
          <a:xfrm>
            <a:off x="2873873" y="1454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7"/>
          <p:cNvSpPr/>
          <p:nvPr/>
        </p:nvSpPr>
        <p:spPr>
          <a:xfrm>
            <a:off x="8552273" y="37477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7"/>
          <p:cNvSpPr/>
          <p:nvPr/>
        </p:nvSpPr>
        <p:spPr>
          <a:xfrm>
            <a:off x="5474198" y="46040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7"/>
          <p:cNvSpPr/>
          <p:nvPr/>
        </p:nvSpPr>
        <p:spPr>
          <a:xfrm>
            <a:off x="220323" y="353446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7"/>
          <p:cNvSpPr txBox="1">
            <a:spLocks noGrp="1"/>
          </p:cNvSpPr>
          <p:nvPr>
            <p:ph type="body" idx="4294967295"/>
          </p:nvPr>
        </p:nvSpPr>
        <p:spPr>
          <a:xfrm>
            <a:off x="1048215" y="1368150"/>
            <a:ext cx="6831980" cy="734400"/>
          </a:xfrm>
          <a:prstGeom prst="rect">
            <a:avLst/>
          </a:prstGeom>
        </p:spPr>
        <p:txBody>
          <a:bodyPr spcFirstLastPara="1" wrap="square" lIns="91425" tIns="91425" rIns="91425" bIns="91425" anchor="t" anchorCtr="0">
            <a:noAutofit/>
          </a:bodyPr>
          <a:lstStyle/>
          <a:p>
            <a:pPr marL="0" marR="0" lvl="0" indent="0" algn="ctr" rtl="1">
              <a:lnSpc>
                <a:spcPct val="100000"/>
              </a:lnSpc>
              <a:spcBef>
                <a:spcPts val="0"/>
              </a:spcBef>
              <a:spcAft>
                <a:spcPts val="0"/>
              </a:spcAft>
              <a:buNone/>
            </a:pPr>
            <a:r>
              <a:rPr lang="ar-DZ" sz="2000" dirty="0">
                <a:cs typeface="+mj-cs"/>
              </a:rPr>
              <a:t>يظهر أن التسويق الرياضي يعد من الأدوات الحيوية التي تساهم في تعزيز مكانة العلامات التجارية في السوق، ويعتبر مثال </a:t>
            </a:r>
            <a:r>
              <a:rPr lang="ar-DZ" sz="2000" dirty="0" err="1">
                <a:cs typeface="+mj-cs"/>
              </a:rPr>
              <a:t>ديكاتلون</a:t>
            </a:r>
            <a:r>
              <a:rPr lang="ar-DZ" sz="2000" dirty="0">
                <a:cs typeface="+mj-cs"/>
              </a:rPr>
              <a:t> نموذجًا حيًا على كيفية تطبيق استراتيجيات التسويق الرياضي بشكل فعّال. من خلال تقديم منتجات مبتكرة ومتنوعة في مجال الرياضة، وتحديد أسعار تنافسية، وتنفيذ استراتيجيات توزيع وترويج متكاملة، نجحت </a:t>
            </a:r>
            <a:r>
              <a:rPr lang="ar-DZ" sz="2000" dirty="0" err="1">
                <a:cs typeface="+mj-cs"/>
              </a:rPr>
              <a:t>ديكاتلون</a:t>
            </a:r>
            <a:r>
              <a:rPr lang="ar-DZ" sz="2000" dirty="0">
                <a:cs typeface="+mj-cs"/>
              </a:rPr>
              <a:t> في جذب قاعدة واسعة من العملاء في مختلف أنحاء العالم. لقد تمكنت الشركة من التفاعل مع جمهورها المستهدف من خلال رعاية الفعاليات الرياضية، العروض الترويجية، وتوفير تجربة تسوق شاملة سواء عبر الإنترنت أو في المتاجر. بذلك، أثبتت </a:t>
            </a:r>
            <a:r>
              <a:rPr lang="ar-DZ" sz="2000" dirty="0" err="1">
                <a:cs typeface="+mj-cs"/>
              </a:rPr>
              <a:t>ديكاتلون</a:t>
            </a:r>
            <a:r>
              <a:rPr lang="ar-DZ" sz="2000" dirty="0">
                <a:cs typeface="+mj-cs"/>
              </a:rPr>
              <a:t> كيف يمكن للتسويق الرياضي أن يكون قوة دافعة وراء نجاح العلامات التجارية وتعزيز ولاء العملاء، مما يساهم في استدامة النمو والتوسع في الأسواق العالمية.</a:t>
            </a:r>
            <a:endParaRPr sz="2000" dirty="0">
              <a:cs typeface="+mj-cs"/>
            </a:endParaRPr>
          </a:p>
        </p:txBody>
      </p:sp>
      <p:grpSp>
        <p:nvGrpSpPr>
          <p:cNvPr id="3529" name="Google Shape;3529;p77"/>
          <p:cNvGrpSpPr/>
          <p:nvPr/>
        </p:nvGrpSpPr>
        <p:grpSpPr>
          <a:xfrm>
            <a:off x="382600" y="4500273"/>
            <a:ext cx="674800" cy="634225"/>
            <a:chOff x="-5038231" y="1761469"/>
            <a:chExt cx="674800" cy="634225"/>
          </a:xfrm>
        </p:grpSpPr>
        <p:sp>
          <p:nvSpPr>
            <p:cNvPr id="3530" name="Google Shape;3530;p77"/>
            <p:cNvSpPr/>
            <p:nvPr/>
          </p:nvSpPr>
          <p:spPr>
            <a:xfrm>
              <a:off x="-5038231" y="1761469"/>
              <a:ext cx="674800" cy="634225"/>
            </a:xfrm>
            <a:custGeom>
              <a:avLst/>
              <a:gdLst/>
              <a:ahLst/>
              <a:cxnLst/>
              <a:rect l="l" t="t" r="r" b="b"/>
              <a:pathLst>
                <a:path w="26992" h="25369" extrusionOk="0">
                  <a:moveTo>
                    <a:pt x="20981" y="0"/>
                  </a:moveTo>
                  <a:cubicBezTo>
                    <a:pt x="17108" y="0"/>
                    <a:pt x="11489" y="1337"/>
                    <a:pt x="7023" y="5743"/>
                  </a:cubicBezTo>
                  <a:cubicBezTo>
                    <a:pt x="0" y="12656"/>
                    <a:pt x="392" y="22233"/>
                    <a:pt x="2289" y="24161"/>
                  </a:cubicBezTo>
                  <a:cubicBezTo>
                    <a:pt x="3153" y="25032"/>
                    <a:pt x="4854" y="25369"/>
                    <a:pt x="6778" y="25369"/>
                  </a:cubicBezTo>
                  <a:cubicBezTo>
                    <a:pt x="9110" y="25369"/>
                    <a:pt x="11771" y="24874"/>
                    <a:pt x="13668" y="24239"/>
                  </a:cubicBezTo>
                  <a:cubicBezTo>
                    <a:pt x="17133" y="23079"/>
                    <a:pt x="20926" y="19866"/>
                    <a:pt x="20926" y="19866"/>
                  </a:cubicBezTo>
                  <a:cubicBezTo>
                    <a:pt x="23402" y="17421"/>
                    <a:pt x="25534" y="13847"/>
                    <a:pt x="26255" y="9740"/>
                  </a:cubicBezTo>
                  <a:cubicBezTo>
                    <a:pt x="26992" y="5633"/>
                    <a:pt x="26835" y="2483"/>
                    <a:pt x="25362" y="978"/>
                  </a:cubicBezTo>
                  <a:cubicBezTo>
                    <a:pt x="24822" y="433"/>
                    <a:pt x="23184" y="0"/>
                    <a:pt x="20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7"/>
            <p:cNvSpPr/>
            <p:nvPr/>
          </p:nvSpPr>
          <p:spPr>
            <a:xfrm>
              <a:off x="-4999500" y="2110700"/>
              <a:ext cx="258650" cy="280200"/>
            </a:xfrm>
            <a:custGeom>
              <a:avLst/>
              <a:gdLst/>
              <a:ahLst/>
              <a:cxnLst/>
              <a:rect l="l" t="t" r="r" b="b"/>
              <a:pathLst>
                <a:path w="10346" h="11208" extrusionOk="0">
                  <a:moveTo>
                    <a:pt x="862" y="376"/>
                  </a:moveTo>
                  <a:cubicBezTo>
                    <a:pt x="925" y="408"/>
                    <a:pt x="4107" y="7414"/>
                    <a:pt x="10345" y="10345"/>
                  </a:cubicBezTo>
                  <a:cubicBezTo>
                    <a:pt x="10345" y="10345"/>
                    <a:pt x="7916" y="11176"/>
                    <a:pt x="6944" y="11207"/>
                  </a:cubicBezTo>
                  <a:cubicBezTo>
                    <a:pt x="6944" y="11207"/>
                    <a:pt x="1348" y="8307"/>
                    <a:pt x="0" y="2241"/>
                  </a:cubicBezTo>
                  <a:cubicBezTo>
                    <a:pt x="0" y="2241"/>
                    <a:pt x="94" y="0"/>
                    <a:pt x="862" y="3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7"/>
            <p:cNvSpPr/>
            <p:nvPr/>
          </p:nvSpPr>
          <p:spPr>
            <a:xfrm>
              <a:off x="-4655075" y="1772125"/>
              <a:ext cx="277475" cy="261775"/>
            </a:xfrm>
            <a:custGeom>
              <a:avLst/>
              <a:gdLst/>
              <a:ahLst/>
              <a:cxnLst/>
              <a:rect l="l" t="t" r="r" b="b"/>
              <a:pathLst>
                <a:path w="11099" h="10471" extrusionOk="0">
                  <a:moveTo>
                    <a:pt x="361" y="847"/>
                  </a:moveTo>
                  <a:cubicBezTo>
                    <a:pt x="393" y="894"/>
                    <a:pt x="7352" y="4185"/>
                    <a:pt x="10189" y="10471"/>
                  </a:cubicBezTo>
                  <a:cubicBezTo>
                    <a:pt x="10189" y="10471"/>
                    <a:pt x="10847" y="8167"/>
                    <a:pt x="11098" y="7070"/>
                  </a:cubicBezTo>
                  <a:cubicBezTo>
                    <a:pt x="11098" y="7070"/>
                    <a:pt x="8292" y="1442"/>
                    <a:pt x="2242" y="0"/>
                  </a:cubicBezTo>
                  <a:cubicBezTo>
                    <a:pt x="2242" y="0"/>
                    <a:pt x="1" y="63"/>
                    <a:pt x="361" y="8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7"/>
            <p:cNvSpPr/>
            <p:nvPr/>
          </p:nvSpPr>
          <p:spPr>
            <a:xfrm>
              <a:off x="-4946225" y="1823075"/>
              <a:ext cx="306850" cy="302925"/>
            </a:xfrm>
            <a:custGeom>
              <a:avLst/>
              <a:gdLst/>
              <a:ahLst/>
              <a:cxnLst/>
              <a:rect l="l" t="t" r="r" b="b"/>
              <a:pathLst>
                <a:path w="12274" h="12117" extrusionOk="0">
                  <a:moveTo>
                    <a:pt x="11333" y="643"/>
                  </a:moveTo>
                  <a:cubicBezTo>
                    <a:pt x="11333" y="611"/>
                    <a:pt x="11318" y="596"/>
                    <a:pt x="11318" y="564"/>
                  </a:cubicBezTo>
                  <a:cubicBezTo>
                    <a:pt x="11208" y="345"/>
                    <a:pt x="10988" y="235"/>
                    <a:pt x="10753" y="251"/>
                  </a:cubicBezTo>
                  <a:cubicBezTo>
                    <a:pt x="10518" y="141"/>
                    <a:pt x="10361" y="78"/>
                    <a:pt x="10346" y="78"/>
                  </a:cubicBezTo>
                  <a:cubicBezTo>
                    <a:pt x="10142" y="0"/>
                    <a:pt x="9938" y="110"/>
                    <a:pt x="9860" y="298"/>
                  </a:cubicBezTo>
                  <a:cubicBezTo>
                    <a:pt x="9829" y="423"/>
                    <a:pt x="9844" y="549"/>
                    <a:pt x="9923" y="643"/>
                  </a:cubicBezTo>
                  <a:cubicBezTo>
                    <a:pt x="9578" y="815"/>
                    <a:pt x="9249" y="1019"/>
                    <a:pt x="8935" y="1207"/>
                  </a:cubicBezTo>
                  <a:cubicBezTo>
                    <a:pt x="8731" y="1082"/>
                    <a:pt x="8606" y="1003"/>
                    <a:pt x="8590" y="1003"/>
                  </a:cubicBezTo>
                  <a:cubicBezTo>
                    <a:pt x="8402" y="909"/>
                    <a:pt x="8183" y="972"/>
                    <a:pt x="8089" y="1160"/>
                  </a:cubicBezTo>
                  <a:cubicBezTo>
                    <a:pt x="7995" y="1332"/>
                    <a:pt x="8057" y="1552"/>
                    <a:pt x="8230" y="1646"/>
                  </a:cubicBezTo>
                  <a:cubicBezTo>
                    <a:pt x="7869" y="1897"/>
                    <a:pt x="7524" y="2132"/>
                    <a:pt x="7195" y="2383"/>
                  </a:cubicBezTo>
                  <a:cubicBezTo>
                    <a:pt x="7023" y="2257"/>
                    <a:pt x="6897" y="2179"/>
                    <a:pt x="6882" y="2163"/>
                  </a:cubicBezTo>
                  <a:cubicBezTo>
                    <a:pt x="6709" y="2053"/>
                    <a:pt x="6490" y="2100"/>
                    <a:pt x="6365" y="2273"/>
                  </a:cubicBezTo>
                  <a:cubicBezTo>
                    <a:pt x="6255" y="2445"/>
                    <a:pt x="6302" y="2665"/>
                    <a:pt x="6474" y="2790"/>
                  </a:cubicBezTo>
                  <a:cubicBezTo>
                    <a:pt x="6474" y="2790"/>
                    <a:pt x="6521" y="2821"/>
                    <a:pt x="6584" y="2868"/>
                  </a:cubicBezTo>
                  <a:cubicBezTo>
                    <a:pt x="6270" y="3135"/>
                    <a:pt x="5957" y="3386"/>
                    <a:pt x="5675" y="3652"/>
                  </a:cubicBezTo>
                  <a:cubicBezTo>
                    <a:pt x="5612" y="3589"/>
                    <a:pt x="5534" y="3527"/>
                    <a:pt x="5471" y="3448"/>
                  </a:cubicBezTo>
                  <a:cubicBezTo>
                    <a:pt x="5314" y="3307"/>
                    <a:pt x="5079" y="3307"/>
                    <a:pt x="4938" y="3448"/>
                  </a:cubicBezTo>
                  <a:cubicBezTo>
                    <a:pt x="4797" y="3605"/>
                    <a:pt x="4797" y="3840"/>
                    <a:pt x="4938" y="3981"/>
                  </a:cubicBezTo>
                  <a:cubicBezTo>
                    <a:pt x="5001" y="4044"/>
                    <a:pt x="5064" y="4107"/>
                    <a:pt x="5126" y="4169"/>
                  </a:cubicBezTo>
                  <a:cubicBezTo>
                    <a:pt x="4828" y="4467"/>
                    <a:pt x="4531" y="4765"/>
                    <a:pt x="4264" y="5079"/>
                  </a:cubicBezTo>
                  <a:cubicBezTo>
                    <a:pt x="4186" y="5000"/>
                    <a:pt x="4123" y="4922"/>
                    <a:pt x="4060" y="4859"/>
                  </a:cubicBezTo>
                  <a:cubicBezTo>
                    <a:pt x="3904" y="4702"/>
                    <a:pt x="3669" y="4702"/>
                    <a:pt x="3527" y="4843"/>
                  </a:cubicBezTo>
                  <a:cubicBezTo>
                    <a:pt x="3386" y="4984"/>
                    <a:pt x="3371" y="5220"/>
                    <a:pt x="3512" y="5376"/>
                  </a:cubicBezTo>
                  <a:cubicBezTo>
                    <a:pt x="3606" y="5455"/>
                    <a:pt x="3684" y="5549"/>
                    <a:pt x="3778" y="5627"/>
                  </a:cubicBezTo>
                  <a:cubicBezTo>
                    <a:pt x="3496" y="5956"/>
                    <a:pt x="3230" y="6285"/>
                    <a:pt x="2995" y="6599"/>
                  </a:cubicBezTo>
                  <a:cubicBezTo>
                    <a:pt x="2900" y="6458"/>
                    <a:pt x="2838" y="6364"/>
                    <a:pt x="2838" y="6364"/>
                  </a:cubicBezTo>
                  <a:cubicBezTo>
                    <a:pt x="2728" y="6191"/>
                    <a:pt x="2493" y="6144"/>
                    <a:pt x="2321" y="6254"/>
                  </a:cubicBezTo>
                  <a:cubicBezTo>
                    <a:pt x="2148" y="6364"/>
                    <a:pt x="2101" y="6599"/>
                    <a:pt x="2211" y="6771"/>
                  </a:cubicBezTo>
                  <a:cubicBezTo>
                    <a:pt x="2226" y="6787"/>
                    <a:pt x="2352" y="6975"/>
                    <a:pt x="2524" y="7226"/>
                  </a:cubicBezTo>
                  <a:cubicBezTo>
                    <a:pt x="2258" y="7618"/>
                    <a:pt x="2007" y="7978"/>
                    <a:pt x="1803" y="8323"/>
                  </a:cubicBezTo>
                  <a:cubicBezTo>
                    <a:pt x="1725" y="8198"/>
                    <a:pt x="1694" y="8135"/>
                    <a:pt x="1694" y="8119"/>
                  </a:cubicBezTo>
                  <a:cubicBezTo>
                    <a:pt x="1600" y="7947"/>
                    <a:pt x="1380" y="7869"/>
                    <a:pt x="1192" y="7963"/>
                  </a:cubicBezTo>
                  <a:cubicBezTo>
                    <a:pt x="1004" y="8041"/>
                    <a:pt x="926" y="8276"/>
                    <a:pt x="1020" y="8449"/>
                  </a:cubicBezTo>
                  <a:cubicBezTo>
                    <a:pt x="1035" y="8480"/>
                    <a:pt x="1145" y="8715"/>
                    <a:pt x="1380" y="9028"/>
                  </a:cubicBezTo>
                  <a:cubicBezTo>
                    <a:pt x="1129" y="9452"/>
                    <a:pt x="941" y="9812"/>
                    <a:pt x="816" y="10079"/>
                  </a:cubicBezTo>
                  <a:cubicBezTo>
                    <a:pt x="784" y="10016"/>
                    <a:pt x="769" y="9969"/>
                    <a:pt x="769" y="9969"/>
                  </a:cubicBezTo>
                  <a:cubicBezTo>
                    <a:pt x="706" y="9765"/>
                    <a:pt x="502" y="9655"/>
                    <a:pt x="299" y="9718"/>
                  </a:cubicBezTo>
                  <a:cubicBezTo>
                    <a:pt x="110" y="9797"/>
                    <a:pt x="1" y="10000"/>
                    <a:pt x="63" y="10188"/>
                  </a:cubicBezTo>
                  <a:cubicBezTo>
                    <a:pt x="79" y="10251"/>
                    <a:pt x="549" y="11615"/>
                    <a:pt x="1741" y="12085"/>
                  </a:cubicBezTo>
                  <a:cubicBezTo>
                    <a:pt x="1819" y="12101"/>
                    <a:pt x="1897" y="12116"/>
                    <a:pt x="1976" y="12085"/>
                  </a:cubicBezTo>
                  <a:cubicBezTo>
                    <a:pt x="2085" y="12069"/>
                    <a:pt x="2179" y="11975"/>
                    <a:pt x="2226" y="11866"/>
                  </a:cubicBezTo>
                  <a:cubicBezTo>
                    <a:pt x="2289" y="11677"/>
                    <a:pt x="2195" y="11458"/>
                    <a:pt x="2007" y="11380"/>
                  </a:cubicBezTo>
                  <a:cubicBezTo>
                    <a:pt x="1835" y="11317"/>
                    <a:pt x="1694" y="11223"/>
                    <a:pt x="1552" y="11113"/>
                  </a:cubicBezTo>
                  <a:cubicBezTo>
                    <a:pt x="1584" y="11082"/>
                    <a:pt x="1600" y="11035"/>
                    <a:pt x="1631" y="10988"/>
                  </a:cubicBezTo>
                  <a:cubicBezTo>
                    <a:pt x="1631" y="10972"/>
                    <a:pt x="1803" y="10565"/>
                    <a:pt x="2179" y="9906"/>
                  </a:cubicBezTo>
                  <a:cubicBezTo>
                    <a:pt x="2415" y="10110"/>
                    <a:pt x="2681" y="10298"/>
                    <a:pt x="2995" y="10455"/>
                  </a:cubicBezTo>
                  <a:cubicBezTo>
                    <a:pt x="3073" y="10502"/>
                    <a:pt x="3167" y="10502"/>
                    <a:pt x="3245" y="10486"/>
                  </a:cubicBezTo>
                  <a:cubicBezTo>
                    <a:pt x="3355" y="10455"/>
                    <a:pt x="3433" y="10392"/>
                    <a:pt x="3496" y="10282"/>
                  </a:cubicBezTo>
                  <a:cubicBezTo>
                    <a:pt x="3574" y="10110"/>
                    <a:pt x="3512" y="9875"/>
                    <a:pt x="3324" y="9797"/>
                  </a:cubicBezTo>
                  <a:cubicBezTo>
                    <a:pt x="3026" y="9640"/>
                    <a:pt x="2775" y="9452"/>
                    <a:pt x="2556" y="9248"/>
                  </a:cubicBezTo>
                  <a:cubicBezTo>
                    <a:pt x="2759" y="8903"/>
                    <a:pt x="2995" y="8527"/>
                    <a:pt x="3277" y="8135"/>
                  </a:cubicBezTo>
                  <a:cubicBezTo>
                    <a:pt x="3559" y="8433"/>
                    <a:pt x="3872" y="8731"/>
                    <a:pt x="4186" y="8950"/>
                  </a:cubicBezTo>
                  <a:cubicBezTo>
                    <a:pt x="4280" y="9013"/>
                    <a:pt x="4390" y="9028"/>
                    <a:pt x="4484" y="8997"/>
                  </a:cubicBezTo>
                  <a:cubicBezTo>
                    <a:pt x="4578" y="8981"/>
                    <a:pt x="4656" y="8934"/>
                    <a:pt x="4703" y="8856"/>
                  </a:cubicBezTo>
                  <a:cubicBezTo>
                    <a:pt x="4813" y="8684"/>
                    <a:pt x="4766" y="8449"/>
                    <a:pt x="4609" y="8339"/>
                  </a:cubicBezTo>
                  <a:cubicBezTo>
                    <a:pt x="4296" y="8119"/>
                    <a:pt x="3998" y="7822"/>
                    <a:pt x="3716" y="7508"/>
                  </a:cubicBezTo>
                  <a:cubicBezTo>
                    <a:pt x="3966" y="7163"/>
                    <a:pt x="4248" y="6803"/>
                    <a:pt x="4562" y="6442"/>
                  </a:cubicBezTo>
                  <a:cubicBezTo>
                    <a:pt x="5659" y="7571"/>
                    <a:pt x="5691" y="7571"/>
                    <a:pt x="5847" y="7571"/>
                  </a:cubicBezTo>
                  <a:cubicBezTo>
                    <a:pt x="5879" y="7571"/>
                    <a:pt x="5910" y="7571"/>
                    <a:pt x="5941" y="7571"/>
                  </a:cubicBezTo>
                  <a:cubicBezTo>
                    <a:pt x="6098" y="7524"/>
                    <a:pt x="6223" y="7383"/>
                    <a:pt x="6223" y="7210"/>
                  </a:cubicBezTo>
                  <a:cubicBezTo>
                    <a:pt x="6223" y="7085"/>
                    <a:pt x="6161" y="6975"/>
                    <a:pt x="6067" y="6897"/>
                  </a:cubicBezTo>
                  <a:cubicBezTo>
                    <a:pt x="5957" y="6803"/>
                    <a:pt x="5534" y="6380"/>
                    <a:pt x="5048" y="5878"/>
                  </a:cubicBezTo>
                  <a:cubicBezTo>
                    <a:pt x="5330" y="5580"/>
                    <a:pt x="5612" y="5267"/>
                    <a:pt x="5926" y="4969"/>
                  </a:cubicBezTo>
                  <a:cubicBezTo>
                    <a:pt x="6427" y="5455"/>
                    <a:pt x="6866" y="5909"/>
                    <a:pt x="6960" y="6019"/>
                  </a:cubicBezTo>
                  <a:cubicBezTo>
                    <a:pt x="7023" y="6113"/>
                    <a:pt x="7133" y="6176"/>
                    <a:pt x="7258" y="6176"/>
                  </a:cubicBezTo>
                  <a:cubicBezTo>
                    <a:pt x="7305" y="6176"/>
                    <a:pt x="7336" y="6176"/>
                    <a:pt x="7368" y="6176"/>
                  </a:cubicBezTo>
                  <a:cubicBezTo>
                    <a:pt x="7524" y="6129"/>
                    <a:pt x="7634" y="5988"/>
                    <a:pt x="7634" y="5815"/>
                  </a:cubicBezTo>
                  <a:cubicBezTo>
                    <a:pt x="7634" y="5643"/>
                    <a:pt x="7634" y="5627"/>
                    <a:pt x="6474" y="4452"/>
                  </a:cubicBezTo>
                  <a:cubicBezTo>
                    <a:pt x="6788" y="4154"/>
                    <a:pt x="7133" y="3872"/>
                    <a:pt x="7493" y="3574"/>
                  </a:cubicBezTo>
                  <a:cubicBezTo>
                    <a:pt x="7838" y="3887"/>
                    <a:pt x="8183" y="4232"/>
                    <a:pt x="8418" y="4577"/>
                  </a:cubicBezTo>
                  <a:cubicBezTo>
                    <a:pt x="8496" y="4718"/>
                    <a:pt x="8669" y="4781"/>
                    <a:pt x="8810" y="4734"/>
                  </a:cubicBezTo>
                  <a:cubicBezTo>
                    <a:pt x="8857" y="4718"/>
                    <a:pt x="8888" y="4702"/>
                    <a:pt x="8935" y="4687"/>
                  </a:cubicBezTo>
                  <a:cubicBezTo>
                    <a:pt x="9092" y="4577"/>
                    <a:pt x="9139" y="4342"/>
                    <a:pt x="9029" y="4169"/>
                  </a:cubicBezTo>
                  <a:cubicBezTo>
                    <a:pt x="8794" y="3809"/>
                    <a:pt x="8434" y="3433"/>
                    <a:pt x="8089" y="3119"/>
                  </a:cubicBezTo>
                  <a:cubicBezTo>
                    <a:pt x="8434" y="2853"/>
                    <a:pt x="8810" y="2602"/>
                    <a:pt x="9186" y="2367"/>
                  </a:cubicBezTo>
                  <a:cubicBezTo>
                    <a:pt x="9437" y="2618"/>
                    <a:pt x="9703" y="2931"/>
                    <a:pt x="9891" y="3323"/>
                  </a:cubicBezTo>
                  <a:cubicBezTo>
                    <a:pt x="9970" y="3480"/>
                    <a:pt x="10142" y="3558"/>
                    <a:pt x="10314" y="3527"/>
                  </a:cubicBezTo>
                  <a:cubicBezTo>
                    <a:pt x="10330" y="3511"/>
                    <a:pt x="10361" y="3511"/>
                    <a:pt x="10377" y="3495"/>
                  </a:cubicBezTo>
                  <a:cubicBezTo>
                    <a:pt x="10565" y="3401"/>
                    <a:pt x="10644" y="3182"/>
                    <a:pt x="10550" y="2994"/>
                  </a:cubicBezTo>
                  <a:cubicBezTo>
                    <a:pt x="10361" y="2586"/>
                    <a:pt x="10095" y="2241"/>
                    <a:pt x="9829" y="1959"/>
                  </a:cubicBezTo>
                  <a:cubicBezTo>
                    <a:pt x="10205" y="1740"/>
                    <a:pt x="10612" y="1536"/>
                    <a:pt x="11020" y="1332"/>
                  </a:cubicBezTo>
                  <a:cubicBezTo>
                    <a:pt x="11208" y="1520"/>
                    <a:pt x="11396" y="1740"/>
                    <a:pt x="11506" y="2022"/>
                  </a:cubicBezTo>
                  <a:cubicBezTo>
                    <a:pt x="11568" y="2210"/>
                    <a:pt x="11756" y="2304"/>
                    <a:pt x="11945" y="2257"/>
                  </a:cubicBezTo>
                  <a:cubicBezTo>
                    <a:pt x="11960" y="2257"/>
                    <a:pt x="11960" y="2257"/>
                    <a:pt x="11976" y="2257"/>
                  </a:cubicBezTo>
                  <a:cubicBezTo>
                    <a:pt x="12164" y="2179"/>
                    <a:pt x="12274" y="1959"/>
                    <a:pt x="12195" y="1771"/>
                  </a:cubicBezTo>
                  <a:cubicBezTo>
                    <a:pt x="12023" y="1270"/>
                    <a:pt x="11678" y="909"/>
                    <a:pt x="11333" y="6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4" name="Google Shape;3534;p77"/>
          <p:cNvGrpSpPr/>
          <p:nvPr/>
        </p:nvGrpSpPr>
        <p:grpSpPr>
          <a:xfrm>
            <a:off x="8099085" y="2827179"/>
            <a:ext cx="906375" cy="673625"/>
            <a:chOff x="-2018250" y="1752525"/>
            <a:chExt cx="906375" cy="673625"/>
          </a:xfrm>
        </p:grpSpPr>
        <p:sp>
          <p:nvSpPr>
            <p:cNvPr id="3535" name="Google Shape;3535;p77"/>
            <p:cNvSpPr/>
            <p:nvPr/>
          </p:nvSpPr>
          <p:spPr>
            <a:xfrm>
              <a:off x="-1889725" y="1956050"/>
              <a:ext cx="128550" cy="64925"/>
            </a:xfrm>
            <a:custGeom>
              <a:avLst/>
              <a:gdLst/>
              <a:ahLst/>
              <a:cxnLst/>
              <a:rect l="l" t="t" r="r" b="b"/>
              <a:pathLst>
                <a:path w="5142" h="2597" extrusionOk="0">
                  <a:moveTo>
                    <a:pt x="1970" y="1"/>
                  </a:moveTo>
                  <a:cubicBezTo>
                    <a:pt x="1859" y="1"/>
                    <a:pt x="1756" y="51"/>
                    <a:pt x="1693" y="151"/>
                  </a:cubicBezTo>
                  <a:cubicBezTo>
                    <a:pt x="1568" y="371"/>
                    <a:pt x="1427" y="402"/>
                    <a:pt x="1317" y="402"/>
                  </a:cubicBezTo>
                  <a:cubicBezTo>
                    <a:pt x="1270" y="402"/>
                    <a:pt x="1223" y="387"/>
                    <a:pt x="1160" y="371"/>
                  </a:cubicBezTo>
                  <a:cubicBezTo>
                    <a:pt x="1066" y="355"/>
                    <a:pt x="957" y="339"/>
                    <a:pt x="878" y="339"/>
                  </a:cubicBezTo>
                  <a:lnTo>
                    <a:pt x="831" y="339"/>
                  </a:lnTo>
                  <a:cubicBezTo>
                    <a:pt x="807" y="337"/>
                    <a:pt x="784" y="336"/>
                    <a:pt x="761" y="336"/>
                  </a:cubicBezTo>
                  <a:cubicBezTo>
                    <a:pt x="464" y="336"/>
                    <a:pt x="229" y="519"/>
                    <a:pt x="142" y="810"/>
                  </a:cubicBezTo>
                  <a:cubicBezTo>
                    <a:pt x="79" y="1045"/>
                    <a:pt x="0" y="1609"/>
                    <a:pt x="753" y="1907"/>
                  </a:cubicBezTo>
                  <a:cubicBezTo>
                    <a:pt x="847" y="1938"/>
                    <a:pt x="925" y="1970"/>
                    <a:pt x="1019" y="2001"/>
                  </a:cubicBezTo>
                  <a:cubicBezTo>
                    <a:pt x="1239" y="2095"/>
                    <a:pt x="1458" y="2189"/>
                    <a:pt x="1693" y="2252"/>
                  </a:cubicBezTo>
                  <a:cubicBezTo>
                    <a:pt x="2022" y="2361"/>
                    <a:pt x="2461" y="2487"/>
                    <a:pt x="2916" y="2565"/>
                  </a:cubicBezTo>
                  <a:cubicBezTo>
                    <a:pt x="3010" y="2581"/>
                    <a:pt x="3104" y="2597"/>
                    <a:pt x="3229" y="2597"/>
                  </a:cubicBezTo>
                  <a:cubicBezTo>
                    <a:pt x="3323" y="2597"/>
                    <a:pt x="3417" y="2597"/>
                    <a:pt x="3511" y="2581"/>
                  </a:cubicBezTo>
                  <a:lnTo>
                    <a:pt x="3668" y="2581"/>
                  </a:lnTo>
                  <a:cubicBezTo>
                    <a:pt x="3935" y="2565"/>
                    <a:pt x="4201" y="2550"/>
                    <a:pt x="4468" y="2534"/>
                  </a:cubicBezTo>
                  <a:lnTo>
                    <a:pt x="4797" y="2518"/>
                  </a:lnTo>
                  <a:cubicBezTo>
                    <a:pt x="4954" y="2503"/>
                    <a:pt x="5063" y="2408"/>
                    <a:pt x="5095" y="2267"/>
                  </a:cubicBezTo>
                  <a:lnTo>
                    <a:pt x="5110" y="2220"/>
                  </a:lnTo>
                  <a:cubicBezTo>
                    <a:pt x="5142" y="2064"/>
                    <a:pt x="5032" y="1891"/>
                    <a:pt x="4875" y="1844"/>
                  </a:cubicBezTo>
                  <a:lnTo>
                    <a:pt x="2477" y="1186"/>
                  </a:lnTo>
                  <a:lnTo>
                    <a:pt x="2728" y="559"/>
                  </a:lnTo>
                  <a:cubicBezTo>
                    <a:pt x="2759" y="481"/>
                    <a:pt x="2759" y="387"/>
                    <a:pt x="2728" y="308"/>
                  </a:cubicBezTo>
                  <a:cubicBezTo>
                    <a:pt x="2681" y="230"/>
                    <a:pt x="2602" y="167"/>
                    <a:pt x="2524" y="136"/>
                  </a:cubicBezTo>
                  <a:lnTo>
                    <a:pt x="2054" y="10"/>
                  </a:lnTo>
                  <a:cubicBezTo>
                    <a:pt x="2026" y="4"/>
                    <a:pt x="1997" y="1"/>
                    <a:pt x="1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7"/>
            <p:cNvSpPr/>
            <p:nvPr/>
          </p:nvSpPr>
          <p:spPr>
            <a:xfrm>
              <a:off x="-1835250" y="1876325"/>
              <a:ext cx="62725" cy="69025"/>
            </a:xfrm>
            <a:custGeom>
              <a:avLst/>
              <a:gdLst/>
              <a:ahLst/>
              <a:cxnLst/>
              <a:rect l="l" t="t" r="r" b="b"/>
              <a:pathLst>
                <a:path w="2509" h="2761" extrusionOk="0">
                  <a:moveTo>
                    <a:pt x="2179" y="0"/>
                  </a:moveTo>
                  <a:cubicBezTo>
                    <a:pt x="2131" y="0"/>
                    <a:pt x="2082" y="11"/>
                    <a:pt x="2038" y="33"/>
                  </a:cubicBezTo>
                  <a:cubicBezTo>
                    <a:pt x="1050" y="519"/>
                    <a:pt x="533" y="1397"/>
                    <a:pt x="63" y="2165"/>
                  </a:cubicBezTo>
                  <a:cubicBezTo>
                    <a:pt x="16" y="2259"/>
                    <a:pt x="0" y="2353"/>
                    <a:pt x="47" y="2447"/>
                  </a:cubicBezTo>
                  <a:cubicBezTo>
                    <a:pt x="79" y="2541"/>
                    <a:pt x="157" y="2604"/>
                    <a:pt x="251" y="2635"/>
                  </a:cubicBezTo>
                  <a:lnTo>
                    <a:pt x="721" y="2760"/>
                  </a:lnTo>
                  <a:lnTo>
                    <a:pt x="800" y="2760"/>
                  </a:lnTo>
                  <a:cubicBezTo>
                    <a:pt x="909" y="2760"/>
                    <a:pt x="1003" y="2713"/>
                    <a:pt x="1066" y="2619"/>
                  </a:cubicBezTo>
                  <a:lnTo>
                    <a:pt x="2445" y="488"/>
                  </a:lnTo>
                  <a:cubicBezTo>
                    <a:pt x="2508" y="362"/>
                    <a:pt x="2508" y="206"/>
                    <a:pt x="2414" y="96"/>
                  </a:cubicBezTo>
                  <a:cubicBezTo>
                    <a:pt x="2353" y="35"/>
                    <a:pt x="2266"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7"/>
            <p:cNvSpPr/>
            <p:nvPr/>
          </p:nvSpPr>
          <p:spPr>
            <a:xfrm>
              <a:off x="-1821150" y="1752525"/>
              <a:ext cx="709275" cy="673625"/>
            </a:xfrm>
            <a:custGeom>
              <a:avLst/>
              <a:gdLst/>
              <a:ahLst/>
              <a:cxnLst/>
              <a:rect l="l" t="t" r="r" b="b"/>
              <a:pathLst>
                <a:path w="28371" h="26945" extrusionOk="0">
                  <a:moveTo>
                    <a:pt x="20314" y="21145"/>
                  </a:moveTo>
                  <a:lnTo>
                    <a:pt x="20314" y="21506"/>
                  </a:lnTo>
                  <a:cubicBezTo>
                    <a:pt x="20314" y="21506"/>
                    <a:pt x="20518" y="21631"/>
                    <a:pt x="20518" y="21804"/>
                  </a:cubicBezTo>
                  <a:cubicBezTo>
                    <a:pt x="20518" y="21882"/>
                    <a:pt x="20424" y="21976"/>
                    <a:pt x="20377" y="22023"/>
                  </a:cubicBezTo>
                  <a:cubicBezTo>
                    <a:pt x="20330" y="22070"/>
                    <a:pt x="20252" y="22148"/>
                    <a:pt x="20189" y="22148"/>
                  </a:cubicBezTo>
                  <a:lnTo>
                    <a:pt x="20142" y="22227"/>
                  </a:lnTo>
                  <a:cubicBezTo>
                    <a:pt x="20048" y="22227"/>
                    <a:pt x="19970" y="22117"/>
                    <a:pt x="19923" y="22070"/>
                  </a:cubicBezTo>
                  <a:cubicBezTo>
                    <a:pt x="19875" y="22023"/>
                    <a:pt x="19860" y="21913"/>
                    <a:pt x="19860" y="21835"/>
                  </a:cubicBezTo>
                  <a:cubicBezTo>
                    <a:pt x="19860" y="21663"/>
                    <a:pt x="20064" y="21522"/>
                    <a:pt x="20220" y="21522"/>
                  </a:cubicBezTo>
                  <a:lnTo>
                    <a:pt x="20314" y="21145"/>
                  </a:lnTo>
                  <a:close/>
                  <a:moveTo>
                    <a:pt x="9342" y="23261"/>
                  </a:moveTo>
                  <a:lnTo>
                    <a:pt x="9342" y="23293"/>
                  </a:lnTo>
                  <a:cubicBezTo>
                    <a:pt x="9342" y="23293"/>
                    <a:pt x="9452" y="23308"/>
                    <a:pt x="9515" y="23371"/>
                  </a:cubicBezTo>
                  <a:cubicBezTo>
                    <a:pt x="9562" y="23418"/>
                    <a:pt x="9562" y="23481"/>
                    <a:pt x="9562" y="23575"/>
                  </a:cubicBezTo>
                  <a:lnTo>
                    <a:pt x="9562" y="23591"/>
                  </a:lnTo>
                  <a:cubicBezTo>
                    <a:pt x="9562" y="23653"/>
                    <a:pt x="9515" y="23716"/>
                    <a:pt x="9468" y="23763"/>
                  </a:cubicBezTo>
                  <a:cubicBezTo>
                    <a:pt x="9421" y="23826"/>
                    <a:pt x="9342" y="23857"/>
                    <a:pt x="9264" y="23857"/>
                  </a:cubicBezTo>
                  <a:cubicBezTo>
                    <a:pt x="9107" y="23857"/>
                    <a:pt x="8966" y="23732"/>
                    <a:pt x="8966" y="23575"/>
                  </a:cubicBezTo>
                  <a:cubicBezTo>
                    <a:pt x="8966" y="23496"/>
                    <a:pt x="8998" y="23434"/>
                    <a:pt x="9045" y="23371"/>
                  </a:cubicBezTo>
                  <a:cubicBezTo>
                    <a:pt x="9071" y="23351"/>
                    <a:pt x="9101" y="23345"/>
                    <a:pt x="9131" y="23345"/>
                  </a:cubicBezTo>
                  <a:cubicBezTo>
                    <a:pt x="9172" y="23345"/>
                    <a:pt x="9212" y="23355"/>
                    <a:pt x="9248" y="23355"/>
                  </a:cubicBezTo>
                  <a:lnTo>
                    <a:pt x="9233" y="23261"/>
                  </a:lnTo>
                  <a:close/>
                  <a:moveTo>
                    <a:pt x="14311" y="23826"/>
                  </a:moveTo>
                  <a:lnTo>
                    <a:pt x="14311" y="24186"/>
                  </a:lnTo>
                  <a:cubicBezTo>
                    <a:pt x="14578" y="24186"/>
                    <a:pt x="14484" y="24217"/>
                    <a:pt x="14531" y="24280"/>
                  </a:cubicBezTo>
                  <a:cubicBezTo>
                    <a:pt x="14593" y="24327"/>
                    <a:pt x="14609" y="24421"/>
                    <a:pt x="14609" y="24515"/>
                  </a:cubicBezTo>
                  <a:cubicBezTo>
                    <a:pt x="14609" y="24609"/>
                    <a:pt x="14484" y="24766"/>
                    <a:pt x="14311" y="24766"/>
                  </a:cubicBezTo>
                  <a:cubicBezTo>
                    <a:pt x="14217" y="24766"/>
                    <a:pt x="14139" y="24703"/>
                    <a:pt x="14107" y="24672"/>
                  </a:cubicBezTo>
                  <a:cubicBezTo>
                    <a:pt x="14045" y="24609"/>
                    <a:pt x="14013" y="24531"/>
                    <a:pt x="14013" y="24500"/>
                  </a:cubicBezTo>
                  <a:lnTo>
                    <a:pt x="14013" y="24484"/>
                  </a:lnTo>
                  <a:cubicBezTo>
                    <a:pt x="14013" y="24406"/>
                    <a:pt x="14060" y="24327"/>
                    <a:pt x="14107" y="24265"/>
                  </a:cubicBezTo>
                  <a:cubicBezTo>
                    <a:pt x="14170" y="24217"/>
                    <a:pt x="14233" y="24186"/>
                    <a:pt x="14295" y="24186"/>
                  </a:cubicBezTo>
                  <a:lnTo>
                    <a:pt x="14311" y="23826"/>
                  </a:lnTo>
                  <a:close/>
                  <a:moveTo>
                    <a:pt x="12697" y="1"/>
                  </a:moveTo>
                  <a:cubicBezTo>
                    <a:pt x="12007" y="1"/>
                    <a:pt x="11255" y="48"/>
                    <a:pt x="10502" y="142"/>
                  </a:cubicBezTo>
                  <a:cubicBezTo>
                    <a:pt x="9703" y="251"/>
                    <a:pt x="9060" y="393"/>
                    <a:pt x="8480" y="581"/>
                  </a:cubicBezTo>
                  <a:lnTo>
                    <a:pt x="8449" y="581"/>
                  </a:lnTo>
                  <a:cubicBezTo>
                    <a:pt x="7900" y="753"/>
                    <a:pt x="7336" y="941"/>
                    <a:pt x="6787" y="1176"/>
                  </a:cubicBezTo>
                  <a:cubicBezTo>
                    <a:pt x="6380" y="1349"/>
                    <a:pt x="5988" y="1552"/>
                    <a:pt x="5612" y="1756"/>
                  </a:cubicBezTo>
                  <a:cubicBezTo>
                    <a:pt x="5502" y="1819"/>
                    <a:pt x="5408" y="1882"/>
                    <a:pt x="5298" y="1929"/>
                  </a:cubicBezTo>
                  <a:cubicBezTo>
                    <a:pt x="5063" y="2070"/>
                    <a:pt x="4797" y="2211"/>
                    <a:pt x="4562" y="2383"/>
                  </a:cubicBezTo>
                  <a:cubicBezTo>
                    <a:pt x="4123" y="2697"/>
                    <a:pt x="3762" y="2994"/>
                    <a:pt x="3402" y="3292"/>
                  </a:cubicBezTo>
                  <a:cubicBezTo>
                    <a:pt x="2885" y="3731"/>
                    <a:pt x="2383" y="4248"/>
                    <a:pt x="1913" y="4828"/>
                  </a:cubicBezTo>
                  <a:cubicBezTo>
                    <a:pt x="1427" y="5424"/>
                    <a:pt x="1066" y="5926"/>
                    <a:pt x="753" y="6427"/>
                  </a:cubicBezTo>
                  <a:cubicBezTo>
                    <a:pt x="643" y="6615"/>
                    <a:pt x="518" y="6819"/>
                    <a:pt x="408" y="7023"/>
                  </a:cubicBezTo>
                  <a:lnTo>
                    <a:pt x="0" y="7681"/>
                  </a:lnTo>
                  <a:lnTo>
                    <a:pt x="424" y="7822"/>
                  </a:lnTo>
                  <a:cubicBezTo>
                    <a:pt x="518" y="7854"/>
                    <a:pt x="612" y="7885"/>
                    <a:pt x="690" y="7916"/>
                  </a:cubicBezTo>
                  <a:cubicBezTo>
                    <a:pt x="878" y="7979"/>
                    <a:pt x="1051" y="8026"/>
                    <a:pt x="1223" y="8089"/>
                  </a:cubicBezTo>
                  <a:lnTo>
                    <a:pt x="1301" y="8120"/>
                  </a:lnTo>
                  <a:cubicBezTo>
                    <a:pt x="1725" y="8261"/>
                    <a:pt x="2148" y="8418"/>
                    <a:pt x="2571" y="8575"/>
                  </a:cubicBezTo>
                  <a:cubicBezTo>
                    <a:pt x="2947" y="8716"/>
                    <a:pt x="3276" y="8857"/>
                    <a:pt x="3606" y="9013"/>
                  </a:cubicBezTo>
                  <a:cubicBezTo>
                    <a:pt x="3888" y="9139"/>
                    <a:pt x="4201" y="9296"/>
                    <a:pt x="4530" y="9484"/>
                  </a:cubicBezTo>
                  <a:cubicBezTo>
                    <a:pt x="4828" y="9656"/>
                    <a:pt x="5173" y="9844"/>
                    <a:pt x="5486" y="10064"/>
                  </a:cubicBezTo>
                  <a:cubicBezTo>
                    <a:pt x="5816" y="10283"/>
                    <a:pt x="6129" y="10518"/>
                    <a:pt x="6443" y="10785"/>
                  </a:cubicBezTo>
                  <a:cubicBezTo>
                    <a:pt x="6709" y="11004"/>
                    <a:pt x="6960" y="11239"/>
                    <a:pt x="7195" y="11490"/>
                  </a:cubicBezTo>
                  <a:cubicBezTo>
                    <a:pt x="7461" y="11756"/>
                    <a:pt x="7681" y="12023"/>
                    <a:pt x="7885" y="12289"/>
                  </a:cubicBezTo>
                  <a:cubicBezTo>
                    <a:pt x="8135" y="12634"/>
                    <a:pt x="8371" y="12995"/>
                    <a:pt x="8606" y="13371"/>
                  </a:cubicBezTo>
                  <a:cubicBezTo>
                    <a:pt x="8778" y="13653"/>
                    <a:pt x="8919" y="13951"/>
                    <a:pt x="9045" y="14233"/>
                  </a:cubicBezTo>
                  <a:cubicBezTo>
                    <a:pt x="9217" y="14609"/>
                    <a:pt x="9342" y="14907"/>
                    <a:pt x="9452" y="15189"/>
                  </a:cubicBezTo>
                  <a:cubicBezTo>
                    <a:pt x="9656" y="15722"/>
                    <a:pt x="9797" y="16161"/>
                    <a:pt x="9922" y="16568"/>
                  </a:cubicBezTo>
                  <a:cubicBezTo>
                    <a:pt x="10001" y="16866"/>
                    <a:pt x="10079" y="17195"/>
                    <a:pt x="10157" y="17493"/>
                  </a:cubicBezTo>
                  <a:cubicBezTo>
                    <a:pt x="10189" y="17634"/>
                    <a:pt x="10220" y="17760"/>
                    <a:pt x="10251" y="17901"/>
                  </a:cubicBezTo>
                  <a:cubicBezTo>
                    <a:pt x="10267" y="17979"/>
                    <a:pt x="10283" y="18073"/>
                    <a:pt x="10314" y="18152"/>
                  </a:cubicBezTo>
                  <a:lnTo>
                    <a:pt x="10393" y="18543"/>
                  </a:lnTo>
                  <a:lnTo>
                    <a:pt x="10675" y="18559"/>
                  </a:lnTo>
                  <a:cubicBezTo>
                    <a:pt x="10701" y="18562"/>
                    <a:pt x="10726" y="18563"/>
                    <a:pt x="10752" y="18563"/>
                  </a:cubicBezTo>
                  <a:cubicBezTo>
                    <a:pt x="10866" y="18563"/>
                    <a:pt x="10977" y="18538"/>
                    <a:pt x="11067" y="18512"/>
                  </a:cubicBezTo>
                  <a:cubicBezTo>
                    <a:pt x="11145" y="18496"/>
                    <a:pt x="11208" y="18496"/>
                    <a:pt x="11270" y="18496"/>
                  </a:cubicBezTo>
                  <a:cubicBezTo>
                    <a:pt x="11302" y="18496"/>
                    <a:pt x="11317" y="18496"/>
                    <a:pt x="11349" y="18512"/>
                  </a:cubicBezTo>
                  <a:lnTo>
                    <a:pt x="11709" y="18857"/>
                  </a:lnTo>
                  <a:lnTo>
                    <a:pt x="11913" y="18402"/>
                  </a:lnTo>
                  <a:cubicBezTo>
                    <a:pt x="12117" y="17979"/>
                    <a:pt x="12383" y="17634"/>
                    <a:pt x="12759" y="17336"/>
                  </a:cubicBezTo>
                  <a:cubicBezTo>
                    <a:pt x="13319" y="16897"/>
                    <a:pt x="13923" y="16673"/>
                    <a:pt x="14592" y="16673"/>
                  </a:cubicBezTo>
                  <a:cubicBezTo>
                    <a:pt x="14710" y="16673"/>
                    <a:pt x="14831" y="16680"/>
                    <a:pt x="14954" y="16694"/>
                  </a:cubicBezTo>
                  <a:cubicBezTo>
                    <a:pt x="15502" y="16741"/>
                    <a:pt x="16020" y="16945"/>
                    <a:pt x="16458" y="17274"/>
                  </a:cubicBezTo>
                  <a:cubicBezTo>
                    <a:pt x="16913" y="17619"/>
                    <a:pt x="17242" y="18042"/>
                    <a:pt x="17446" y="18528"/>
                  </a:cubicBezTo>
                  <a:cubicBezTo>
                    <a:pt x="17681" y="19155"/>
                    <a:pt x="17744" y="19750"/>
                    <a:pt x="17603" y="20330"/>
                  </a:cubicBezTo>
                  <a:cubicBezTo>
                    <a:pt x="17493" y="20785"/>
                    <a:pt x="17336" y="21161"/>
                    <a:pt x="17085" y="21490"/>
                  </a:cubicBezTo>
                  <a:cubicBezTo>
                    <a:pt x="16850" y="21804"/>
                    <a:pt x="16568" y="22070"/>
                    <a:pt x="16208" y="22290"/>
                  </a:cubicBezTo>
                  <a:cubicBezTo>
                    <a:pt x="15753" y="22572"/>
                    <a:pt x="15236" y="22713"/>
                    <a:pt x="14656" y="22728"/>
                  </a:cubicBezTo>
                  <a:cubicBezTo>
                    <a:pt x="14632" y="22729"/>
                    <a:pt x="14608" y="22729"/>
                    <a:pt x="14583" y="22729"/>
                  </a:cubicBezTo>
                  <a:cubicBezTo>
                    <a:pt x="14029" y="22729"/>
                    <a:pt x="13489" y="22557"/>
                    <a:pt x="12979" y="22227"/>
                  </a:cubicBezTo>
                  <a:cubicBezTo>
                    <a:pt x="12650" y="22007"/>
                    <a:pt x="12415" y="21772"/>
                    <a:pt x="12226" y="21506"/>
                  </a:cubicBezTo>
                  <a:cubicBezTo>
                    <a:pt x="12101" y="21318"/>
                    <a:pt x="11929" y="21286"/>
                    <a:pt x="11850" y="21286"/>
                  </a:cubicBezTo>
                  <a:cubicBezTo>
                    <a:pt x="11741" y="21286"/>
                    <a:pt x="11662" y="21333"/>
                    <a:pt x="11615" y="21365"/>
                  </a:cubicBezTo>
                  <a:cubicBezTo>
                    <a:pt x="11584" y="21380"/>
                    <a:pt x="11537" y="21396"/>
                    <a:pt x="11505" y="21427"/>
                  </a:cubicBezTo>
                  <a:cubicBezTo>
                    <a:pt x="11427" y="21459"/>
                    <a:pt x="11364" y="21506"/>
                    <a:pt x="11302" y="21537"/>
                  </a:cubicBezTo>
                  <a:cubicBezTo>
                    <a:pt x="11176" y="21584"/>
                    <a:pt x="10910" y="21725"/>
                    <a:pt x="10972" y="22117"/>
                  </a:cubicBezTo>
                  <a:cubicBezTo>
                    <a:pt x="11004" y="22321"/>
                    <a:pt x="11020" y="22415"/>
                    <a:pt x="10972" y="22478"/>
                  </a:cubicBezTo>
                  <a:cubicBezTo>
                    <a:pt x="10907" y="22570"/>
                    <a:pt x="10829" y="22607"/>
                    <a:pt x="10732" y="22607"/>
                  </a:cubicBezTo>
                  <a:cubicBezTo>
                    <a:pt x="10714" y="22607"/>
                    <a:pt x="10695" y="22606"/>
                    <a:pt x="10675" y="22603"/>
                  </a:cubicBezTo>
                  <a:cubicBezTo>
                    <a:pt x="10549" y="22587"/>
                    <a:pt x="10502" y="22540"/>
                    <a:pt x="10487" y="22478"/>
                  </a:cubicBezTo>
                  <a:cubicBezTo>
                    <a:pt x="10471" y="22446"/>
                    <a:pt x="10455" y="22399"/>
                    <a:pt x="10424" y="22352"/>
                  </a:cubicBezTo>
                  <a:lnTo>
                    <a:pt x="10267" y="22007"/>
                  </a:lnTo>
                  <a:lnTo>
                    <a:pt x="9954" y="22133"/>
                  </a:lnTo>
                  <a:cubicBezTo>
                    <a:pt x="8966" y="22493"/>
                    <a:pt x="8026" y="22760"/>
                    <a:pt x="7085" y="22932"/>
                  </a:cubicBezTo>
                  <a:lnTo>
                    <a:pt x="6552" y="23026"/>
                  </a:lnTo>
                  <a:lnTo>
                    <a:pt x="6834" y="23481"/>
                  </a:lnTo>
                  <a:cubicBezTo>
                    <a:pt x="6881" y="23559"/>
                    <a:pt x="6929" y="23622"/>
                    <a:pt x="6976" y="23700"/>
                  </a:cubicBezTo>
                  <a:cubicBezTo>
                    <a:pt x="7070" y="23857"/>
                    <a:pt x="7164" y="23998"/>
                    <a:pt x="7258" y="24139"/>
                  </a:cubicBezTo>
                  <a:cubicBezTo>
                    <a:pt x="7540" y="24578"/>
                    <a:pt x="7885" y="24970"/>
                    <a:pt x="8324" y="25362"/>
                  </a:cubicBezTo>
                  <a:cubicBezTo>
                    <a:pt x="8731" y="25722"/>
                    <a:pt x="9170" y="26004"/>
                    <a:pt x="9624" y="26239"/>
                  </a:cubicBezTo>
                  <a:cubicBezTo>
                    <a:pt x="9969" y="26412"/>
                    <a:pt x="10424" y="26616"/>
                    <a:pt x="10925" y="26741"/>
                  </a:cubicBezTo>
                  <a:cubicBezTo>
                    <a:pt x="11223" y="26804"/>
                    <a:pt x="11662" y="26898"/>
                    <a:pt x="12132" y="26929"/>
                  </a:cubicBezTo>
                  <a:cubicBezTo>
                    <a:pt x="12305" y="26945"/>
                    <a:pt x="12477" y="26945"/>
                    <a:pt x="12665" y="26945"/>
                  </a:cubicBezTo>
                  <a:cubicBezTo>
                    <a:pt x="13324" y="26945"/>
                    <a:pt x="13966" y="26851"/>
                    <a:pt x="14562" y="26663"/>
                  </a:cubicBezTo>
                  <a:cubicBezTo>
                    <a:pt x="14891" y="26553"/>
                    <a:pt x="15220" y="26428"/>
                    <a:pt x="15549" y="26287"/>
                  </a:cubicBezTo>
                  <a:cubicBezTo>
                    <a:pt x="15800" y="26177"/>
                    <a:pt x="16020" y="26067"/>
                    <a:pt x="16255" y="25942"/>
                  </a:cubicBezTo>
                  <a:cubicBezTo>
                    <a:pt x="16333" y="25910"/>
                    <a:pt x="16411" y="25863"/>
                    <a:pt x="16490" y="25832"/>
                  </a:cubicBezTo>
                  <a:cubicBezTo>
                    <a:pt x="16600" y="25769"/>
                    <a:pt x="16725" y="25722"/>
                    <a:pt x="16835" y="25660"/>
                  </a:cubicBezTo>
                  <a:cubicBezTo>
                    <a:pt x="17023" y="25565"/>
                    <a:pt x="17227" y="25456"/>
                    <a:pt x="17430" y="25377"/>
                  </a:cubicBezTo>
                  <a:cubicBezTo>
                    <a:pt x="17916" y="25142"/>
                    <a:pt x="18496" y="24891"/>
                    <a:pt x="19092" y="24860"/>
                  </a:cubicBezTo>
                  <a:cubicBezTo>
                    <a:pt x="19155" y="24856"/>
                    <a:pt x="19218" y="24854"/>
                    <a:pt x="19280" y="24854"/>
                  </a:cubicBezTo>
                  <a:cubicBezTo>
                    <a:pt x="19711" y="24854"/>
                    <a:pt x="20117" y="24949"/>
                    <a:pt x="20487" y="25127"/>
                  </a:cubicBezTo>
                  <a:cubicBezTo>
                    <a:pt x="20800" y="25283"/>
                    <a:pt x="21192" y="25487"/>
                    <a:pt x="21568" y="25707"/>
                  </a:cubicBezTo>
                  <a:cubicBezTo>
                    <a:pt x="21756" y="25816"/>
                    <a:pt x="21929" y="25942"/>
                    <a:pt x="22117" y="26083"/>
                  </a:cubicBezTo>
                  <a:cubicBezTo>
                    <a:pt x="22211" y="26145"/>
                    <a:pt x="22289" y="26208"/>
                    <a:pt x="22383" y="26271"/>
                  </a:cubicBezTo>
                  <a:cubicBezTo>
                    <a:pt x="22415" y="26302"/>
                    <a:pt x="22430" y="26318"/>
                    <a:pt x="22477" y="26349"/>
                  </a:cubicBezTo>
                  <a:lnTo>
                    <a:pt x="22807" y="26584"/>
                  </a:lnTo>
                  <a:lnTo>
                    <a:pt x="23198" y="26130"/>
                  </a:lnTo>
                  <a:cubicBezTo>
                    <a:pt x="23324" y="25973"/>
                    <a:pt x="23449" y="25832"/>
                    <a:pt x="23559" y="25691"/>
                  </a:cubicBezTo>
                  <a:cubicBezTo>
                    <a:pt x="23794" y="25409"/>
                    <a:pt x="23998" y="25174"/>
                    <a:pt x="24186" y="24923"/>
                  </a:cubicBezTo>
                  <a:cubicBezTo>
                    <a:pt x="24390" y="24641"/>
                    <a:pt x="24578" y="24406"/>
                    <a:pt x="24750" y="24155"/>
                  </a:cubicBezTo>
                  <a:cubicBezTo>
                    <a:pt x="25001" y="23810"/>
                    <a:pt x="25205" y="23512"/>
                    <a:pt x="25409" y="23183"/>
                  </a:cubicBezTo>
                  <a:cubicBezTo>
                    <a:pt x="25597" y="22885"/>
                    <a:pt x="25800" y="22556"/>
                    <a:pt x="26036" y="22133"/>
                  </a:cubicBezTo>
                  <a:cubicBezTo>
                    <a:pt x="26224" y="21788"/>
                    <a:pt x="26443" y="21396"/>
                    <a:pt x="26647" y="20973"/>
                  </a:cubicBezTo>
                  <a:cubicBezTo>
                    <a:pt x="26804" y="20628"/>
                    <a:pt x="26960" y="20283"/>
                    <a:pt x="27101" y="19938"/>
                  </a:cubicBezTo>
                  <a:cubicBezTo>
                    <a:pt x="27242" y="19578"/>
                    <a:pt x="27368" y="19264"/>
                    <a:pt x="27462" y="18982"/>
                  </a:cubicBezTo>
                  <a:cubicBezTo>
                    <a:pt x="27572" y="18653"/>
                    <a:pt x="27681" y="18324"/>
                    <a:pt x="27775" y="17995"/>
                  </a:cubicBezTo>
                  <a:cubicBezTo>
                    <a:pt x="27885" y="17603"/>
                    <a:pt x="27979" y="17227"/>
                    <a:pt x="28057" y="16866"/>
                  </a:cubicBezTo>
                  <a:cubicBezTo>
                    <a:pt x="28261" y="15894"/>
                    <a:pt x="28371" y="14876"/>
                    <a:pt x="28371" y="13825"/>
                  </a:cubicBezTo>
                  <a:cubicBezTo>
                    <a:pt x="28371" y="12775"/>
                    <a:pt x="28277" y="11850"/>
                    <a:pt x="28073" y="11004"/>
                  </a:cubicBezTo>
                  <a:cubicBezTo>
                    <a:pt x="27948" y="10424"/>
                    <a:pt x="27775" y="9844"/>
                    <a:pt x="27540" y="9217"/>
                  </a:cubicBezTo>
                  <a:cubicBezTo>
                    <a:pt x="27321" y="8606"/>
                    <a:pt x="27023" y="7995"/>
                    <a:pt x="26647" y="7368"/>
                  </a:cubicBezTo>
                  <a:cubicBezTo>
                    <a:pt x="26365" y="6882"/>
                    <a:pt x="26036" y="6443"/>
                    <a:pt x="25738" y="6051"/>
                  </a:cubicBezTo>
                  <a:cubicBezTo>
                    <a:pt x="25409" y="5628"/>
                    <a:pt x="25126" y="5283"/>
                    <a:pt x="24860" y="5001"/>
                  </a:cubicBezTo>
                  <a:cubicBezTo>
                    <a:pt x="24452" y="4609"/>
                    <a:pt x="24045" y="4233"/>
                    <a:pt x="23590" y="3825"/>
                  </a:cubicBezTo>
                  <a:cubicBezTo>
                    <a:pt x="23057" y="3371"/>
                    <a:pt x="22462" y="2932"/>
                    <a:pt x="21819" y="2540"/>
                  </a:cubicBezTo>
                  <a:cubicBezTo>
                    <a:pt x="21067" y="2085"/>
                    <a:pt x="20440" y="1741"/>
                    <a:pt x="19844" y="1458"/>
                  </a:cubicBezTo>
                  <a:cubicBezTo>
                    <a:pt x="19045" y="1067"/>
                    <a:pt x="18183" y="769"/>
                    <a:pt x="17274" y="565"/>
                  </a:cubicBezTo>
                  <a:cubicBezTo>
                    <a:pt x="17132" y="534"/>
                    <a:pt x="16991" y="502"/>
                    <a:pt x="16850" y="471"/>
                  </a:cubicBezTo>
                  <a:cubicBezTo>
                    <a:pt x="16411" y="361"/>
                    <a:pt x="15957" y="267"/>
                    <a:pt x="15487" y="189"/>
                  </a:cubicBezTo>
                  <a:cubicBezTo>
                    <a:pt x="14797" y="95"/>
                    <a:pt x="14107" y="48"/>
                    <a:pt x="13449" y="16"/>
                  </a:cubicBezTo>
                  <a:cubicBezTo>
                    <a:pt x="13214" y="1"/>
                    <a:pt x="12947" y="1"/>
                    <a:pt x="126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7"/>
            <p:cNvSpPr/>
            <p:nvPr/>
          </p:nvSpPr>
          <p:spPr>
            <a:xfrm>
              <a:off x="-1541375" y="2159525"/>
              <a:ext cx="174400" cy="171025"/>
            </a:xfrm>
            <a:custGeom>
              <a:avLst/>
              <a:gdLst/>
              <a:ahLst/>
              <a:cxnLst/>
              <a:rect l="l" t="t" r="r" b="b"/>
              <a:pathLst>
                <a:path w="6976" h="6841" extrusionOk="0">
                  <a:moveTo>
                    <a:pt x="3469" y="0"/>
                  </a:moveTo>
                  <a:cubicBezTo>
                    <a:pt x="3154" y="0"/>
                    <a:pt x="2839" y="45"/>
                    <a:pt x="2524" y="132"/>
                  </a:cubicBezTo>
                  <a:cubicBezTo>
                    <a:pt x="1960" y="288"/>
                    <a:pt x="1459" y="586"/>
                    <a:pt x="1035" y="1009"/>
                  </a:cubicBezTo>
                  <a:cubicBezTo>
                    <a:pt x="785" y="1260"/>
                    <a:pt x="581" y="1527"/>
                    <a:pt x="440" y="1809"/>
                  </a:cubicBezTo>
                  <a:cubicBezTo>
                    <a:pt x="440" y="1809"/>
                    <a:pt x="424" y="1825"/>
                    <a:pt x="408" y="1825"/>
                  </a:cubicBezTo>
                  <a:cubicBezTo>
                    <a:pt x="377" y="1856"/>
                    <a:pt x="346" y="1872"/>
                    <a:pt x="330" y="1903"/>
                  </a:cubicBezTo>
                  <a:lnTo>
                    <a:pt x="142" y="2075"/>
                  </a:lnTo>
                  <a:lnTo>
                    <a:pt x="267" y="2295"/>
                  </a:lnTo>
                  <a:cubicBezTo>
                    <a:pt x="455" y="2593"/>
                    <a:pt x="502" y="2890"/>
                    <a:pt x="408" y="3188"/>
                  </a:cubicBezTo>
                  <a:cubicBezTo>
                    <a:pt x="393" y="3251"/>
                    <a:pt x="330" y="3314"/>
                    <a:pt x="220" y="3361"/>
                  </a:cubicBezTo>
                  <a:lnTo>
                    <a:pt x="1" y="3455"/>
                  </a:lnTo>
                  <a:lnTo>
                    <a:pt x="173" y="4568"/>
                  </a:lnTo>
                  <a:lnTo>
                    <a:pt x="738" y="4191"/>
                  </a:lnTo>
                  <a:cubicBezTo>
                    <a:pt x="863" y="4113"/>
                    <a:pt x="988" y="4035"/>
                    <a:pt x="1098" y="3956"/>
                  </a:cubicBezTo>
                  <a:cubicBezTo>
                    <a:pt x="1145" y="3925"/>
                    <a:pt x="1192" y="3894"/>
                    <a:pt x="1224" y="3847"/>
                  </a:cubicBezTo>
                  <a:cubicBezTo>
                    <a:pt x="1255" y="3831"/>
                    <a:pt x="1286" y="3799"/>
                    <a:pt x="1302" y="3784"/>
                  </a:cubicBezTo>
                  <a:cubicBezTo>
                    <a:pt x="1631" y="3627"/>
                    <a:pt x="1678" y="3314"/>
                    <a:pt x="1694" y="3173"/>
                  </a:cubicBezTo>
                  <a:cubicBezTo>
                    <a:pt x="1772" y="2687"/>
                    <a:pt x="2007" y="2295"/>
                    <a:pt x="2446" y="1997"/>
                  </a:cubicBezTo>
                  <a:cubicBezTo>
                    <a:pt x="2762" y="1790"/>
                    <a:pt x="3090" y="1688"/>
                    <a:pt x="3426" y="1688"/>
                  </a:cubicBezTo>
                  <a:cubicBezTo>
                    <a:pt x="3625" y="1688"/>
                    <a:pt x="3826" y="1723"/>
                    <a:pt x="4029" y="1793"/>
                  </a:cubicBezTo>
                  <a:cubicBezTo>
                    <a:pt x="4468" y="1950"/>
                    <a:pt x="4797" y="2248"/>
                    <a:pt x="5001" y="2640"/>
                  </a:cubicBezTo>
                  <a:cubicBezTo>
                    <a:pt x="5189" y="3031"/>
                    <a:pt x="5252" y="3376"/>
                    <a:pt x="5189" y="3721"/>
                  </a:cubicBezTo>
                  <a:cubicBezTo>
                    <a:pt x="5095" y="4332"/>
                    <a:pt x="4782" y="4771"/>
                    <a:pt x="4249" y="5053"/>
                  </a:cubicBezTo>
                  <a:cubicBezTo>
                    <a:pt x="3988" y="5184"/>
                    <a:pt x="3719" y="5246"/>
                    <a:pt x="3444" y="5246"/>
                  </a:cubicBezTo>
                  <a:cubicBezTo>
                    <a:pt x="3322" y="5246"/>
                    <a:pt x="3198" y="5234"/>
                    <a:pt x="3073" y="5210"/>
                  </a:cubicBezTo>
                  <a:cubicBezTo>
                    <a:pt x="2650" y="5116"/>
                    <a:pt x="2305" y="4897"/>
                    <a:pt x="2023" y="4552"/>
                  </a:cubicBezTo>
                  <a:cubicBezTo>
                    <a:pt x="1945" y="4458"/>
                    <a:pt x="1819" y="4395"/>
                    <a:pt x="1709" y="4395"/>
                  </a:cubicBezTo>
                  <a:cubicBezTo>
                    <a:pt x="1631" y="4395"/>
                    <a:pt x="1568" y="4411"/>
                    <a:pt x="1521" y="4442"/>
                  </a:cubicBezTo>
                  <a:cubicBezTo>
                    <a:pt x="1318" y="4583"/>
                    <a:pt x="1114" y="4724"/>
                    <a:pt x="894" y="4865"/>
                  </a:cubicBezTo>
                  <a:lnTo>
                    <a:pt x="424" y="5179"/>
                  </a:lnTo>
                  <a:lnTo>
                    <a:pt x="691" y="5461"/>
                  </a:lnTo>
                  <a:cubicBezTo>
                    <a:pt x="738" y="5508"/>
                    <a:pt x="785" y="5571"/>
                    <a:pt x="832" y="5618"/>
                  </a:cubicBezTo>
                  <a:cubicBezTo>
                    <a:pt x="941" y="5743"/>
                    <a:pt x="1067" y="5868"/>
                    <a:pt x="1192" y="5978"/>
                  </a:cubicBezTo>
                  <a:cubicBezTo>
                    <a:pt x="1850" y="6558"/>
                    <a:pt x="2587" y="6840"/>
                    <a:pt x="3418" y="6840"/>
                  </a:cubicBezTo>
                  <a:cubicBezTo>
                    <a:pt x="3496" y="6840"/>
                    <a:pt x="3575" y="6840"/>
                    <a:pt x="3653" y="6825"/>
                  </a:cubicBezTo>
                  <a:cubicBezTo>
                    <a:pt x="3982" y="6809"/>
                    <a:pt x="4311" y="6715"/>
                    <a:pt x="4609" y="6621"/>
                  </a:cubicBezTo>
                  <a:cubicBezTo>
                    <a:pt x="5205" y="6448"/>
                    <a:pt x="5722" y="6088"/>
                    <a:pt x="6145" y="5539"/>
                  </a:cubicBezTo>
                  <a:cubicBezTo>
                    <a:pt x="6757" y="4756"/>
                    <a:pt x="6976" y="3862"/>
                    <a:pt x="6835" y="2875"/>
                  </a:cubicBezTo>
                  <a:cubicBezTo>
                    <a:pt x="6725" y="2232"/>
                    <a:pt x="6459" y="1668"/>
                    <a:pt x="6036" y="1166"/>
                  </a:cubicBezTo>
                  <a:cubicBezTo>
                    <a:pt x="5675" y="759"/>
                    <a:pt x="5236" y="445"/>
                    <a:pt x="4735" y="241"/>
                  </a:cubicBezTo>
                  <a:cubicBezTo>
                    <a:pt x="4313" y="80"/>
                    <a:pt x="3891" y="0"/>
                    <a:pt x="34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7"/>
            <p:cNvSpPr/>
            <p:nvPr/>
          </p:nvSpPr>
          <p:spPr>
            <a:xfrm>
              <a:off x="-1507675" y="2193375"/>
              <a:ext cx="111325" cy="107400"/>
            </a:xfrm>
            <a:custGeom>
              <a:avLst/>
              <a:gdLst/>
              <a:ahLst/>
              <a:cxnLst/>
              <a:rect l="l" t="t" r="r" b="b"/>
              <a:pathLst>
                <a:path w="4453" h="4296" extrusionOk="0">
                  <a:moveTo>
                    <a:pt x="2101" y="0"/>
                  </a:moveTo>
                  <a:cubicBezTo>
                    <a:pt x="1976" y="0"/>
                    <a:pt x="1866" y="16"/>
                    <a:pt x="1756" y="32"/>
                  </a:cubicBezTo>
                  <a:cubicBezTo>
                    <a:pt x="753" y="188"/>
                    <a:pt x="126" y="1019"/>
                    <a:pt x="17" y="1740"/>
                  </a:cubicBezTo>
                  <a:cubicBezTo>
                    <a:pt x="1" y="1756"/>
                    <a:pt x="1" y="1819"/>
                    <a:pt x="1" y="1850"/>
                  </a:cubicBezTo>
                  <a:cubicBezTo>
                    <a:pt x="1" y="2022"/>
                    <a:pt x="142" y="2242"/>
                    <a:pt x="314" y="2242"/>
                  </a:cubicBezTo>
                  <a:cubicBezTo>
                    <a:pt x="346" y="2242"/>
                    <a:pt x="377" y="2163"/>
                    <a:pt x="408" y="2148"/>
                  </a:cubicBezTo>
                  <a:cubicBezTo>
                    <a:pt x="478" y="2136"/>
                    <a:pt x="538" y="2099"/>
                    <a:pt x="603" y="2099"/>
                  </a:cubicBezTo>
                  <a:cubicBezTo>
                    <a:pt x="626" y="2099"/>
                    <a:pt x="650" y="2104"/>
                    <a:pt x="675" y="2116"/>
                  </a:cubicBezTo>
                  <a:cubicBezTo>
                    <a:pt x="785" y="2179"/>
                    <a:pt x="847" y="2289"/>
                    <a:pt x="847" y="2398"/>
                  </a:cubicBezTo>
                  <a:cubicBezTo>
                    <a:pt x="863" y="2493"/>
                    <a:pt x="816" y="2602"/>
                    <a:pt x="722" y="2681"/>
                  </a:cubicBezTo>
                  <a:lnTo>
                    <a:pt x="424" y="2931"/>
                  </a:lnTo>
                  <a:cubicBezTo>
                    <a:pt x="283" y="3025"/>
                    <a:pt x="267" y="3229"/>
                    <a:pt x="361" y="3370"/>
                  </a:cubicBezTo>
                  <a:cubicBezTo>
                    <a:pt x="769" y="3935"/>
                    <a:pt x="1396" y="4295"/>
                    <a:pt x="2086" y="4295"/>
                  </a:cubicBezTo>
                  <a:cubicBezTo>
                    <a:pt x="2446" y="4295"/>
                    <a:pt x="2791" y="4185"/>
                    <a:pt x="3104" y="3997"/>
                  </a:cubicBezTo>
                  <a:cubicBezTo>
                    <a:pt x="4076" y="3464"/>
                    <a:pt x="4452" y="2398"/>
                    <a:pt x="4076" y="1364"/>
                  </a:cubicBezTo>
                  <a:cubicBezTo>
                    <a:pt x="3778" y="549"/>
                    <a:pt x="2979" y="0"/>
                    <a:pt x="2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7"/>
            <p:cNvSpPr/>
            <p:nvPr/>
          </p:nvSpPr>
          <p:spPr>
            <a:xfrm>
              <a:off x="-1662450" y="2192200"/>
              <a:ext cx="89375" cy="112100"/>
            </a:xfrm>
            <a:custGeom>
              <a:avLst/>
              <a:gdLst/>
              <a:ahLst/>
              <a:cxnLst/>
              <a:rect l="l" t="t" r="r" b="b"/>
              <a:pathLst>
                <a:path w="3575" h="4484" extrusionOk="0">
                  <a:moveTo>
                    <a:pt x="3088" y="878"/>
                  </a:moveTo>
                  <a:cubicBezTo>
                    <a:pt x="3026" y="580"/>
                    <a:pt x="2963" y="298"/>
                    <a:pt x="2885" y="0"/>
                  </a:cubicBezTo>
                  <a:cubicBezTo>
                    <a:pt x="2791" y="32"/>
                    <a:pt x="2697" y="32"/>
                    <a:pt x="2602" y="63"/>
                  </a:cubicBezTo>
                  <a:cubicBezTo>
                    <a:pt x="2070" y="220"/>
                    <a:pt x="1552" y="423"/>
                    <a:pt x="1082" y="721"/>
                  </a:cubicBezTo>
                  <a:cubicBezTo>
                    <a:pt x="737" y="956"/>
                    <a:pt x="424" y="1239"/>
                    <a:pt x="110" y="1505"/>
                  </a:cubicBezTo>
                  <a:cubicBezTo>
                    <a:pt x="79" y="1521"/>
                    <a:pt x="63" y="1568"/>
                    <a:pt x="63" y="1599"/>
                  </a:cubicBezTo>
                  <a:cubicBezTo>
                    <a:pt x="1" y="2492"/>
                    <a:pt x="32" y="3370"/>
                    <a:pt x="251" y="4232"/>
                  </a:cubicBezTo>
                  <a:cubicBezTo>
                    <a:pt x="267" y="4311"/>
                    <a:pt x="298" y="4389"/>
                    <a:pt x="330" y="4483"/>
                  </a:cubicBezTo>
                  <a:cubicBezTo>
                    <a:pt x="455" y="4467"/>
                    <a:pt x="581" y="4467"/>
                    <a:pt x="690" y="4436"/>
                  </a:cubicBezTo>
                  <a:cubicBezTo>
                    <a:pt x="1286" y="4279"/>
                    <a:pt x="1881" y="4123"/>
                    <a:pt x="2477" y="3950"/>
                  </a:cubicBezTo>
                  <a:cubicBezTo>
                    <a:pt x="2791" y="3856"/>
                    <a:pt x="3104" y="3746"/>
                    <a:pt x="3402" y="3637"/>
                  </a:cubicBezTo>
                  <a:cubicBezTo>
                    <a:pt x="3512" y="3605"/>
                    <a:pt x="3574" y="3558"/>
                    <a:pt x="3543" y="3433"/>
                  </a:cubicBezTo>
                  <a:cubicBezTo>
                    <a:pt x="3496" y="3182"/>
                    <a:pt x="3465" y="2931"/>
                    <a:pt x="3418" y="2665"/>
                  </a:cubicBezTo>
                  <a:cubicBezTo>
                    <a:pt x="3214" y="2696"/>
                    <a:pt x="3010" y="2712"/>
                    <a:pt x="2822" y="2759"/>
                  </a:cubicBezTo>
                  <a:cubicBezTo>
                    <a:pt x="2587" y="2806"/>
                    <a:pt x="2352" y="2822"/>
                    <a:pt x="2117" y="2743"/>
                  </a:cubicBezTo>
                  <a:cubicBezTo>
                    <a:pt x="1850" y="2649"/>
                    <a:pt x="1646" y="2461"/>
                    <a:pt x="1568" y="2195"/>
                  </a:cubicBezTo>
                  <a:cubicBezTo>
                    <a:pt x="1474" y="1881"/>
                    <a:pt x="1552" y="1615"/>
                    <a:pt x="1787" y="1380"/>
                  </a:cubicBezTo>
                  <a:cubicBezTo>
                    <a:pt x="2023" y="1144"/>
                    <a:pt x="2305" y="1019"/>
                    <a:pt x="2634" y="972"/>
                  </a:cubicBezTo>
                  <a:cubicBezTo>
                    <a:pt x="2775" y="956"/>
                    <a:pt x="2932" y="909"/>
                    <a:pt x="3088" y="8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7"/>
            <p:cNvSpPr/>
            <p:nvPr/>
          </p:nvSpPr>
          <p:spPr>
            <a:xfrm>
              <a:off x="-1650300" y="2079725"/>
              <a:ext cx="51350" cy="101525"/>
            </a:xfrm>
            <a:custGeom>
              <a:avLst/>
              <a:gdLst/>
              <a:ahLst/>
              <a:cxnLst/>
              <a:rect l="l" t="t" r="r" b="b"/>
              <a:pathLst>
                <a:path w="2054" h="4061" extrusionOk="0">
                  <a:moveTo>
                    <a:pt x="2054" y="3261"/>
                  </a:moveTo>
                  <a:cubicBezTo>
                    <a:pt x="1693" y="2085"/>
                    <a:pt x="1207" y="988"/>
                    <a:pt x="486" y="1"/>
                  </a:cubicBezTo>
                  <a:cubicBezTo>
                    <a:pt x="283" y="142"/>
                    <a:pt x="189" y="393"/>
                    <a:pt x="283" y="643"/>
                  </a:cubicBezTo>
                  <a:cubicBezTo>
                    <a:pt x="439" y="1129"/>
                    <a:pt x="455" y="1615"/>
                    <a:pt x="424" y="2101"/>
                  </a:cubicBezTo>
                  <a:cubicBezTo>
                    <a:pt x="377" y="2728"/>
                    <a:pt x="236" y="3339"/>
                    <a:pt x="32" y="3919"/>
                  </a:cubicBezTo>
                  <a:cubicBezTo>
                    <a:pt x="16" y="3951"/>
                    <a:pt x="16" y="3998"/>
                    <a:pt x="0" y="4060"/>
                  </a:cubicBezTo>
                  <a:cubicBezTo>
                    <a:pt x="659" y="3700"/>
                    <a:pt x="1333" y="3418"/>
                    <a:pt x="2054" y="326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77"/>
            <p:cNvSpPr/>
            <p:nvPr/>
          </p:nvSpPr>
          <p:spPr>
            <a:xfrm>
              <a:off x="-1829000" y="1969225"/>
              <a:ext cx="170500" cy="91325"/>
            </a:xfrm>
            <a:custGeom>
              <a:avLst/>
              <a:gdLst/>
              <a:ahLst/>
              <a:cxnLst/>
              <a:rect l="l" t="t" r="r" b="b"/>
              <a:pathLst>
                <a:path w="6820" h="3653" extrusionOk="0">
                  <a:moveTo>
                    <a:pt x="1" y="690"/>
                  </a:moveTo>
                  <a:cubicBezTo>
                    <a:pt x="550" y="831"/>
                    <a:pt x="1051" y="957"/>
                    <a:pt x="1568" y="1098"/>
                  </a:cubicBezTo>
                  <a:cubicBezTo>
                    <a:pt x="2054" y="1255"/>
                    <a:pt x="2540" y="1411"/>
                    <a:pt x="3010" y="1584"/>
                  </a:cubicBezTo>
                  <a:cubicBezTo>
                    <a:pt x="3481" y="1756"/>
                    <a:pt x="3951" y="1944"/>
                    <a:pt x="4405" y="2148"/>
                  </a:cubicBezTo>
                  <a:cubicBezTo>
                    <a:pt x="4797" y="2336"/>
                    <a:pt x="5173" y="2540"/>
                    <a:pt x="5518" y="2775"/>
                  </a:cubicBezTo>
                  <a:cubicBezTo>
                    <a:pt x="5847" y="2979"/>
                    <a:pt x="6130" y="3229"/>
                    <a:pt x="6443" y="3480"/>
                  </a:cubicBezTo>
                  <a:cubicBezTo>
                    <a:pt x="6490" y="3512"/>
                    <a:pt x="6521" y="3590"/>
                    <a:pt x="6553" y="3653"/>
                  </a:cubicBezTo>
                  <a:cubicBezTo>
                    <a:pt x="6569" y="3637"/>
                    <a:pt x="6584" y="3621"/>
                    <a:pt x="6584" y="3606"/>
                  </a:cubicBezTo>
                  <a:cubicBezTo>
                    <a:pt x="6600" y="3606"/>
                    <a:pt x="6600" y="3606"/>
                    <a:pt x="6616" y="3590"/>
                  </a:cubicBezTo>
                  <a:cubicBezTo>
                    <a:pt x="6772" y="3355"/>
                    <a:pt x="6819" y="3433"/>
                    <a:pt x="6584" y="3198"/>
                  </a:cubicBezTo>
                  <a:cubicBezTo>
                    <a:pt x="6036" y="2681"/>
                    <a:pt x="5456" y="2226"/>
                    <a:pt x="4797" y="1866"/>
                  </a:cubicBezTo>
                  <a:cubicBezTo>
                    <a:pt x="4343" y="1599"/>
                    <a:pt x="3888" y="1349"/>
                    <a:pt x="3418" y="1129"/>
                  </a:cubicBezTo>
                  <a:cubicBezTo>
                    <a:pt x="2948" y="910"/>
                    <a:pt x="2446" y="737"/>
                    <a:pt x="1960" y="549"/>
                  </a:cubicBezTo>
                  <a:cubicBezTo>
                    <a:pt x="1756" y="455"/>
                    <a:pt x="1553" y="377"/>
                    <a:pt x="1333" y="314"/>
                  </a:cubicBezTo>
                  <a:cubicBezTo>
                    <a:pt x="1020" y="204"/>
                    <a:pt x="706" y="110"/>
                    <a:pt x="393" y="16"/>
                  </a:cubicBezTo>
                  <a:cubicBezTo>
                    <a:pt x="346" y="1"/>
                    <a:pt x="267" y="48"/>
                    <a:pt x="252" y="95"/>
                  </a:cubicBezTo>
                  <a:cubicBezTo>
                    <a:pt x="173" y="283"/>
                    <a:pt x="95" y="471"/>
                    <a:pt x="1" y="6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77"/>
            <p:cNvSpPr/>
            <p:nvPr/>
          </p:nvSpPr>
          <p:spPr>
            <a:xfrm>
              <a:off x="-1869350" y="1923375"/>
              <a:ext cx="38025" cy="44300"/>
            </a:xfrm>
            <a:custGeom>
              <a:avLst/>
              <a:gdLst/>
              <a:ahLst/>
              <a:cxnLst/>
              <a:rect l="l" t="t" r="r" b="b"/>
              <a:pathLst>
                <a:path w="1521" h="1772" extrusionOk="0">
                  <a:moveTo>
                    <a:pt x="878" y="1568"/>
                  </a:moveTo>
                  <a:cubicBezTo>
                    <a:pt x="314" y="1427"/>
                    <a:pt x="220" y="1082"/>
                    <a:pt x="283" y="753"/>
                  </a:cubicBezTo>
                  <a:cubicBezTo>
                    <a:pt x="330" y="502"/>
                    <a:pt x="502" y="314"/>
                    <a:pt x="737" y="283"/>
                  </a:cubicBezTo>
                  <a:cubicBezTo>
                    <a:pt x="957" y="251"/>
                    <a:pt x="1192" y="314"/>
                    <a:pt x="1427" y="346"/>
                  </a:cubicBezTo>
                  <a:cubicBezTo>
                    <a:pt x="1443" y="330"/>
                    <a:pt x="1474" y="267"/>
                    <a:pt x="1521" y="204"/>
                  </a:cubicBezTo>
                  <a:cubicBezTo>
                    <a:pt x="1301" y="79"/>
                    <a:pt x="1082" y="1"/>
                    <a:pt x="831" y="63"/>
                  </a:cubicBezTo>
                  <a:cubicBezTo>
                    <a:pt x="298" y="157"/>
                    <a:pt x="1" y="596"/>
                    <a:pt x="79" y="1129"/>
                  </a:cubicBezTo>
                  <a:cubicBezTo>
                    <a:pt x="110" y="1364"/>
                    <a:pt x="236" y="1552"/>
                    <a:pt x="424" y="1694"/>
                  </a:cubicBezTo>
                  <a:cubicBezTo>
                    <a:pt x="518" y="1772"/>
                    <a:pt x="627" y="1756"/>
                    <a:pt x="737" y="1678"/>
                  </a:cubicBezTo>
                  <a:cubicBezTo>
                    <a:pt x="784" y="1646"/>
                    <a:pt x="816" y="1615"/>
                    <a:pt x="878" y="15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7"/>
            <p:cNvSpPr/>
            <p:nvPr/>
          </p:nvSpPr>
          <p:spPr>
            <a:xfrm>
              <a:off x="-1545675" y="2252150"/>
              <a:ext cx="8250" cy="14925"/>
            </a:xfrm>
            <a:custGeom>
              <a:avLst/>
              <a:gdLst/>
              <a:ahLst/>
              <a:cxnLst/>
              <a:rect l="l" t="t" r="r" b="b"/>
              <a:pathLst>
                <a:path w="330" h="597" extrusionOk="0">
                  <a:moveTo>
                    <a:pt x="236" y="0"/>
                  </a:moveTo>
                  <a:cubicBezTo>
                    <a:pt x="157" y="16"/>
                    <a:pt x="79" y="32"/>
                    <a:pt x="1" y="47"/>
                  </a:cubicBezTo>
                  <a:cubicBezTo>
                    <a:pt x="32" y="220"/>
                    <a:pt x="63" y="408"/>
                    <a:pt x="110" y="596"/>
                  </a:cubicBezTo>
                  <a:cubicBezTo>
                    <a:pt x="189" y="549"/>
                    <a:pt x="251" y="518"/>
                    <a:pt x="330" y="471"/>
                  </a:cubicBezTo>
                  <a:cubicBezTo>
                    <a:pt x="298" y="314"/>
                    <a:pt x="267" y="157"/>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77"/>
            <p:cNvSpPr/>
            <p:nvPr/>
          </p:nvSpPr>
          <p:spPr>
            <a:xfrm>
              <a:off x="-1606025" y="2325825"/>
              <a:ext cx="32950" cy="32150"/>
            </a:xfrm>
            <a:custGeom>
              <a:avLst/>
              <a:gdLst/>
              <a:ahLst/>
              <a:cxnLst/>
              <a:rect l="l" t="t" r="r" b="b"/>
              <a:pathLst>
                <a:path w="1318" h="1286" extrusionOk="0">
                  <a:moveTo>
                    <a:pt x="659" y="0"/>
                  </a:moveTo>
                  <a:cubicBezTo>
                    <a:pt x="1019" y="0"/>
                    <a:pt x="1302" y="267"/>
                    <a:pt x="1302" y="643"/>
                  </a:cubicBezTo>
                  <a:cubicBezTo>
                    <a:pt x="1317" y="988"/>
                    <a:pt x="1019" y="1285"/>
                    <a:pt x="659" y="1285"/>
                  </a:cubicBezTo>
                  <a:cubicBezTo>
                    <a:pt x="298" y="1285"/>
                    <a:pt x="1" y="1003"/>
                    <a:pt x="1" y="643"/>
                  </a:cubicBezTo>
                  <a:cubicBezTo>
                    <a:pt x="1" y="298"/>
                    <a:pt x="298" y="0"/>
                    <a:pt x="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77"/>
            <p:cNvSpPr/>
            <p:nvPr/>
          </p:nvSpPr>
          <p:spPr>
            <a:xfrm>
              <a:off x="-1479850" y="2348150"/>
              <a:ext cx="32550" cy="32950"/>
            </a:xfrm>
            <a:custGeom>
              <a:avLst/>
              <a:gdLst/>
              <a:ahLst/>
              <a:cxnLst/>
              <a:rect l="l" t="t" r="r" b="b"/>
              <a:pathLst>
                <a:path w="1302" h="1318" extrusionOk="0">
                  <a:moveTo>
                    <a:pt x="612" y="1"/>
                  </a:moveTo>
                  <a:cubicBezTo>
                    <a:pt x="1020" y="1"/>
                    <a:pt x="1302" y="283"/>
                    <a:pt x="1302" y="690"/>
                  </a:cubicBezTo>
                  <a:cubicBezTo>
                    <a:pt x="1302" y="988"/>
                    <a:pt x="1020" y="1302"/>
                    <a:pt x="659" y="1302"/>
                  </a:cubicBezTo>
                  <a:cubicBezTo>
                    <a:pt x="283" y="1317"/>
                    <a:pt x="1" y="957"/>
                    <a:pt x="1" y="659"/>
                  </a:cubicBezTo>
                  <a:cubicBezTo>
                    <a:pt x="1" y="314"/>
                    <a:pt x="299" y="1"/>
                    <a:pt x="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77"/>
            <p:cNvSpPr/>
            <p:nvPr/>
          </p:nvSpPr>
          <p:spPr>
            <a:xfrm>
              <a:off x="-1334075" y="2281150"/>
              <a:ext cx="32550" cy="32550"/>
            </a:xfrm>
            <a:custGeom>
              <a:avLst/>
              <a:gdLst/>
              <a:ahLst/>
              <a:cxnLst/>
              <a:rect l="l" t="t" r="r" b="b"/>
              <a:pathLst>
                <a:path w="1302" h="1302" extrusionOk="0">
                  <a:moveTo>
                    <a:pt x="643" y="0"/>
                  </a:moveTo>
                  <a:cubicBezTo>
                    <a:pt x="1004" y="0"/>
                    <a:pt x="1286" y="282"/>
                    <a:pt x="1302" y="643"/>
                  </a:cubicBezTo>
                  <a:cubicBezTo>
                    <a:pt x="1302" y="1019"/>
                    <a:pt x="1035" y="1301"/>
                    <a:pt x="659" y="1286"/>
                  </a:cubicBezTo>
                  <a:cubicBezTo>
                    <a:pt x="283" y="1301"/>
                    <a:pt x="1" y="1035"/>
                    <a:pt x="1" y="659"/>
                  </a:cubicBezTo>
                  <a:cubicBezTo>
                    <a:pt x="1" y="298"/>
                    <a:pt x="283" y="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7"/>
            <p:cNvSpPr/>
            <p:nvPr/>
          </p:nvSpPr>
          <p:spPr>
            <a:xfrm>
              <a:off x="-1768650" y="2058575"/>
              <a:ext cx="125425" cy="185750"/>
            </a:xfrm>
            <a:custGeom>
              <a:avLst/>
              <a:gdLst/>
              <a:ahLst/>
              <a:cxnLst/>
              <a:rect l="l" t="t" r="r" b="b"/>
              <a:pathLst>
                <a:path w="5017" h="7430" extrusionOk="0">
                  <a:moveTo>
                    <a:pt x="4546" y="0"/>
                  </a:moveTo>
                  <a:cubicBezTo>
                    <a:pt x="2979" y="2383"/>
                    <a:pt x="1286" y="4671"/>
                    <a:pt x="1" y="7226"/>
                  </a:cubicBezTo>
                  <a:cubicBezTo>
                    <a:pt x="220" y="7289"/>
                    <a:pt x="408" y="7336"/>
                    <a:pt x="596" y="7399"/>
                  </a:cubicBezTo>
                  <a:cubicBezTo>
                    <a:pt x="675" y="7430"/>
                    <a:pt x="722" y="7399"/>
                    <a:pt x="753" y="7320"/>
                  </a:cubicBezTo>
                  <a:cubicBezTo>
                    <a:pt x="957" y="6928"/>
                    <a:pt x="1176" y="6552"/>
                    <a:pt x="1396" y="6160"/>
                  </a:cubicBezTo>
                  <a:cubicBezTo>
                    <a:pt x="1584" y="5831"/>
                    <a:pt x="1788" y="5502"/>
                    <a:pt x="1976" y="5173"/>
                  </a:cubicBezTo>
                  <a:cubicBezTo>
                    <a:pt x="2227" y="4765"/>
                    <a:pt x="2477" y="4373"/>
                    <a:pt x="2728" y="3997"/>
                  </a:cubicBezTo>
                  <a:cubicBezTo>
                    <a:pt x="2963" y="3621"/>
                    <a:pt x="3214" y="3261"/>
                    <a:pt x="3465" y="2884"/>
                  </a:cubicBezTo>
                  <a:cubicBezTo>
                    <a:pt x="3763" y="2461"/>
                    <a:pt x="4060" y="2007"/>
                    <a:pt x="4358" y="1583"/>
                  </a:cubicBezTo>
                  <a:cubicBezTo>
                    <a:pt x="4546" y="1286"/>
                    <a:pt x="4750" y="988"/>
                    <a:pt x="4954" y="706"/>
                  </a:cubicBezTo>
                  <a:cubicBezTo>
                    <a:pt x="5001" y="627"/>
                    <a:pt x="5017" y="549"/>
                    <a:pt x="4954" y="471"/>
                  </a:cubicBezTo>
                  <a:cubicBezTo>
                    <a:pt x="4829" y="329"/>
                    <a:pt x="4703" y="188"/>
                    <a:pt x="45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7"/>
            <p:cNvSpPr/>
            <p:nvPr/>
          </p:nvSpPr>
          <p:spPr>
            <a:xfrm>
              <a:off x="-1779625" y="2045650"/>
              <a:ext cx="145025" cy="206125"/>
            </a:xfrm>
            <a:custGeom>
              <a:avLst/>
              <a:gdLst/>
              <a:ahLst/>
              <a:cxnLst/>
              <a:rect l="l" t="t" r="r" b="b"/>
              <a:pathLst>
                <a:path w="5801" h="8245" extrusionOk="0">
                  <a:moveTo>
                    <a:pt x="5017" y="1050"/>
                  </a:moveTo>
                  <a:lnTo>
                    <a:pt x="5079" y="1113"/>
                  </a:lnTo>
                  <a:cubicBezTo>
                    <a:pt x="4891" y="1395"/>
                    <a:pt x="4703" y="1662"/>
                    <a:pt x="4531" y="1912"/>
                  </a:cubicBezTo>
                  <a:cubicBezTo>
                    <a:pt x="4343" y="2194"/>
                    <a:pt x="4155" y="2477"/>
                    <a:pt x="3967" y="2759"/>
                  </a:cubicBezTo>
                  <a:lnTo>
                    <a:pt x="3637" y="3229"/>
                  </a:lnTo>
                  <a:cubicBezTo>
                    <a:pt x="3559" y="3354"/>
                    <a:pt x="3481" y="3464"/>
                    <a:pt x="3402" y="3589"/>
                  </a:cubicBezTo>
                  <a:cubicBezTo>
                    <a:pt x="3246" y="3825"/>
                    <a:pt x="3073" y="4075"/>
                    <a:pt x="2901" y="4342"/>
                  </a:cubicBezTo>
                  <a:cubicBezTo>
                    <a:pt x="2666" y="4687"/>
                    <a:pt x="2430" y="5063"/>
                    <a:pt x="2148" y="5517"/>
                  </a:cubicBezTo>
                  <a:cubicBezTo>
                    <a:pt x="1898" y="5925"/>
                    <a:pt x="1725" y="6238"/>
                    <a:pt x="1553" y="6521"/>
                  </a:cubicBezTo>
                  <a:cubicBezTo>
                    <a:pt x="1365" y="6850"/>
                    <a:pt x="1192" y="7195"/>
                    <a:pt x="988" y="7571"/>
                  </a:cubicBezTo>
                  <a:cubicBezTo>
                    <a:pt x="957" y="7571"/>
                    <a:pt x="926" y="7555"/>
                    <a:pt x="894" y="7555"/>
                  </a:cubicBezTo>
                  <a:cubicBezTo>
                    <a:pt x="1835" y="5753"/>
                    <a:pt x="2979" y="4060"/>
                    <a:pt x="4092" y="2430"/>
                  </a:cubicBezTo>
                  <a:cubicBezTo>
                    <a:pt x="4390" y="1975"/>
                    <a:pt x="4703" y="1505"/>
                    <a:pt x="5017" y="1050"/>
                  </a:cubicBezTo>
                  <a:close/>
                  <a:moveTo>
                    <a:pt x="4954" y="0"/>
                  </a:moveTo>
                  <a:lnTo>
                    <a:pt x="4719" y="345"/>
                  </a:lnTo>
                  <a:cubicBezTo>
                    <a:pt x="4343" y="925"/>
                    <a:pt x="3951" y="1505"/>
                    <a:pt x="3559" y="2069"/>
                  </a:cubicBezTo>
                  <a:cubicBezTo>
                    <a:pt x="2368" y="3825"/>
                    <a:pt x="1145" y="5643"/>
                    <a:pt x="158" y="7602"/>
                  </a:cubicBezTo>
                  <a:lnTo>
                    <a:pt x="1" y="7947"/>
                  </a:lnTo>
                  <a:lnTo>
                    <a:pt x="534" y="8104"/>
                  </a:lnTo>
                  <a:cubicBezTo>
                    <a:pt x="675" y="8135"/>
                    <a:pt x="816" y="8182"/>
                    <a:pt x="941" y="8213"/>
                  </a:cubicBezTo>
                  <a:cubicBezTo>
                    <a:pt x="988" y="8229"/>
                    <a:pt x="1035" y="8245"/>
                    <a:pt x="1082" y="8245"/>
                  </a:cubicBezTo>
                  <a:cubicBezTo>
                    <a:pt x="1177" y="8245"/>
                    <a:pt x="1365" y="8213"/>
                    <a:pt x="1474" y="7994"/>
                  </a:cubicBezTo>
                  <a:cubicBezTo>
                    <a:pt x="1709" y="7555"/>
                    <a:pt x="1898" y="7195"/>
                    <a:pt x="2101" y="6834"/>
                  </a:cubicBezTo>
                  <a:cubicBezTo>
                    <a:pt x="2258" y="6552"/>
                    <a:pt x="2446" y="6238"/>
                    <a:pt x="2697" y="5847"/>
                  </a:cubicBezTo>
                  <a:cubicBezTo>
                    <a:pt x="2963" y="5392"/>
                    <a:pt x="3198" y="5032"/>
                    <a:pt x="3434" y="4687"/>
                  </a:cubicBezTo>
                  <a:cubicBezTo>
                    <a:pt x="3590" y="4436"/>
                    <a:pt x="3763" y="4185"/>
                    <a:pt x="3920" y="3950"/>
                  </a:cubicBezTo>
                  <a:cubicBezTo>
                    <a:pt x="4014" y="3825"/>
                    <a:pt x="4092" y="3699"/>
                    <a:pt x="4170" y="3589"/>
                  </a:cubicBezTo>
                  <a:lnTo>
                    <a:pt x="4484" y="3104"/>
                  </a:lnTo>
                  <a:cubicBezTo>
                    <a:pt x="4672" y="2821"/>
                    <a:pt x="4860" y="2555"/>
                    <a:pt x="5048" y="2273"/>
                  </a:cubicBezTo>
                  <a:cubicBezTo>
                    <a:pt x="5236" y="1991"/>
                    <a:pt x="5440" y="1709"/>
                    <a:pt x="5659" y="1395"/>
                  </a:cubicBezTo>
                  <a:cubicBezTo>
                    <a:pt x="5800" y="1191"/>
                    <a:pt x="5785" y="972"/>
                    <a:pt x="5628" y="784"/>
                  </a:cubicBezTo>
                  <a:lnTo>
                    <a:pt x="49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77"/>
            <p:cNvSpPr/>
            <p:nvPr/>
          </p:nvSpPr>
          <p:spPr>
            <a:xfrm>
              <a:off x="-2018250" y="1928900"/>
              <a:ext cx="542750" cy="469425"/>
            </a:xfrm>
            <a:custGeom>
              <a:avLst/>
              <a:gdLst/>
              <a:ahLst/>
              <a:cxnLst/>
              <a:rect l="l" t="t" r="r" b="b"/>
              <a:pathLst>
                <a:path w="21710" h="18777" extrusionOk="0">
                  <a:moveTo>
                    <a:pt x="3480" y="11410"/>
                  </a:moveTo>
                  <a:cubicBezTo>
                    <a:pt x="3840" y="11567"/>
                    <a:pt x="4185" y="11708"/>
                    <a:pt x="4530" y="11833"/>
                  </a:cubicBezTo>
                  <a:cubicBezTo>
                    <a:pt x="4656" y="11896"/>
                    <a:pt x="4781" y="11943"/>
                    <a:pt x="4922" y="11990"/>
                  </a:cubicBezTo>
                  <a:cubicBezTo>
                    <a:pt x="5047" y="12037"/>
                    <a:pt x="5173" y="12100"/>
                    <a:pt x="5298" y="12147"/>
                  </a:cubicBezTo>
                  <a:cubicBezTo>
                    <a:pt x="5674" y="12288"/>
                    <a:pt x="6066" y="12445"/>
                    <a:pt x="6442" y="12601"/>
                  </a:cubicBezTo>
                  <a:cubicBezTo>
                    <a:pt x="7007" y="12805"/>
                    <a:pt x="7571" y="13009"/>
                    <a:pt x="8135" y="13213"/>
                  </a:cubicBezTo>
                  <a:cubicBezTo>
                    <a:pt x="8449" y="13307"/>
                    <a:pt x="8762" y="13416"/>
                    <a:pt x="9107" y="13526"/>
                  </a:cubicBezTo>
                  <a:cubicBezTo>
                    <a:pt x="9091" y="13542"/>
                    <a:pt x="9091" y="13542"/>
                    <a:pt x="9091" y="13557"/>
                  </a:cubicBezTo>
                  <a:cubicBezTo>
                    <a:pt x="8903" y="13996"/>
                    <a:pt x="8715" y="14435"/>
                    <a:pt x="8527" y="14874"/>
                  </a:cubicBezTo>
                  <a:lnTo>
                    <a:pt x="8433" y="15078"/>
                  </a:lnTo>
                  <a:cubicBezTo>
                    <a:pt x="8433" y="15109"/>
                    <a:pt x="8417" y="15141"/>
                    <a:pt x="8417" y="15156"/>
                  </a:cubicBezTo>
                  <a:cubicBezTo>
                    <a:pt x="7869" y="15093"/>
                    <a:pt x="7305" y="15015"/>
                    <a:pt x="6756" y="14921"/>
                  </a:cubicBezTo>
                  <a:cubicBezTo>
                    <a:pt x="6364" y="14858"/>
                    <a:pt x="5972" y="14749"/>
                    <a:pt x="5596" y="14655"/>
                  </a:cubicBezTo>
                  <a:cubicBezTo>
                    <a:pt x="5502" y="14623"/>
                    <a:pt x="5408" y="14608"/>
                    <a:pt x="5314" y="14576"/>
                  </a:cubicBezTo>
                  <a:cubicBezTo>
                    <a:pt x="4969" y="14498"/>
                    <a:pt x="4609" y="14388"/>
                    <a:pt x="4264" y="14278"/>
                  </a:cubicBezTo>
                  <a:cubicBezTo>
                    <a:pt x="3982" y="14184"/>
                    <a:pt x="3699" y="14090"/>
                    <a:pt x="3370" y="13965"/>
                  </a:cubicBezTo>
                  <a:cubicBezTo>
                    <a:pt x="3166" y="13887"/>
                    <a:pt x="2884" y="13777"/>
                    <a:pt x="2602" y="13651"/>
                  </a:cubicBezTo>
                  <a:lnTo>
                    <a:pt x="3480" y="11410"/>
                  </a:lnTo>
                  <a:close/>
                  <a:moveTo>
                    <a:pt x="2116" y="14905"/>
                  </a:moveTo>
                  <a:cubicBezTo>
                    <a:pt x="2383" y="15015"/>
                    <a:pt x="2649" y="15125"/>
                    <a:pt x="2900" y="15219"/>
                  </a:cubicBezTo>
                  <a:cubicBezTo>
                    <a:pt x="3355" y="15391"/>
                    <a:pt x="3825" y="15532"/>
                    <a:pt x="4279" y="15673"/>
                  </a:cubicBezTo>
                  <a:lnTo>
                    <a:pt x="4295" y="15689"/>
                  </a:lnTo>
                  <a:cubicBezTo>
                    <a:pt x="4671" y="15799"/>
                    <a:pt x="5094" y="15924"/>
                    <a:pt x="5533" y="16034"/>
                  </a:cubicBezTo>
                  <a:cubicBezTo>
                    <a:pt x="6176" y="16175"/>
                    <a:pt x="6772" y="16285"/>
                    <a:pt x="7336" y="16379"/>
                  </a:cubicBezTo>
                  <a:cubicBezTo>
                    <a:pt x="7493" y="16410"/>
                    <a:pt x="7665" y="16441"/>
                    <a:pt x="7837" y="16457"/>
                  </a:cubicBezTo>
                  <a:cubicBezTo>
                    <a:pt x="7587" y="16802"/>
                    <a:pt x="7226" y="17037"/>
                    <a:pt x="6709" y="17225"/>
                  </a:cubicBezTo>
                  <a:cubicBezTo>
                    <a:pt x="6273" y="17370"/>
                    <a:pt x="5828" y="17450"/>
                    <a:pt x="5396" y="17450"/>
                  </a:cubicBezTo>
                  <a:cubicBezTo>
                    <a:pt x="5268" y="17450"/>
                    <a:pt x="5141" y="17443"/>
                    <a:pt x="5016" y="17429"/>
                  </a:cubicBezTo>
                  <a:cubicBezTo>
                    <a:pt x="4530" y="17382"/>
                    <a:pt x="4044" y="17272"/>
                    <a:pt x="3558" y="17115"/>
                  </a:cubicBezTo>
                  <a:cubicBezTo>
                    <a:pt x="2978" y="16912"/>
                    <a:pt x="2461" y="16598"/>
                    <a:pt x="1944" y="16285"/>
                  </a:cubicBezTo>
                  <a:cubicBezTo>
                    <a:pt x="1850" y="16238"/>
                    <a:pt x="1756" y="16159"/>
                    <a:pt x="1662" y="16097"/>
                  </a:cubicBezTo>
                  <a:cubicBezTo>
                    <a:pt x="1662" y="16081"/>
                    <a:pt x="1662" y="16081"/>
                    <a:pt x="1646" y="16081"/>
                  </a:cubicBezTo>
                  <a:cubicBezTo>
                    <a:pt x="1724" y="15893"/>
                    <a:pt x="1803" y="15689"/>
                    <a:pt x="1881" y="15501"/>
                  </a:cubicBezTo>
                  <a:lnTo>
                    <a:pt x="1975" y="15250"/>
                  </a:lnTo>
                  <a:cubicBezTo>
                    <a:pt x="2007" y="15156"/>
                    <a:pt x="2054" y="15078"/>
                    <a:pt x="2085" y="14984"/>
                  </a:cubicBezTo>
                  <a:lnTo>
                    <a:pt x="2116" y="14905"/>
                  </a:lnTo>
                  <a:close/>
                  <a:moveTo>
                    <a:pt x="6835" y="1"/>
                  </a:moveTo>
                  <a:cubicBezTo>
                    <a:pt x="6627" y="1"/>
                    <a:pt x="6446" y="86"/>
                    <a:pt x="6317" y="250"/>
                  </a:cubicBezTo>
                  <a:cubicBezTo>
                    <a:pt x="6160" y="454"/>
                    <a:pt x="6129" y="846"/>
                    <a:pt x="6317" y="1096"/>
                  </a:cubicBezTo>
                  <a:cubicBezTo>
                    <a:pt x="6411" y="1190"/>
                    <a:pt x="6536" y="1284"/>
                    <a:pt x="6693" y="1331"/>
                  </a:cubicBezTo>
                  <a:cubicBezTo>
                    <a:pt x="6897" y="1378"/>
                    <a:pt x="7101" y="1441"/>
                    <a:pt x="7305" y="1504"/>
                  </a:cubicBezTo>
                  <a:cubicBezTo>
                    <a:pt x="7508" y="1551"/>
                    <a:pt x="7696" y="1598"/>
                    <a:pt x="7884" y="1661"/>
                  </a:cubicBezTo>
                  <a:cubicBezTo>
                    <a:pt x="8276" y="1770"/>
                    <a:pt x="8637" y="1880"/>
                    <a:pt x="8997" y="2005"/>
                  </a:cubicBezTo>
                  <a:cubicBezTo>
                    <a:pt x="9264" y="2084"/>
                    <a:pt x="9624" y="2209"/>
                    <a:pt x="9969" y="2335"/>
                  </a:cubicBezTo>
                  <a:cubicBezTo>
                    <a:pt x="10361" y="2491"/>
                    <a:pt x="10690" y="2648"/>
                    <a:pt x="11004" y="2789"/>
                  </a:cubicBezTo>
                  <a:cubicBezTo>
                    <a:pt x="11427" y="2993"/>
                    <a:pt x="11756" y="3165"/>
                    <a:pt x="12069" y="3338"/>
                  </a:cubicBezTo>
                  <a:cubicBezTo>
                    <a:pt x="12399" y="3526"/>
                    <a:pt x="12728" y="3745"/>
                    <a:pt x="13041" y="3965"/>
                  </a:cubicBezTo>
                  <a:lnTo>
                    <a:pt x="13088" y="3996"/>
                  </a:lnTo>
                  <a:cubicBezTo>
                    <a:pt x="13543" y="4294"/>
                    <a:pt x="13982" y="4670"/>
                    <a:pt x="14436" y="5156"/>
                  </a:cubicBezTo>
                  <a:cubicBezTo>
                    <a:pt x="14954" y="5705"/>
                    <a:pt x="15361" y="6237"/>
                    <a:pt x="15659" y="6802"/>
                  </a:cubicBezTo>
                  <a:cubicBezTo>
                    <a:pt x="15690" y="6864"/>
                    <a:pt x="15737" y="6927"/>
                    <a:pt x="15769" y="6990"/>
                  </a:cubicBezTo>
                  <a:cubicBezTo>
                    <a:pt x="15941" y="7303"/>
                    <a:pt x="16098" y="7601"/>
                    <a:pt x="16239" y="7915"/>
                  </a:cubicBezTo>
                  <a:cubicBezTo>
                    <a:pt x="16380" y="8291"/>
                    <a:pt x="16521" y="8667"/>
                    <a:pt x="16646" y="9043"/>
                  </a:cubicBezTo>
                  <a:cubicBezTo>
                    <a:pt x="16678" y="9122"/>
                    <a:pt x="16693" y="9200"/>
                    <a:pt x="16725" y="9263"/>
                  </a:cubicBezTo>
                  <a:cubicBezTo>
                    <a:pt x="14515" y="9827"/>
                    <a:pt x="12994" y="11034"/>
                    <a:pt x="12085" y="12946"/>
                  </a:cubicBezTo>
                  <a:cubicBezTo>
                    <a:pt x="12069" y="12930"/>
                    <a:pt x="12054" y="12930"/>
                    <a:pt x="12038" y="12930"/>
                  </a:cubicBezTo>
                  <a:cubicBezTo>
                    <a:pt x="11803" y="12868"/>
                    <a:pt x="11584" y="12821"/>
                    <a:pt x="11348" y="12758"/>
                  </a:cubicBezTo>
                  <a:cubicBezTo>
                    <a:pt x="10910" y="12648"/>
                    <a:pt x="10486" y="12523"/>
                    <a:pt x="10000" y="12382"/>
                  </a:cubicBezTo>
                  <a:cubicBezTo>
                    <a:pt x="9797" y="12335"/>
                    <a:pt x="9609" y="12272"/>
                    <a:pt x="9421" y="12209"/>
                  </a:cubicBezTo>
                  <a:cubicBezTo>
                    <a:pt x="9295" y="12162"/>
                    <a:pt x="9170" y="12131"/>
                    <a:pt x="9029" y="12084"/>
                  </a:cubicBezTo>
                  <a:cubicBezTo>
                    <a:pt x="8652" y="11974"/>
                    <a:pt x="8276" y="11849"/>
                    <a:pt x="7884" y="11724"/>
                  </a:cubicBezTo>
                  <a:cubicBezTo>
                    <a:pt x="7493" y="11582"/>
                    <a:pt x="7101" y="11441"/>
                    <a:pt x="6709" y="11300"/>
                  </a:cubicBezTo>
                  <a:lnTo>
                    <a:pt x="6646" y="11269"/>
                  </a:lnTo>
                  <a:cubicBezTo>
                    <a:pt x="6239" y="11112"/>
                    <a:pt x="5831" y="10971"/>
                    <a:pt x="5439" y="10814"/>
                  </a:cubicBezTo>
                  <a:cubicBezTo>
                    <a:pt x="5251" y="10736"/>
                    <a:pt x="5047" y="10642"/>
                    <a:pt x="4859" y="10564"/>
                  </a:cubicBezTo>
                  <a:lnTo>
                    <a:pt x="4483" y="10407"/>
                  </a:lnTo>
                  <a:cubicBezTo>
                    <a:pt x="4295" y="10328"/>
                    <a:pt x="4091" y="10250"/>
                    <a:pt x="3903" y="10156"/>
                  </a:cubicBezTo>
                  <a:cubicBezTo>
                    <a:pt x="3668" y="10062"/>
                    <a:pt x="3417" y="9937"/>
                    <a:pt x="3182" y="9827"/>
                  </a:cubicBezTo>
                  <a:lnTo>
                    <a:pt x="3104" y="9796"/>
                  </a:lnTo>
                  <a:cubicBezTo>
                    <a:pt x="3025" y="9749"/>
                    <a:pt x="2947" y="9717"/>
                    <a:pt x="2884" y="9686"/>
                  </a:cubicBezTo>
                  <a:cubicBezTo>
                    <a:pt x="2759" y="9623"/>
                    <a:pt x="2634" y="9576"/>
                    <a:pt x="2508" y="9513"/>
                  </a:cubicBezTo>
                  <a:cubicBezTo>
                    <a:pt x="2430" y="9482"/>
                    <a:pt x="2336" y="9451"/>
                    <a:pt x="2242" y="9451"/>
                  </a:cubicBezTo>
                  <a:cubicBezTo>
                    <a:pt x="1975" y="9451"/>
                    <a:pt x="1740" y="9623"/>
                    <a:pt x="1630" y="9890"/>
                  </a:cubicBezTo>
                  <a:cubicBezTo>
                    <a:pt x="1474" y="10219"/>
                    <a:pt x="1630" y="10595"/>
                    <a:pt x="1991" y="10752"/>
                  </a:cubicBezTo>
                  <a:cubicBezTo>
                    <a:pt x="2069" y="10799"/>
                    <a:pt x="2163" y="10830"/>
                    <a:pt x="2257" y="10877"/>
                  </a:cubicBezTo>
                  <a:lnTo>
                    <a:pt x="1380" y="13087"/>
                  </a:lnTo>
                  <a:cubicBezTo>
                    <a:pt x="1348" y="13072"/>
                    <a:pt x="1301" y="13040"/>
                    <a:pt x="1270" y="13024"/>
                  </a:cubicBezTo>
                  <a:cubicBezTo>
                    <a:pt x="1160" y="12977"/>
                    <a:pt x="1066" y="12915"/>
                    <a:pt x="956" y="12868"/>
                  </a:cubicBezTo>
                  <a:cubicBezTo>
                    <a:pt x="862" y="12821"/>
                    <a:pt x="768" y="12805"/>
                    <a:pt x="690" y="12805"/>
                  </a:cubicBezTo>
                  <a:cubicBezTo>
                    <a:pt x="549" y="12805"/>
                    <a:pt x="314" y="12852"/>
                    <a:pt x="141" y="13166"/>
                  </a:cubicBezTo>
                  <a:cubicBezTo>
                    <a:pt x="32" y="13338"/>
                    <a:pt x="0" y="13526"/>
                    <a:pt x="63" y="13698"/>
                  </a:cubicBezTo>
                  <a:cubicBezTo>
                    <a:pt x="110" y="13871"/>
                    <a:pt x="220" y="13996"/>
                    <a:pt x="361" y="14075"/>
                  </a:cubicBezTo>
                  <a:lnTo>
                    <a:pt x="376" y="14075"/>
                  </a:lnTo>
                  <a:cubicBezTo>
                    <a:pt x="549" y="14169"/>
                    <a:pt x="721" y="14247"/>
                    <a:pt x="894" y="14341"/>
                  </a:cubicBezTo>
                  <a:lnTo>
                    <a:pt x="800" y="14592"/>
                  </a:lnTo>
                  <a:cubicBezTo>
                    <a:pt x="706" y="14827"/>
                    <a:pt x="612" y="15062"/>
                    <a:pt x="518" y="15297"/>
                  </a:cubicBezTo>
                  <a:cubicBezTo>
                    <a:pt x="486" y="15360"/>
                    <a:pt x="455" y="15423"/>
                    <a:pt x="423" y="15501"/>
                  </a:cubicBezTo>
                  <a:cubicBezTo>
                    <a:pt x="376" y="15626"/>
                    <a:pt x="345" y="15736"/>
                    <a:pt x="282" y="15846"/>
                  </a:cubicBezTo>
                  <a:cubicBezTo>
                    <a:pt x="110" y="16285"/>
                    <a:pt x="173" y="16630"/>
                    <a:pt x="518" y="16943"/>
                  </a:cubicBezTo>
                  <a:cubicBezTo>
                    <a:pt x="847" y="17272"/>
                    <a:pt x="1254" y="17554"/>
                    <a:pt x="1787" y="17821"/>
                  </a:cubicBezTo>
                  <a:cubicBezTo>
                    <a:pt x="2461" y="18166"/>
                    <a:pt x="3214" y="18416"/>
                    <a:pt x="4013" y="18589"/>
                  </a:cubicBezTo>
                  <a:cubicBezTo>
                    <a:pt x="4609" y="18714"/>
                    <a:pt x="5141" y="18777"/>
                    <a:pt x="5643" y="18777"/>
                  </a:cubicBezTo>
                  <a:cubicBezTo>
                    <a:pt x="5988" y="18777"/>
                    <a:pt x="6333" y="18746"/>
                    <a:pt x="6646" y="18699"/>
                  </a:cubicBezTo>
                  <a:cubicBezTo>
                    <a:pt x="7101" y="18620"/>
                    <a:pt x="7461" y="18495"/>
                    <a:pt x="7790" y="18338"/>
                  </a:cubicBezTo>
                  <a:cubicBezTo>
                    <a:pt x="8308" y="18056"/>
                    <a:pt x="8715" y="17680"/>
                    <a:pt x="8982" y="17225"/>
                  </a:cubicBezTo>
                  <a:cubicBezTo>
                    <a:pt x="9044" y="17115"/>
                    <a:pt x="9107" y="17006"/>
                    <a:pt x="9170" y="16880"/>
                  </a:cubicBezTo>
                  <a:cubicBezTo>
                    <a:pt x="9201" y="16833"/>
                    <a:pt x="9232" y="16771"/>
                    <a:pt x="9264" y="16724"/>
                  </a:cubicBezTo>
                  <a:lnTo>
                    <a:pt x="9326" y="16598"/>
                  </a:lnTo>
                  <a:cubicBezTo>
                    <a:pt x="9938" y="16630"/>
                    <a:pt x="10502" y="16645"/>
                    <a:pt x="11066" y="16645"/>
                  </a:cubicBezTo>
                  <a:lnTo>
                    <a:pt x="11317" y="16645"/>
                  </a:lnTo>
                  <a:cubicBezTo>
                    <a:pt x="11897" y="16645"/>
                    <a:pt x="12508" y="16614"/>
                    <a:pt x="13292" y="16536"/>
                  </a:cubicBezTo>
                  <a:cubicBezTo>
                    <a:pt x="14264" y="16441"/>
                    <a:pt x="15048" y="16300"/>
                    <a:pt x="15753" y="16112"/>
                  </a:cubicBezTo>
                  <a:cubicBezTo>
                    <a:pt x="16427" y="15924"/>
                    <a:pt x="17101" y="15736"/>
                    <a:pt x="17728" y="15548"/>
                  </a:cubicBezTo>
                  <a:cubicBezTo>
                    <a:pt x="17806" y="15517"/>
                    <a:pt x="17885" y="15485"/>
                    <a:pt x="17963" y="15454"/>
                  </a:cubicBezTo>
                  <a:cubicBezTo>
                    <a:pt x="17963" y="15485"/>
                    <a:pt x="17979" y="15501"/>
                    <a:pt x="17979" y="15517"/>
                  </a:cubicBezTo>
                  <a:cubicBezTo>
                    <a:pt x="18088" y="15799"/>
                    <a:pt x="18308" y="15956"/>
                    <a:pt x="18606" y="15956"/>
                  </a:cubicBezTo>
                  <a:lnTo>
                    <a:pt x="18668" y="15956"/>
                  </a:lnTo>
                  <a:cubicBezTo>
                    <a:pt x="18951" y="15924"/>
                    <a:pt x="19217" y="15705"/>
                    <a:pt x="19264" y="15423"/>
                  </a:cubicBezTo>
                  <a:cubicBezTo>
                    <a:pt x="19295" y="15297"/>
                    <a:pt x="19280" y="15172"/>
                    <a:pt x="19264" y="15093"/>
                  </a:cubicBezTo>
                  <a:cubicBezTo>
                    <a:pt x="19248" y="15031"/>
                    <a:pt x="19248" y="14968"/>
                    <a:pt x="19233" y="14905"/>
                  </a:cubicBezTo>
                  <a:cubicBezTo>
                    <a:pt x="19295" y="14874"/>
                    <a:pt x="19358" y="14827"/>
                    <a:pt x="19421" y="14796"/>
                  </a:cubicBezTo>
                  <a:cubicBezTo>
                    <a:pt x="19719" y="14639"/>
                    <a:pt x="20016" y="14467"/>
                    <a:pt x="20314" y="14294"/>
                  </a:cubicBezTo>
                  <a:cubicBezTo>
                    <a:pt x="20534" y="14153"/>
                    <a:pt x="20737" y="13996"/>
                    <a:pt x="20941" y="13840"/>
                  </a:cubicBezTo>
                  <a:cubicBezTo>
                    <a:pt x="21020" y="13793"/>
                    <a:pt x="21082" y="13730"/>
                    <a:pt x="21161" y="13683"/>
                  </a:cubicBezTo>
                  <a:cubicBezTo>
                    <a:pt x="21223" y="13636"/>
                    <a:pt x="21270" y="13604"/>
                    <a:pt x="21317" y="13557"/>
                  </a:cubicBezTo>
                  <a:cubicBezTo>
                    <a:pt x="21333" y="13542"/>
                    <a:pt x="21349" y="13526"/>
                    <a:pt x="21380" y="13510"/>
                  </a:cubicBezTo>
                  <a:cubicBezTo>
                    <a:pt x="21647" y="13275"/>
                    <a:pt x="21709" y="12883"/>
                    <a:pt x="21505" y="12601"/>
                  </a:cubicBezTo>
                  <a:cubicBezTo>
                    <a:pt x="21380" y="12413"/>
                    <a:pt x="21176" y="12303"/>
                    <a:pt x="20957" y="12303"/>
                  </a:cubicBezTo>
                  <a:cubicBezTo>
                    <a:pt x="20831" y="12303"/>
                    <a:pt x="20706" y="12335"/>
                    <a:pt x="20596" y="12413"/>
                  </a:cubicBezTo>
                  <a:cubicBezTo>
                    <a:pt x="20487" y="12492"/>
                    <a:pt x="20377" y="12570"/>
                    <a:pt x="20283" y="12664"/>
                  </a:cubicBezTo>
                  <a:cubicBezTo>
                    <a:pt x="20173" y="12742"/>
                    <a:pt x="20063" y="12836"/>
                    <a:pt x="19954" y="12899"/>
                  </a:cubicBezTo>
                  <a:cubicBezTo>
                    <a:pt x="19703" y="13072"/>
                    <a:pt x="19436" y="13228"/>
                    <a:pt x="19186" y="13385"/>
                  </a:cubicBezTo>
                  <a:cubicBezTo>
                    <a:pt x="19123" y="13416"/>
                    <a:pt x="19076" y="13448"/>
                    <a:pt x="19029" y="13479"/>
                  </a:cubicBezTo>
                  <a:lnTo>
                    <a:pt x="18888" y="12648"/>
                  </a:lnTo>
                  <a:lnTo>
                    <a:pt x="17571" y="12883"/>
                  </a:lnTo>
                  <a:lnTo>
                    <a:pt x="17744" y="14090"/>
                  </a:lnTo>
                  <a:cubicBezTo>
                    <a:pt x="17712" y="14106"/>
                    <a:pt x="17665" y="14122"/>
                    <a:pt x="17634" y="14122"/>
                  </a:cubicBezTo>
                  <a:cubicBezTo>
                    <a:pt x="17352" y="14231"/>
                    <a:pt x="17085" y="14325"/>
                    <a:pt x="16819" y="14404"/>
                  </a:cubicBezTo>
                  <a:lnTo>
                    <a:pt x="16709" y="14451"/>
                  </a:lnTo>
                  <a:cubicBezTo>
                    <a:pt x="16364" y="14561"/>
                    <a:pt x="16004" y="14670"/>
                    <a:pt x="15659" y="14749"/>
                  </a:cubicBezTo>
                  <a:cubicBezTo>
                    <a:pt x="14938" y="14905"/>
                    <a:pt x="14342" y="15031"/>
                    <a:pt x="13715" y="15125"/>
                  </a:cubicBezTo>
                  <a:cubicBezTo>
                    <a:pt x="12696" y="15266"/>
                    <a:pt x="11756" y="15329"/>
                    <a:pt x="10831" y="15329"/>
                  </a:cubicBezTo>
                  <a:cubicBezTo>
                    <a:pt x="10486" y="15329"/>
                    <a:pt x="10142" y="15329"/>
                    <a:pt x="9812" y="15297"/>
                  </a:cubicBezTo>
                  <a:cubicBezTo>
                    <a:pt x="9969" y="14921"/>
                    <a:pt x="10126" y="14545"/>
                    <a:pt x="10283" y="14169"/>
                  </a:cubicBezTo>
                  <a:lnTo>
                    <a:pt x="10392" y="13934"/>
                  </a:lnTo>
                  <a:cubicBezTo>
                    <a:pt x="10502" y="13965"/>
                    <a:pt x="10612" y="13996"/>
                    <a:pt x="10722" y="14028"/>
                  </a:cubicBezTo>
                  <a:cubicBezTo>
                    <a:pt x="11129" y="14122"/>
                    <a:pt x="11646" y="14419"/>
                    <a:pt x="12195" y="14467"/>
                  </a:cubicBezTo>
                  <a:cubicBezTo>
                    <a:pt x="12258" y="14467"/>
                    <a:pt x="12305" y="14639"/>
                    <a:pt x="12367" y="14639"/>
                  </a:cubicBezTo>
                  <a:lnTo>
                    <a:pt x="12383" y="14639"/>
                  </a:lnTo>
                  <a:cubicBezTo>
                    <a:pt x="12885" y="14639"/>
                    <a:pt x="13026" y="14341"/>
                    <a:pt x="13245" y="13902"/>
                  </a:cubicBezTo>
                  <a:cubicBezTo>
                    <a:pt x="13402" y="13573"/>
                    <a:pt x="13606" y="13134"/>
                    <a:pt x="13809" y="12805"/>
                  </a:cubicBezTo>
                  <a:cubicBezTo>
                    <a:pt x="14013" y="12476"/>
                    <a:pt x="14280" y="12147"/>
                    <a:pt x="14671" y="11818"/>
                  </a:cubicBezTo>
                  <a:cubicBezTo>
                    <a:pt x="15032" y="11504"/>
                    <a:pt x="15455" y="11206"/>
                    <a:pt x="15925" y="10987"/>
                  </a:cubicBezTo>
                  <a:cubicBezTo>
                    <a:pt x="16255" y="10830"/>
                    <a:pt x="16631" y="10705"/>
                    <a:pt x="17101" y="10579"/>
                  </a:cubicBezTo>
                  <a:cubicBezTo>
                    <a:pt x="17148" y="10814"/>
                    <a:pt x="17211" y="11050"/>
                    <a:pt x="17258" y="11285"/>
                  </a:cubicBezTo>
                  <a:cubicBezTo>
                    <a:pt x="17258" y="11332"/>
                    <a:pt x="17273" y="11363"/>
                    <a:pt x="17289" y="11394"/>
                  </a:cubicBezTo>
                  <a:lnTo>
                    <a:pt x="17383" y="11739"/>
                  </a:lnTo>
                  <a:lnTo>
                    <a:pt x="18668" y="11457"/>
                  </a:lnTo>
                  <a:lnTo>
                    <a:pt x="18606" y="11159"/>
                  </a:lnTo>
                  <a:cubicBezTo>
                    <a:pt x="18590" y="11097"/>
                    <a:pt x="18574" y="11018"/>
                    <a:pt x="18559" y="10955"/>
                  </a:cubicBezTo>
                  <a:cubicBezTo>
                    <a:pt x="18527" y="10814"/>
                    <a:pt x="18512" y="10658"/>
                    <a:pt x="18465" y="10501"/>
                  </a:cubicBezTo>
                  <a:lnTo>
                    <a:pt x="18402" y="10281"/>
                  </a:lnTo>
                  <a:cubicBezTo>
                    <a:pt x="18308" y="9874"/>
                    <a:pt x="18198" y="9451"/>
                    <a:pt x="18057" y="9043"/>
                  </a:cubicBezTo>
                  <a:cubicBezTo>
                    <a:pt x="17900" y="8526"/>
                    <a:pt x="17728" y="8040"/>
                    <a:pt x="17587" y="7680"/>
                  </a:cubicBezTo>
                  <a:cubicBezTo>
                    <a:pt x="17430" y="7288"/>
                    <a:pt x="17289" y="6959"/>
                    <a:pt x="17132" y="6661"/>
                  </a:cubicBezTo>
                  <a:cubicBezTo>
                    <a:pt x="16913" y="6253"/>
                    <a:pt x="16709" y="5908"/>
                    <a:pt x="16505" y="5595"/>
                  </a:cubicBezTo>
                  <a:cubicBezTo>
                    <a:pt x="16270" y="5250"/>
                    <a:pt x="16019" y="4905"/>
                    <a:pt x="15737" y="4576"/>
                  </a:cubicBezTo>
                  <a:cubicBezTo>
                    <a:pt x="15502" y="4294"/>
                    <a:pt x="15251" y="4043"/>
                    <a:pt x="14985" y="3792"/>
                  </a:cubicBezTo>
                  <a:cubicBezTo>
                    <a:pt x="14765" y="3589"/>
                    <a:pt x="14530" y="3385"/>
                    <a:pt x="14280" y="3181"/>
                  </a:cubicBezTo>
                  <a:cubicBezTo>
                    <a:pt x="13966" y="2930"/>
                    <a:pt x="13700" y="2742"/>
                    <a:pt x="13449" y="2585"/>
                  </a:cubicBezTo>
                  <a:cubicBezTo>
                    <a:pt x="13135" y="2382"/>
                    <a:pt x="12759" y="2147"/>
                    <a:pt x="12383" y="1958"/>
                  </a:cubicBezTo>
                  <a:cubicBezTo>
                    <a:pt x="11881" y="1723"/>
                    <a:pt x="11348" y="1473"/>
                    <a:pt x="10706" y="1206"/>
                  </a:cubicBezTo>
                  <a:cubicBezTo>
                    <a:pt x="10298" y="1018"/>
                    <a:pt x="9859" y="861"/>
                    <a:pt x="9421" y="720"/>
                  </a:cubicBezTo>
                  <a:cubicBezTo>
                    <a:pt x="8997" y="579"/>
                    <a:pt x="8574" y="454"/>
                    <a:pt x="8151" y="328"/>
                  </a:cubicBezTo>
                  <a:lnTo>
                    <a:pt x="7853" y="250"/>
                  </a:lnTo>
                  <a:cubicBezTo>
                    <a:pt x="7681" y="203"/>
                    <a:pt x="7508" y="156"/>
                    <a:pt x="7336" y="109"/>
                  </a:cubicBezTo>
                  <a:cubicBezTo>
                    <a:pt x="7242" y="77"/>
                    <a:pt x="7148" y="62"/>
                    <a:pt x="7054" y="30"/>
                  </a:cubicBezTo>
                  <a:cubicBezTo>
                    <a:pt x="6978" y="11"/>
                    <a:pt x="6905" y="1"/>
                    <a:pt x="6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77"/>
            <p:cNvSpPr/>
            <p:nvPr/>
          </p:nvSpPr>
          <p:spPr>
            <a:xfrm>
              <a:off x="-1628350" y="2201200"/>
              <a:ext cx="114825" cy="64300"/>
            </a:xfrm>
            <a:custGeom>
              <a:avLst/>
              <a:gdLst/>
              <a:ahLst/>
              <a:cxnLst/>
              <a:rect l="l" t="t" r="r" b="b"/>
              <a:pathLst>
                <a:path w="4593" h="2572" extrusionOk="0">
                  <a:moveTo>
                    <a:pt x="1317" y="1458"/>
                  </a:moveTo>
                  <a:cubicBezTo>
                    <a:pt x="1364" y="1458"/>
                    <a:pt x="1427" y="1458"/>
                    <a:pt x="1427" y="1537"/>
                  </a:cubicBezTo>
                  <a:cubicBezTo>
                    <a:pt x="1427" y="1647"/>
                    <a:pt x="1317" y="1662"/>
                    <a:pt x="1317" y="1662"/>
                  </a:cubicBezTo>
                  <a:cubicBezTo>
                    <a:pt x="1223" y="1662"/>
                    <a:pt x="1223" y="1615"/>
                    <a:pt x="1223" y="1553"/>
                  </a:cubicBezTo>
                  <a:cubicBezTo>
                    <a:pt x="1223" y="1490"/>
                    <a:pt x="1254" y="1458"/>
                    <a:pt x="1317" y="1458"/>
                  </a:cubicBezTo>
                  <a:close/>
                  <a:moveTo>
                    <a:pt x="3840" y="1"/>
                  </a:moveTo>
                  <a:cubicBezTo>
                    <a:pt x="3684" y="1"/>
                    <a:pt x="3511" y="32"/>
                    <a:pt x="3402" y="63"/>
                  </a:cubicBezTo>
                  <a:lnTo>
                    <a:pt x="3355" y="79"/>
                  </a:lnTo>
                  <a:cubicBezTo>
                    <a:pt x="2963" y="158"/>
                    <a:pt x="2555" y="236"/>
                    <a:pt x="2163" y="314"/>
                  </a:cubicBezTo>
                  <a:lnTo>
                    <a:pt x="2132" y="330"/>
                  </a:lnTo>
                  <a:cubicBezTo>
                    <a:pt x="1991" y="346"/>
                    <a:pt x="1850" y="377"/>
                    <a:pt x="1709" y="408"/>
                  </a:cubicBezTo>
                  <a:cubicBezTo>
                    <a:pt x="1521" y="440"/>
                    <a:pt x="1348" y="471"/>
                    <a:pt x="1160" y="502"/>
                  </a:cubicBezTo>
                  <a:cubicBezTo>
                    <a:pt x="737" y="596"/>
                    <a:pt x="423" y="784"/>
                    <a:pt x="220" y="1067"/>
                  </a:cubicBezTo>
                  <a:cubicBezTo>
                    <a:pt x="47" y="1302"/>
                    <a:pt x="0" y="1615"/>
                    <a:pt x="94" y="1897"/>
                  </a:cubicBezTo>
                  <a:cubicBezTo>
                    <a:pt x="188" y="2180"/>
                    <a:pt x="408" y="2399"/>
                    <a:pt x="674" y="2477"/>
                  </a:cubicBezTo>
                  <a:cubicBezTo>
                    <a:pt x="768" y="2509"/>
                    <a:pt x="847" y="2524"/>
                    <a:pt x="925" y="2540"/>
                  </a:cubicBezTo>
                  <a:cubicBezTo>
                    <a:pt x="956" y="2556"/>
                    <a:pt x="988" y="2556"/>
                    <a:pt x="1019" y="2571"/>
                  </a:cubicBezTo>
                  <a:lnTo>
                    <a:pt x="1191" y="2571"/>
                  </a:lnTo>
                  <a:lnTo>
                    <a:pt x="1489" y="2524"/>
                  </a:lnTo>
                  <a:cubicBezTo>
                    <a:pt x="1724" y="2477"/>
                    <a:pt x="1960" y="2430"/>
                    <a:pt x="2195" y="2383"/>
                  </a:cubicBezTo>
                  <a:cubicBezTo>
                    <a:pt x="2712" y="2305"/>
                    <a:pt x="3229" y="2211"/>
                    <a:pt x="3746" y="2117"/>
                  </a:cubicBezTo>
                  <a:cubicBezTo>
                    <a:pt x="4060" y="2054"/>
                    <a:pt x="4279" y="1850"/>
                    <a:pt x="4342" y="1537"/>
                  </a:cubicBezTo>
                  <a:cubicBezTo>
                    <a:pt x="4358" y="1474"/>
                    <a:pt x="4373" y="1411"/>
                    <a:pt x="4389" y="1349"/>
                  </a:cubicBezTo>
                  <a:cubicBezTo>
                    <a:pt x="4467" y="1035"/>
                    <a:pt x="4593" y="596"/>
                    <a:pt x="4358" y="252"/>
                  </a:cubicBezTo>
                  <a:cubicBezTo>
                    <a:pt x="4295" y="126"/>
                    <a:pt x="4138" y="1"/>
                    <a:pt x="3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7"/>
            <p:cNvSpPr/>
            <p:nvPr/>
          </p:nvSpPr>
          <p:spPr>
            <a:xfrm>
              <a:off x="-1609550" y="2229800"/>
              <a:ext cx="28250" cy="25125"/>
            </a:xfrm>
            <a:custGeom>
              <a:avLst/>
              <a:gdLst/>
              <a:ahLst/>
              <a:cxnLst/>
              <a:rect l="l" t="t" r="r" b="b"/>
              <a:pathLst>
                <a:path w="1130" h="1005" extrusionOk="0">
                  <a:moveTo>
                    <a:pt x="549" y="1"/>
                  </a:moveTo>
                  <a:cubicBezTo>
                    <a:pt x="236" y="1"/>
                    <a:pt x="1" y="173"/>
                    <a:pt x="16" y="487"/>
                  </a:cubicBezTo>
                  <a:cubicBezTo>
                    <a:pt x="16" y="800"/>
                    <a:pt x="267" y="988"/>
                    <a:pt x="549" y="988"/>
                  </a:cubicBezTo>
                  <a:cubicBezTo>
                    <a:pt x="565" y="988"/>
                    <a:pt x="565" y="1004"/>
                    <a:pt x="581" y="1004"/>
                  </a:cubicBezTo>
                  <a:cubicBezTo>
                    <a:pt x="847" y="988"/>
                    <a:pt x="1129" y="816"/>
                    <a:pt x="1113" y="456"/>
                  </a:cubicBezTo>
                  <a:cubicBezTo>
                    <a:pt x="1113" y="158"/>
                    <a:pt x="878"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7"/>
            <p:cNvSpPr/>
            <p:nvPr/>
          </p:nvSpPr>
          <p:spPr>
            <a:xfrm>
              <a:off x="-1369350" y="1937100"/>
              <a:ext cx="91350" cy="233175"/>
            </a:xfrm>
            <a:custGeom>
              <a:avLst/>
              <a:gdLst/>
              <a:ahLst/>
              <a:cxnLst/>
              <a:rect l="l" t="t" r="r" b="b"/>
              <a:pathLst>
                <a:path w="3654" h="9327" extrusionOk="0">
                  <a:moveTo>
                    <a:pt x="2007" y="0"/>
                  </a:moveTo>
                  <a:cubicBezTo>
                    <a:pt x="1568" y="32"/>
                    <a:pt x="1365" y="63"/>
                    <a:pt x="926" y="110"/>
                  </a:cubicBezTo>
                  <a:cubicBezTo>
                    <a:pt x="769" y="408"/>
                    <a:pt x="628" y="659"/>
                    <a:pt x="503" y="831"/>
                  </a:cubicBezTo>
                  <a:cubicBezTo>
                    <a:pt x="361" y="1019"/>
                    <a:pt x="189" y="1207"/>
                    <a:pt x="1" y="1364"/>
                  </a:cubicBezTo>
                  <a:cubicBezTo>
                    <a:pt x="32" y="1740"/>
                    <a:pt x="48" y="1928"/>
                    <a:pt x="95" y="2304"/>
                  </a:cubicBezTo>
                  <a:cubicBezTo>
                    <a:pt x="283" y="2289"/>
                    <a:pt x="377" y="2273"/>
                    <a:pt x="565" y="2257"/>
                  </a:cubicBezTo>
                  <a:cubicBezTo>
                    <a:pt x="785" y="4060"/>
                    <a:pt x="1129" y="5831"/>
                    <a:pt x="1537" y="7602"/>
                  </a:cubicBezTo>
                  <a:cubicBezTo>
                    <a:pt x="1365" y="7634"/>
                    <a:pt x="1286" y="7634"/>
                    <a:pt x="1114" y="7665"/>
                  </a:cubicBezTo>
                  <a:cubicBezTo>
                    <a:pt x="1286" y="8323"/>
                    <a:pt x="1380" y="8668"/>
                    <a:pt x="1568" y="9327"/>
                  </a:cubicBezTo>
                  <a:cubicBezTo>
                    <a:pt x="2383" y="9201"/>
                    <a:pt x="2807" y="9107"/>
                    <a:pt x="3653" y="8919"/>
                  </a:cubicBezTo>
                  <a:cubicBezTo>
                    <a:pt x="3543" y="8276"/>
                    <a:pt x="3496" y="7947"/>
                    <a:pt x="3402" y="7305"/>
                  </a:cubicBezTo>
                  <a:cubicBezTo>
                    <a:pt x="3230" y="7320"/>
                    <a:pt x="3151" y="7336"/>
                    <a:pt x="2979" y="7367"/>
                  </a:cubicBezTo>
                  <a:cubicBezTo>
                    <a:pt x="2572" y="4922"/>
                    <a:pt x="2211" y="2477"/>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7"/>
            <p:cNvSpPr/>
            <p:nvPr/>
          </p:nvSpPr>
          <p:spPr>
            <a:xfrm>
              <a:off x="-1287825" y="1935275"/>
              <a:ext cx="134425" cy="220500"/>
            </a:xfrm>
            <a:custGeom>
              <a:avLst/>
              <a:gdLst/>
              <a:ahLst/>
              <a:cxnLst/>
              <a:rect l="l" t="t" r="r" b="b"/>
              <a:pathLst>
                <a:path w="5377" h="8820" extrusionOk="0">
                  <a:moveTo>
                    <a:pt x="695" y="0"/>
                  </a:moveTo>
                  <a:cubicBezTo>
                    <a:pt x="489" y="0"/>
                    <a:pt x="273" y="4"/>
                    <a:pt x="0" y="11"/>
                  </a:cubicBezTo>
                  <a:cubicBezTo>
                    <a:pt x="79" y="967"/>
                    <a:pt x="126" y="1453"/>
                    <a:pt x="235" y="2409"/>
                  </a:cubicBezTo>
                  <a:cubicBezTo>
                    <a:pt x="894" y="2362"/>
                    <a:pt x="1223" y="2346"/>
                    <a:pt x="1881" y="2315"/>
                  </a:cubicBezTo>
                  <a:cubicBezTo>
                    <a:pt x="1850" y="2048"/>
                    <a:pt x="1834" y="1907"/>
                    <a:pt x="1803" y="1625"/>
                  </a:cubicBezTo>
                  <a:cubicBezTo>
                    <a:pt x="1983" y="1621"/>
                    <a:pt x="2139" y="1619"/>
                    <a:pt x="2283" y="1619"/>
                  </a:cubicBezTo>
                  <a:cubicBezTo>
                    <a:pt x="2677" y="1619"/>
                    <a:pt x="2982" y="1633"/>
                    <a:pt x="3464" y="1656"/>
                  </a:cubicBezTo>
                  <a:cubicBezTo>
                    <a:pt x="3558" y="2377"/>
                    <a:pt x="3590" y="2722"/>
                    <a:pt x="3652" y="3443"/>
                  </a:cubicBezTo>
                  <a:cubicBezTo>
                    <a:pt x="2775" y="3475"/>
                    <a:pt x="2320" y="3506"/>
                    <a:pt x="1427" y="3569"/>
                  </a:cubicBezTo>
                  <a:cubicBezTo>
                    <a:pt x="1050" y="3976"/>
                    <a:pt x="862" y="4180"/>
                    <a:pt x="502" y="4587"/>
                  </a:cubicBezTo>
                  <a:cubicBezTo>
                    <a:pt x="674" y="5998"/>
                    <a:pt x="878" y="7409"/>
                    <a:pt x="1050" y="8820"/>
                  </a:cubicBezTo>
                  <a:cubicBezTo>
                    <a:pt x="2477" y="8459"/>
                    <a:pt x="3887" y="8020"/>
                    <a:pt x="5298" y="7550"/>
                  </a:cubicBezTo>
                  <a:cubicBezTo>
                    <a:pt x="5361" y="6829"/>
                    <a:pt x="5376" y="6468"/>
                    <a:pt x="5376" y="5716"/>
                  </a:cubicBezTo>
                  <a:lnTo>
                    <a:pt x="5376" y="5716"/>
                  </a:lnTo>
                  <a:cubicBezTo>
                    <a:pt x="4765" y="5826"/>
                    <a:pt x="4452" y="5888"/>
                    <a:pt x="3840" y="5998"/>
                  </a:cubicBezTo>
                  <a:cubicBezTo>
                    <a:pt x="3856" y="6249"/>
                    <a:pt x="3856" y="6374"/>
                    <a:pt x="3856" y="6609"/>
                  </a:cubicBezTo>
                  <a:cubicBezTo>
                    <a:pt x="3245" y="6751"/>
                    <a:pt x="2931" y="6813"/>
                    <a:pt x="2320" y="6939"/>
                  </a:cubicBezTo>
                  <a:cubicBezTo>
                    <a:pt x="2273" y="6202"/>
                    <a:pt x="2242" y="5841"/>
                    <a:pt x="2163" y="5089"/>
                  </a:cubicBezTo>
                  <a:cubicBezTo>
                    <a:pt x="3025" y="4979"/>
                    <a:pt x="3449" y="4932"/>
                    <a:pt x="4326" y="4838"/>
                  </a:cubicBezTo>
                  <a:cubicBezTo>
                    <a:pt x="4718" y="4478"/>
                    <a:pt x="4922" y="4305"/>
                    <a:pt x="5314" y="3976"/>
                  </a:cubicBezTo>
                  <a:cubicBezTo>
                    <a:pt x="5251" y="3036"/>
                    <a:pt x="5141" y="2095"/>
                    <a:pt x="5000" y="1170"/>
                  </a:cubicBezTo>
                  <a:cubicBezTo>
                    <a:pt x="4546" y="794"/>
                    <a:pt x="4311" y="606"/>
                    <a:pt x="3840" y="214"/>
                  </a:cubicBezTo>
                  <a:cubicBezTo>
                    <a:pt x="3166" y="120"/>
                    <a:pt x="2837" y="89"/>
                    <a:pt x="2163" y="42"/>
                  </a:cubicBezTo>
                  <a:cubicBezTo>
                    <a:pt x="1975" y="214"/>
                    <a:pt x="1865" y="293"/>
                    <a:pt x="1677" y="481"/>
                  </a:cubicBezTo>
                  <a:cubicBezTo>
                    <a:pt x="1662" y="293"/>
                    <a:pt x="1646" y="199"/>
                    <a:pt x="1630" y="26"/>
                  </a:cubicBezTo>
                  <a:cubicBezTo>
                    <a:pt x="1254" y="8"/>
                    <a:pt x="985" y="0"/>
                    <a:pt x="6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5" name="Google Shape;3555;p77"/>
          <p:cNvGrpSpPr/>
          <p:nvPr/>
        </p:nvGrpSpPr>
        <p:grpSpPr>
          <a:xfrm>
            <a:off x="7495138" y="3614931"/>
            <a:ext cx="730450" cy="783750"/>
            <a:chOff x="-1877100" y="4431625"/>
            <a:chExt cx="730450" cy="783750"/>
          </a:xfrm>
        </p:grpSpPr>
        <p:sp>
          <p:nvSpPr>
            <p:cNvPr id="3556" name="Google Shape;3556;p77"/>
            <p:cNvSpPr/>
            <p:nvPr/>
          </p:nvSpPr>
          <p:spPr>
            <a:xfrm>
              <a:off x="-1226625" y="4692825"/>
              <a:ext cx="56450" cy="53175"/>
            </a:xfrm>
            <a:custGeom>
              <a:avLst/>
              <a:gdLst/>
              <a:ahLst/>
              <a:cxnLst/>
              <a:rect l="l" t="t" r="r" b="b"/>
              <a:pathLst>
                <a:path w="2258" h="2127" extrusionOk="0">
                  <a:moveTo>
                    <a:pt x="1615" y="0"/>
                  </a:moveTo>
                  <a:lnTo>
                    <a:pt x="1" y="1395"/>
                  </a:lnTo>
                  <a:cubicBezTo>
                    <a:pt x="1" y="1395"/>
                    <a:pt x="1002" y="2127"/>
                    <a:pt x="1459" y="2127"/>
                  </a:cubicBezTo>
                  <a:cubicBezTo>
                    <a:pt x="1507" y="2127"/>
                    <a:pt x="1549" y="2119"/>
                    <a:pt x="1584" y="2101"/>
                  </a:cubicBezTo>
                  <a:cubicBezTo>
                    <a:pt x="1960" y="1913"/>
                    <a:pt x="2258" y="1427"/>
                    <a:pt x="2258" y="1427"/>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7"/>
            <p:cNvSpPr/>
            <p:nvPr/>
          </p:nvSpPr>
          <p:spPr>
            <a:xfrm>
              <a:off x="-1303025" y="4744550"/>
              <a:ext cx="81525" cy="62150"/>
            </a:xfrm>
            <a:custGeom>
              <a:avLst/>
              <a:gdLst/>
              <a:ahLst/>
              <a:cxnLst/>
              <a:rect l="l" t="t" r="r" b="b"/>
              <a:pathLst>
                <a:path w="3261" h="2486" extrusionOk="0">
                  <a:moveTo>
                    <a:pt x="2383" y="0"/>
                  </a:moveTo>
                  <a:lnTo>
                    <a:pt x="0" y="1787"/>
                  </a:lnTo>
                  <a:cubicBezTo>
                    <a:pt x="0" y="1787"/>
                    <a:pt x="345" y="2163"/>
                    <a:pt x="1129" y="2446"/>
                  </a:cubicBezTo>
                  <a:cubicBezTo>
                    <a:pt x="1210" y="2473"/>
                    <a:pt x="1294" y="2485"/>
                    <a:pt x="1379" y="2485"/>
                  </a:cubicBezTo>
                  <a:cubicBezTo>
                    <a:pt x="2124" y="2485"/>
                    <a:pt x="2947" y="1531"/>
                    <a:pt x="3088" y="1348"/>
                  </a:cubicBezTo>
                  <a:cubicBezTo>
                    <a:pt x="3260" y="1145"/>
                    <a:pt x="2383" y="0"/>
                    <a:pt x="2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7"/>
            <p:cNvSpPr/>
            <p:nvPr/>
          </p:nvSpPr>
          <p:spPr>
            <a:xfrm>
              <a:off x="-1518950" y="4978100"/>
              <a:ext cx="58425" cy="60975"/>
            </a:xfrm>
            <a:custGeom>
              <a:avLst/>
              <a:gdLst/>
              <a:ahLst/>
              <a:cxnLst/>
              <a:rect l="l" t="t" r="r" b="b"/>
              <a:pathLst>
                <a:path w="2337" h="2439" extrusionOk="0">
                  <a:moveTo>
                    <a:pt x="1615" y="0"/>
                  </a:moveTo>
                  <a:lnTo>
                    <a:pt x="1" y="2038"/>
                  </a:lnTo>
                  <a:cubicBezTo>
                    <a:pt x="1" y="2038"/>
                    <a:pt x="784" y="2304"/>
                    <a:pt x="1082" y="2430"/>
                  </a:cubicBezTo>
                  <a:cubicBezTo>
                    <a:pt x="1099" y="2436"/>
                    <a:pt x="1117" y="2439"/>
                    <a:pt x="1135" y="2439"/>
                  </a:cubicBezTo>
                  <a:cubicBezTo>
                    <a:pt x="1439" y="2439"/>
                    <a:pt x="1925" y="1616"/>
                    <a:pt x="2132" y="1380"/>
                  </a:cubicBezTo>
                  <a:cubicBezTo>
                    <a:pt x="2336" y="1129"/>
                    <a:pt x="1615" y="0"/>
                    <a:pt x="16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7"/>
            <p:cNvSpPr/>
            <p:nvPr/>
          </p:nvSpPr>
          <p:spPr>
            <a:xfrm>
              <a:off x="-1584000" y="5058425"/>
              <a:ext cx="55275" cy="53700"/>
            </a:xfrm>
            <a:custGeom>
              <a:avLst/>
              <a:gdLst/>
              <a:ahLst/>
              <a:cxnLst/>
              <a:rect l="l" t="t" r="r" b="b"/>
              <a:pathLst>
                <a:path w="2211" h="2148" extrusionOk="0">
                  <a:moveTo>
                    <a:pt x="1568" y="1"/>
                  </a:moveTo>
                  <a:lnTo>
                    <a:pt x="1" y="1568"/>
                  </a:lnTo>
                  <a:cubicBezTo>
                    <a:pt x="173" y="1756"/>
                    <a:pt x="1552" y="2148"/>
                    <a:pt x="1552" y="2148"/>
                  </a:cubicBezTo>
                  <a:cubicBezTo>
                    <a:pt x="1552" y="2148"/>
                    <a:pt x="1991" y="2070"/>
                    <a:pt x="2101" y="1443"/>
                  </a:cubicBezTo>
                  <a:cubicBezTo>
                    <a:pt x="2211" y="816"/>
                    <a:pt x="1568" y="1"/>
                    <a:pt x="1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7"/>
            <p:cNvSpPr/>
            <p:nvPr/>
          </p:nvSpPr>
          <p:spPr>
            <a:xfrm>
              <a:off x="-1680000" y="5135625"/>
              <a:ext cx="73700" cy="52525"/>
            </a:xfrm>
            <a:custGeom>
              <a:avLst/>
              <a:gdLst/>
              <a:ahLst/>
              <a:cxnLst/>
              <a:rect l="l" t="t" r="r" b="b"/>
              <a:pathLst>
                <a:path w="2948" h="2101" extrusionOk="0">
                  <a:moveTo>
                    <a:pt x="1944" y="0"/>
                  </a:moveTo>
                  <a:lnTo>
                    <a:pt x="1" y="1301"/>
                  </a:lnTo>
                  <a:cubicBezTo>
                    <a:pt x="95" y="1474"/>
                    <a:pt x="1505" y="2101"/>
                    <a:pt x="1505" y="2101"/>
                  </a:cubicBezTo>
                  <a:cubicBezTo>
                    <a:pt x="1505" y="2101"/>
                    <a:pt x="2649" y="1270"/>
                    <a:pt x="2806" y="1051"/>
                  </a:cubicBezTo>
                  <a:cubicBezTo>
                    <a:pt x="2947" y="815"/>
                    <a:pt x="1944"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7"/>
            <p:cNvSpPr/>
            <p:nvPr/>
          </p:nvSpPr>
          <p:spPr>
            <a:xfrm>
              <a:off x="-1729375" y="5175975"/>
              <a:ext cx="55275" cy="34525"/>
            </a:xfrm>
            <a:custGeom>
              <a:avLst/>
              <a:gdLst/>
              <a:ahLst/>
              <a:cxnLst/>
              <a:rect l="l" t="t" r="r" b="b"/>
              <a:pathLst>
                <a:path w="2211" h="1381" extrusionOk="0">
                  <a:moveTo>
                    <a:pt x="1599" y="1"/>
                  </a:moveTo>
                  <a:lnTo>
                    <a:pt x="1" y="581"/>
                  </a:lnTo>
                  <a:cubicBezTo>
                    <a:pt x="1" y="581"/>
                    <a:pt x="1486" y="1381"/>
                    <a:pt x="1920" y="1381"/>
                  </a:cubicBezTo>
                  <a:cubicBezTo>
                    <a:pt x="1968" y="1381"/>
                    <a:pt x="2004" y="1371"/>
                    <a:pt x="2023" y="1349"/>
                  </a:cubicBezTo>
                  <a:cubicBezTo>
                    <a:pt x="2211" y="1114"/>
                    <a:pt x="1599" y="1"/>
                    <a:pt x="15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7"/>
            <p:cNvSpPr/>
            <p:nvPr/>
          </p:nvSpPr>
          <p:spPr>
            <a:xfrm>
              <a:off x="-1788150" y="4587025"/>
              <a:ext cx="630125" cy="623700"/>
            </a:xfrm>
            <a:custGeom>
              <a:avLst/>
              <a:gdLst/>
              <a:ahLst/>
              <a:cxnLst/>
              <a:rect l="l" t="t" r="r" b="b"/>
              <a:pathLst>
                <a:path w="25205" h="24948" extrusionOk="0">
                  <a:moveTo>
                    <a:pt x="24484" y="0"/>
                  </a:moveTo>
                  <a:lnTo>
                    <a:pt x="0" y="24922"/>
                  </a:lnTo>
                  <a:cubicBezTo>
                    <a:pt x="0" y="24922"/>
                    <a:pt x="145" y="24947"/>
                    <a:pt x="416" y="24947"/>
                  </a:cubicBezTo>
                  <a:cubicBezTo>
                    <a:pt x="1435" y="24947"/>
                    <a:pt x="4247" y="24595"/>
                    <a:pt x="7900" y="21239"/>
                  </a:cubicBezTo>
                  <a:cubicBezTo>
                    <a:pt x="12524" y="16991"/>
                    <a:pt x="15173" y="12571"/>
                    <a:pt x="16505" y="11192"/>
                  </a:cubicBezTo>
                  <a:cubicBezTo>
                    <a:pt x="17838" y="9812"/>
                    <a:pt x="25205" y="4420"/>
                    <a:pt x="25173" y="3715"/>
                  </a:cubicBezTo>
                  <a:lnTo>
                    <a:pt x="25205" y="3464"/>
                  </a:lnTo>
                  <a:lnTo>
                    <a:pt x="24562" y="2728"/>
                  </a:lnTo>
                  <a:cubicBezTo>
                    <a:pt x="24562" y="2728"/>
                    <a:pt x="24860" y="1192"/>
                    <a:pt x="24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7"/>
            <p:cNvSpPr/>
            <p:nvPr/>
          </p:nvSpPr>
          <p:spPr>
            <a:xfrm>
              <a:off x="-1877100" y="4431625"/>
              <a:ext cx="730450" cy="783750"/>
            </a:xfrm>
            <a:custGeom>
              <a:avLst/>
              <a:gdLst/>
              <a:ahLst/>
              <a:cxnLst/>
              <a:rect l="l" t="t" r="r" b="b"/>
              <a:pathLst>
                <a:path w="29218" h="31350" extrusionOk="0">
                  <a:moveTo>
                    <a:pt x="20283" y="1"/>
                  </a:moveTo>
                  <a:cubicBezTo>
                    <a:pt x="20184" y="1"/>
                    <a:pt x="20114" y="19"/>
                    <a:pt x="20079" y="56"/>
                  </a:cubicBezTo>
                  <a:cubicBezTo>
                    <a:pt x="19154" y="1044"/>
                    <a:pt x="20722" y="2047"/>
                    <a:pt x="19123" y="4147"/>
                  </a:cubicBezTo>
                  <a:cubicBezTo>
                    <a:pt x="17524" y="6248"/>
                    <a:pt x="12038" y="7110"/>
                    <a:pt x="11113" y="7721"/>
                  </a:cubicBezTo>
                  <a:cubicBezTo>
                    <a:pt x="10189" y="8332"/>
                    <a:pt x="8559" y="13474"/>
                    <a:pt x="8041" y="15292"/>
                  </a:cubicBezTo>
                  <a:cubicBezTo>
                    <a:pt x="7524" y="17110"/>
                    <a:pt x="4044" y="23536"/>
                    <a:pt x="3480" y="24461"/>
                  </a:cubicBezTo>
                  <a:cubicBezTo>
                    <a:pt x="2931" y="25386"/>
                    <a:pt x="0" y="28631"/>
                    <a:pt x="471" y="30135"/>
                  </a:cubicBezTo>
                  <a:cubicBezTo>
                    <a:pt x="725" y="30979"/>
                    <a:pt x="1300" y="31349"/>
                    <a:pt x="2182" y="31349"/>
                  </a:cubicBezTo>
                  <a:cubicBezTo>
                    <a:pt x="2872" y="31349"/>
                    <a:pt x="3752" y="31122"/>
                    <a:pt x="4812" y="30715"/>
                  </a:cubicBezTo>
                  <a:cubicBezTo>
                    <a:pt x="7211" y="29790"/>
                    <a:pt x="15189" y="22674"/>
                    <a:pt x="16411" y="20903"/>
                  </a:cubicBezTo>
                  <a:cubicBezTo>
                    <a:pt x="17650" y="19116"/>
                    <a:pt x="21255" y="13975"/>
                    <a:pt x="23622" y="12220"/>
                  </a:cubicBezTo>
                  <a:cubicBezTo>
                    <a:pt x="25988" y="10464"/>
                    <a:pt x="29217" y="8082"/>
                    <a:pt x="27650" y="5041"/>
                  </a:cubicBezTo>
                  <a:cubicBezTo>
                    <a:pt x="26211" y="2250"/>
                    <a:pt x="21394" y="1"/>
                    <a:pt x="20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7"/>
            <p:cNvSpPr/>
            <p:nvPr/>
          </p:nvSpPr>
          <p:spPr>
            <a:xfrm>
              <a:off x="-1773250" y="4945100"/>
              <a:ext cx="47025" cy="57500"/>
            </a:xfrm>
            <a:custGeom>
              <a:avLst/>
              <a:gdLst/>
              <a:ahLst/>
              <a:cxnLst/>
              <a:rect l="l" t="t" r="r" b="b"/>
              <a:pathLst>
                <a:path w="1881" h="2300" extrusionOk="0">
                  <a:moveTo>
                    <a:pt x="595" y="1"/>
                  </a:moveTo>
                  <a:cubicBezTo>
                    <a:pt x="510" y="1"/>
                    <a:pt x="424" y="22"/>
                    <a:pt x="345" y="66"/>
                  </a:cubicBezTo>
                  <a:cubicBezTo>
                    <a:pt x="94" y="207"/>
                    <a:pt x="0" y="521"/>
                    <a:pt x="141" y="772"/>
                  </a:cubicBezTo>
                  <a:lnTo>
                    <a:pt x="846" y="2041"/>
                  </a:lnTo>
                  <a:cubicBezTo>
                    <a:pt x="940" y="2208"/>
                    <a:pt x="1118" y="2299"/>
                    <a:pt x="1300" y="2299"/>
                  </a:cubicBezTo>
                  <a:cubicBezTo>
                    <a:pt x="1392" y="2299"/>
                    <a:pt x="1484" y="2276"/>
                    <a:pt x="1567" y="2229"/>
                  </a:cubicBezTo>
                  <a:cubicBezTo>
                    <a:pt x="1599" y="2214"/>
                    <a:pt x="1646" y="2182"/>
                    <a:pt x="1677" y="2151"/>
                  </a:cubicBezTo>
                  <a:cubicBezTo>
                    <a:pt x="1834" y="1994"/>
                    <a:pt x="1881" y="1728"/>
                    <a:pt x="1756" y="1524"/>
                  </a:cubicBezTo>
                  <a:lnTo>
                    <a:pt x="1050" y="270"/>
                  </a:lnTo>
                  <a:cubicBezTo>
                    <a:pt x="954" y="99"/>
                    <a:pt x="777" y="1"/>
                    <a:pt x="5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7"/>
            <p:cNvSpPr/>
            <p:nvPr/>
          </p:nvSpPr>
          <p:spPr>
            <a:xfrm>
              <a:off x="-1749350" y="4899950"/>
              <a:ext cx="45075" cy="53050"/>
            </a:xfrm>
            <a:custGeom>
              <a:avLst/>
              <a:gdLst/>
              <a:ahLst/>
              <a:cxnLst/>
              <a:rect l="l" t="t" r="r" b="b"/>
              <a:pathLst>
                <a:path w="1803" h="2122" extrusionOk="0">
                  <a:moveTo>
                    <a:pt x="593" y="0"/>
                  </a:moveTo>
                  <a:cubicBezTo>
                    <a:pt x="503" y="0"/>
                    <a:pt x="413" y="23"/>
                    <a:pt x="329" y="70"/>
                  </a:cubicBezTo>
                  <a:cubicBezTo>
                    <a:pt x="79" y="211"/>
                    <a:pt x="0" y="540"/>
                    <a:pt x="141" y="791"/>
                  </a:cubicBezTo>
                  <a:lnTo>
                    <a:pt x="784" y="1872"/>
                  </a:lnTo>
                  <a:cubicBezTo>
                    <a:pt x="877" y="2028"/>
                    <a:pt x="1047" y="2122"/>
                    <a:pt x="1223" y="2122"/>
                  </a:cubicBezTo>
                  <a:cubicBezTo>
                    <a:pt x="1313" y="2122"/>
                    <a:pt x="1405" y="2098"/>
                    <a:pt x="1489" y="2045"/>
                  </a:cubicBezTo>
                  <a:cubicBezTo>
                    <a:pt x="1536" y="2029"/>
                    <a:pt x="1568" y="1998"/>
                    <a:pt x="1599" y="1966"/>
                  </a:cubicBezTo>
                  <a:cubicBezTo>
                    <a:pt x="1756" y="1810"/>
                    <a:pt x="1803" y="1543"/>
                    <a:pt x="1677" y="1339"/>
                  </a:cubicBezTo>
                  <a:lnTo>
                    <a:pt x="1050" y="258"/>
                  </a:lnTo>
                  <a:cubicBezTo>
                    <a:pt x="946" y="91"/>
                    <a:pt x="772" y="0"/>
                    <a:pt x="5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7"/>
            <p:cNvSpPr/>
            <p:nvPr/>
          </p:nvSpPr>
          <p:spPr>
            <a:xfrm>
              <a:off x="-1725850" y="4844400"/>
              <a:ext cx="48225" cy="56600"/>
            </a:xfrm>
            <a:custGeom>
              <a:avLst/>
              <a:gdLst/>
              <a:ahLst/>
              <a:cxnLst/>
              <a:rect l="l" t="t" r="r" b="b"/>
              <a:pathLst>
                <a:path w="1929" h="2264" extrusionOk="0">
                  <a:moveTo>
                    <a:pt x="591" y="1"/>
                  </a:moveTo>
                  <a:cubicBezTo>
                    <a:pt x="497" y="1"/>
                    <a:pt x="402" y="27"/>
                    <a:pt x="314" y="82"/>
                  </a:cubicBezTo>
                  <a:cubicBezTo>
                    <a:pt x="79" y="238"/>
                    <a:pt x="1" y="552"/>
                    <a:pt x="157" y="803"/>
                  </a:cubicBezTo>
                  <a:lnTo>
                    <a:pt x="910" y="2025"/>
                  </a:lnTo>
                  <a:cubicBezTo>
                    <a:pt x="1011" y="2177"/>
                    <a:pt x="1178" y="2264"/>
                    <a:pt x="1350" y="2264"/>
                  </a:cubicBezTo>
                  <a:cubicBezTo>
                    <a:pt x="1445" y="2264"/>
                    <a:pt x="1542" y="2238"/>
                    <a:pt x="1631" y="2182"/>
                  </a:cubicBezTo>
                  <a:cubicBezTo>
                    <a:pt x="1662" y="2166"/>
                    <a:pt x="1693" y="2135"/>
                    <a:pt x="1725" y="2119"/>
                  </a:cubicBezTo>
                  <a:cubicBezTo>
                    <a:pt x="1882" y="1947"/>
                    <a:pt x="1929" y="1680"/>
                    <a:pt x="1788" y="1461"/>
                  </a:cubicBezTo>
                  <a:lnTo>
                    <a:pt x="1035" y="254"/>
                  </a:lnTo>
                  <a:cubicBezTo>
                    <a:pt x="933" y="91"/>
                    <a:pt x="765" y="1"/>
                    <a:pt x="5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77"/>
            <p:cNvSpPr/>
            <p:nvPr/>
          </p:nvSpPr>
          <p:spPr>
            <a:xfrm>
              <a:off x="-1704300" y="4796200"/>
              <a:ext cx="50200" cy="58475"/>
            </a:xfrm>
            <a:custGeom>
              <a:avLst/>
              <a:gdLst/>
              <a:ahLst/>
              <a:cxnLst/>
              <a:rect l="l" t="t" r="r" b="b"/>
              <a:pathLst>
                <a:path w="2008" h="2339" extrusionOk="0">
                  <a:moveTo>
                    <a:pt x="598" y="0"/>
                  </a:moveTo>
                  <a:cubicBezTo>
                    <a:pt x="502" y="0"/>
                    <a:pt x="403" y="26"/>
                    <a:pt x="314" y="82"/>
                  </a:cubicBezTo>
                  <a:cubicBezTo>
                    <a:pt x="79" y="238"/>
                    <a:pt x="1" y="568"/>
                    <a:pt x="157" y="803"/>
                  </a:cubicBezTo>
                  <a:cubicBezTo>
                    <a:pt x="942" y="2017"/>
                    <a:pt x="1142" y="2339"/>
                    <a:pt x="1402" y="2339"/>
                  </a:cubicBezTo>
                  <a:cubicBezTo>
                    <a:pt x="1474" y="2339"/>
                    <a:pt x="1551" y="2314"/>
                    <a:pt x="1647" y="2276"/>
                  </a:cubicBezTo>
                  <a:cubicBezTo>
                    <a:pt x="1725" y="2245"/>
                    <a:pt x="1772" y="2198"/>
                    <a:pt x="1819" y="2151"/>
                  </a:cubicBezTo>
                  <a:cubicBezTo>
                    <a:pt x="1944" y="2041"/>
                    <a:pt x="2007" y="1853"/>
                    <a:pt x="1976" y="1681"/>
                  </a:cubicBezTo>
                  <a:cubicBezTo>
                    <a:pt x="1944" y="1555"/>
                    <a:pt x="1882" y="1461"/>
                    <a:pt x="1803" y="1383"/>
                  </a:cubicBezTo>
                  <a:cubicBezTo>
                    <a:pt x="1678" y="1210"/>
                    <a:pt x="1333" y="693"/>
                    <a:pt x="1035" y="238"/>
                  </a:cubicBezTo>
                  <a:cubicBezTo>
                    <a:pt x="944" y="87"/>
                    <a:pt x="775" y="0"/>
                    <a:pt x="5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77"/>
            <p:cNvSpPr/>
            <p:nvPr/>
          </p:nvSpPr>
          <p:spPr>
            <a:xfrm>
              <a:off x="-1682350" y="4742500"/>
              <a:ext cx="51750" cy="67400"/>
            </a:xfrm>
            <a:custGeom>
              <a:avLst/>
              <a:gdLst/>
              <a:ahLst/>
              <a:cxnLst/>
              <a:rect l="l" t="t" r="r" b="b"/>
              <a:pathLst>
                <a:path w="2070" h="2696" extrusionOk="0">
                  <a:moveTo>
                    <a:pt x="595" y="1"/>
                  </a:moveTo>
                  <a:cubicBezTo>
                    <a:pt x="510" y="1"/>
                    <a:pt x="425" y="22"/>
                    <a:pt x="345" y="67"/>
                  </a:cubicBezTo>
                  <a:cubicBezTo>
                    <a:pt x="95" y="208"/>
                    <a:pt x="0" y="521"/>
                    <a:pt x="142" y="772"/>
                  </a:cubicBezTo>
                  <a:lnTo>
                    <a:pt x="1051" y="2418"/>
                  </a:lnTo>
                  <a:cubicBezTo>
                    <a:pt x="1148" y="2601"/>
                    <a:pt x="1327" y="2696"/>
                    <a:pt x="1511" y="2696"/>
                  </a:cubicBezTo>
                  <a:cubicBezTo>
                    <a:pt x="1594" y="2696"/>
                    <a:pt x="1678" y="2676"/>
                    <a:pt x="1756" y="2637"/>
                  </a:cubicBezTo>
                  <a:cubicBezTo>
                    <a:pt x="1803" y="2606"/>
                    <a:pt x="1834" y="2575"/>
                    <a:pt x="1881" y="2543"/>
                  </a:cubicBezTo>
                  <a:cubicBezTo>
                    <a:pt x="2038" y="2386"/>
                    <a:pt x="2069" y="2136"/>
                    <a:pt x="1960" y="1916"/>
                  </a:cubicBezTo>
                  <a:lnTo>
                    <a:pt x="1051" y="270"/>
                  </a:lnTo>
                  <a:cubicBezTo>
                    <a:pt x="954" y="99"/>
                    <a:pt x="777" y="1"/>
                    <a:pt x="5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7"/>
            <p:cNvSpPr/>
            <p:nvPr/>
          </p:nvSpPr>
          <p:spPr>
            <a:xfrm>
              <a:off x="-1660800" y="4690400"/>
              <a:ext cx="50175" cy="63500"/>
            </a:xfrm>
            <a:custGeom>
              <a:avLst/>
              <a:gdLst/>
              <a:ahLst/>
              <a:cxnLst/>
              <a:rect l="l" t="t" r="r" b="b"/>
              <a:pathLst>
                <a:path w="2007" h="2540" extrusionOk="0">
                  <a:moveTo>
                    <a:pt x="608" y="1"/>
                  </a:moveTo>
                  <a:cubicBezTo>
                    <a:pt x="524" y="1"/>
                    <a:pt x="440" y="22"/>
                    <a:pt x="361" y="66"/>
                  </a:cubicBezTo>
                  <a:cubicBezTo>
                    <a:pt x="110" y="191"/>
                    <a:pt x="1" y="505"/>
                    <a:pt x="142" y="771"/>
                  </a:cubicBezTo>
                  <a:cubicBezTo>
                    <a:pt x="439" y="1351"/>
                    <a:pt x="784" y="2010"/>
                    <a:pt x="863" y="2182"/>
                  </a:cubicBezTo>
                  <a:cubicBezTo>
                    <a:pt x="878" y="2245"/>
                    <a:pt x="925" y="2323"/>
                    <a:pt x="988" y="2386"/>
                  </a:cubicBezTo>
                  <a:cubicBezTo>
                    <a:pt x="1091" y="2488"/>
                    <a:pt x="1221" y="2540"/>
                    <a:pt x="1352" y="2540"/>
                  </a:cubicBezTo>
                  <a:cubicBezTo>
                    <a:pt x="1461" y="2540"/>
                    <a:pt x="1569" y="2504"/>
                    <a:pt x="1662" y="2433"/>
                  </a:cubicBezTo>
                  <a:cubicBezTo>
                    <a:pt x="1693" y="2417"/>
                    <a:pt x="1725" y="2401"/>
                    <a:pt x="1740" y="2370"/>
                  </a:cubicBezTo>
                  <a:cubicBezTo>
                    <a:pt x="2007" y="2119"/>
                    <a:pt x="1834" y="1790"/>
                    <a:pt x="1709" y="1539"/>
                  </a:cubicBezTo>
                  <a:cubicBezTo>
                    <a:pt x="1646" y="1398"/>
                    <a:pt x="1552" y="1210"/>
                    <a:pt x="1443" y="1022"/>
                  </a:cubicBezTo>
                  <a:cubicBezTo>
                    <a:pt x="1255" y="662"/>
                    <a:pt x="1066" y="285"/>
                    <a:pt x="1066" y="285"/>
                  </a:cubicBezTo>
                  <a:cubicBezTo>
                    <a:pt x="970" y="102"/>
                    <a:pt x="791" y="1"/>
                    <a:pt x="6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7"/>
            <p:cNvSpPr/>
            <p:nvPr/>
          </p:nvSpPr>
          <p:spPr>
            <a:xfrm>
              <a:off x="-1620768" y="4740625"/>
              <a:ext cx="215087" cy="184600"/>
            </a:xfrm>
            <a:custGeom>
              <a:avLst/>
              <a:gdLst/>
              <a:ahLst/>
              <a:cxnLst/>
              <a:rect l="l" t="t" r="r" b="b"/>
              <a:pathLst>
                <a:path w="10519" h="7384" extrusionOk="0">
                  <a:moveTo>
                    <a:pt x="1" y="3935"/>
                  </a:moveTo>
                  <a:cubicBezTo>
                    <a:pt x="1" y="3935"/>
                    <a:pt x="1067" y="800"/>
                    <a:pt x="1600" y="408"/>
                  </a:cubicBezTo>
                  <a:cubicBezTo>
                    <a:pt x="2132" y="1"/>
                    <a:pt x="10518" y="3355"/>
                    <a:pt x="10518" y="3355"/>
                  </a:cubicBezTo>
                  <a:cubicBezTo>
                    <a:pt x="10518" y="3355"/>
                    <a:pt x="7995" y="7383"/>
                    <a:pt x="7556" y="7195"/>
                  </a:cubicBezTo>
                  <a:cubicBezTo>
                    <a:pt x="7117" y="7007"/>
                    <a:pt x="1" y="3935"/>
                    <a:pt x="1" y="393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77"/>
            <p:cNvSpPr/>
            <p:nvPr/>
          </p:nvSpPr>
          <p:spPr>
            <a:xfrm>
              <a:off x="-1634550" y="4851125"/>
              <a:ext cx="158345" cy="106225"/>
            </a:xfrm>
            <a:custGeom>
              <a:avLst/>
              <a:gdLst/>
              <a:ahLst/>
              <a:cxnLst/>
              <a:rect l="l" t="t" r="r" b="b"/>
              <a:pathLst>
                <a:path w="7744" h="4249" extrusionOk="0">
                  <a:moveTo>
                    <a:pt x="612" y="1"/>
                  </a:moveTo>
                  <a:lnTo>
                    <a:pt x="7744" y="3261"/>
                  </a:lnTo>
                  <a:cubicBezTo>
                    <a:pt x="7744" y="3261"/>
                    <a:pt x="7509" y="4249"/>
                    <a:pt x="7070" y="4249"/>
                  </a:cubicBezTo>
                  <a:cubicBezTo>
                    <a:pt x="6631" y="4233"/>
                    <a:pt x="283" y="1004"/>
                    <a:pt x="283" y="1004"/>
                  </a:cubicBezTo>
                  <a:cubicBezTo>
                    <a:pt x="283" y="1004"/>
                    <a:pt x="1" y="252"/>
                    <a:pt x="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2" name="Google Shape;3572;p77"/>
          <p:cNvGrpSpPr/>
          <p:nvPr/>
        </p:nvGrpSpPr>
        <p:grpSpPr>
          <a:xfrm>
            <a:off x="7997373" y="1506340"/>
            <a:ext cx="554900" cy="989500"/>
            <a:chOff x="-4954450" y="3112850"/>
            <a:chExt cx="554900" cy="989500"/>
          </a:xfrm>
        </p:grpSpPr>
        <p:sp>
          <p:nvSpPr>
            <p:cNvPr id="3573" name="Google Shape;3573;p77"/>
            <p:cNvSpPr/>
            <p:nvPr/>
          </p:nvSpPr>
          <p:spPr>
            <a:xfrm>
              <a:off x="-4954450" y="3112850"/>
              <a:ext cx="554900" cy="704000"/>
            </a:xfrm>
            <a:custGeom>
              <a:avLst/>
              <a:gdLst/>
              <a:ahLst/>
              <a:cxnLst/>
              <a:rect l="l" t="t" r="r" b="b"/>
              <a:pathLst>
                <a:path w="22196" h="28160" extrusionOk="0">
                  <a:moveTo>
                    <a:pt x="6067" y="2454"/>
                  </a:moveTo>
                  <a:cubicBezTo>
                    <a:pt x="6364" y="2454"/>
                    <a:pt x="6615" y="2705"/>
                    <a:pt x="6615" y="3003"/>
                  </a:cubicBezTo>
                  <a:cubicBezTo>
                    <a:pt x="6615" y="3301"/>
                    <a:pt x="6364" y="3551"/>
                    <a:pt x="6067" y="3551"/>
                  </a:cubicBezTo>
                  <a:cubicBezTo>
                    <a:pt x="5769" y="3551"/>
                    <a:pt x="5518" y="3301"/>
                    <a:pt x="5518" y="3003"/>
                  </a:cubicBezTo>
                  <a:cubicBezTo>
                    <a:pt x="5518" y="2705"/>
                    <a:pt x="5769" y="2454"/>
                    <a:pt x="6067" y="2454"/>
                  </a:cubicBezTo>
                  <a:close/>
                  <a:moveTo>
                    <a:pt x="8073" y="2454"/>
                  </a:moveTo>
                  <a:cubicBezTo>
                    <a:pt x="8386" y="2454"/>
                    <a:pt x="8637" y="2705"/>
                    <a:pt x="8637" y="3003"/>
                  </a:cubicBezTo>
                  <a:cubicBezTo>
                    <a:pt x="8637" y="3301"/>
                    <a:pt x="8386" y="3551"/>
                    <a:pt x="8073" y="3551"/>
                  </a:cubicBezTo>
                  <a:cubicBezTo>
                    <a:pt x="7775" y="3551"/>
                    <a:pt x="7524" y="3301"/>
                    <a:pt x="7524" y="3003"/>
                  </a:cubicBezTo>
                  <a:cubicBezTo>
                    <a:pt x="7524" y="2705"/>
                    <a:pt x="7775" y="2454"/>
                    <a:pt x="8073" y="2454"/>
                  </a:cubicBezTo>
                  <a:close/>
                  <a:moveTo>
                    <a:pt x="10095" y="2454"/>
                  </a:moveTo>
                  <a:cubicBezTo>
                    <a:pt x="10393" y="2454"/>
                    <a:pt x="10643" y="2705"/>
                    <a:pt x="10643" y="3003"/>
                  </a:cubicBezTo>
                  <a:cubicBezTo>
                    <a:pt x="10643" y="3301"/>
                    <a:pt x="10393" y="3551"/>
                    <a:pt x="10095" y="3551"/>
                  </a:cubicBezTo>
                  <a:cubicBezTo>
                    <a:pt x="9781" y="3551"/>
                    <a:pt x="9546" y="3301"/>
                    <a:pt x="9546" y="3003"/>
                  </a:cubicBezTo>
                  <a:cubicBezTo>
                    <a:pt x="9546" y="2705"/>
                    <a:pt x="9781" y="2454"/>
                    <a:pt x="10095" y="2454"/>
                  </a:cubicBezTo>
                  <a:close/>
                  <a:moveTo>
                    <a:pt x="12101" y="2454"/>
                  </a:moveTo>
                  <a:cubicBezTo>
                    <a:pt x="12415" y="2454"/>
                    <a:pt x="12650" y="2705"/>
                    <a:pt x="12650" y="3003"/>
                  </a:cubicBezTo>
                  <a:cubicBezTo>
                    <a:pt x="12650" y="3301"/>
                    <a:pt x="12415" y="3551"/>
                    <a:pt x="12101" y="3551"/>
                  </a:cubicBezTo>
                  <a:cubicBezTo>
                    <a:pt x="11803" y="3551"/>
                    <a:pt x="11553" y="3301"/>
                    <a:pt x="11553" y="3003"/>
                  </a:cubicBezTo>
                  <a:cubicBezTo>
                    <a:pt x="11553" y="2705"/>
                    <a:pt x="11803" y="2454"/>
                    <a:pt x="12101" y="2454"/>
                  </a:cubicBezTo>
                  <a:close/>
                  <a:moveTo>
                    <a:pt x="14123" y="2454"/>
                  </a:moveTo>
                  <a:cubicBezTo>
                    <a:pt x="14421" y="2454"/>
                    <a:pt x="14672" y="2705"/>
                    <a:pt x="14672" y="3003"/>
                  </a:cubicBezTo>
                  <a:cubicBezTo>
                    <a:pt x="14672" y="3301"/>
                    <a:pt x="14421" y="3551"/>
                    <a:pt x="14123" y="3551"/>
                  </a:cubicBezTo>
                  <a:cubicBezTo>
                    <a:pt x="13810" y="3551"/>
                    <a:pt x="13559" y="3301"/>
                    <a:pt x="13559" y="3003"/>
                  </a:cubicBezTo>
                  <a:cubicBezTo>
                    <a:pt x="13559" y="2705"/>
                    <a:pt x="13810" y="2454"/>
                    <a:pt x="14123" y="2454"/>
                  </a:cubicBezTo>
                  <a:close/>
                  <a:moveTo>
                    <a:pt x="16129" y="2454"/>
                  </a:moveTo>
                  <a:cubicBezTo>
                    <a:pt x="16427" y="2454"/>
                    <a:pt x="16678" y="2705"/>
                    <a:pt x="16678" y="3003"/>
                  </a:cubicBezTo>
                  <a:cubicBezTo>
                    <a:pt x="16678" y="3301"/>
                    <a:pt x="16427" y="3551"/>
                    <a:pt x="16129" y="3551"/>
                  </a:cubicBezTo>
                  <a:cubicBezTo>
                    <a:pt x="15832" y="3551"/>
                    <a:pt x="15581" y="3301"/>
                    <a:pt x="15581" y="3003"/>
                  </a:cubicBezTo>
                  <a:cubicBezTo>
                    <a:pt x="15581" y="2705"/>
                    <a:pt x="15832" y="2454"/>
                    <a:pt x="16129" y="2454"/>
                  </a:cubicBezTo>
                  <a:close/>
                  <a:moveTo>
                    <a:pt x="4060" y="4366"/>
                  </a:moveTo>
                  <a:cubicBezTo>
                    <a:pt x="4358" y="4366"/>
                    <a:pt x="4609" y="4617"/>
                    <a:pt x="4609" y="4915"/>
                  </a:cubicBezTo>
                  <a:cubicBezTo>
                    <a:pt x="4609" y="5228"/>
                    <a:pt x="4358" y="5464"/>
                    <a:pt x="4060" y="5464"/>
                  </a:cubicBezTo>
                  <a:cubicBezTo>
                    <a:pt x="3747" y="5464"/>
                    <a:pt x="3496" y="5228"/>
                    <a:pt x="3496" y="4915"/>
                  </a:cubicBezTo>
                  <a:cubicBezTo>
                    <a:pt x="3496" y="4617"/>
                    <a:pt x="3747" y="4366"/>
                    <a:pt x="4060" y="4366"/>
                  </a:cubicBezTo>
                  <a:close/>
                  <a:moveTo>
                    <a:pt x="6067" y="4366"/>
                  </a:moveTo>
                  <a:cubicBezTo>
                    <a:pt x="6364" y="4366"/>
                    <a:pt x="6615" y="4617"/>
                    <a:pt x="6615" y="4915"/>
                  </a:cubicBezTo>
                  <a:cubicBezTo>
                    <a:pt x="6615" y="5228"/>
                    <a:pt x="6364" y="5464"/>
                    <a:pt x="6067" y="5464"/>
                  </a:cubicBezTo>
                  <a:cubicBezTo>
                    <a:pt x="5769" y="5464"/>
                    <a:pt x="5518" y="5228"/>
                    <a:pt x="5518" y="4915"/>
                  </a:cubicBezTo>
                  <a:cubicBezTo>
                    <a:pt x="5518" y="4617"/>
                    <a:pt x="5769" y="4366"/>
                    <a:pt x="6067" y="4366"/>
                  </a:cubicBezTo>
                  <a:close/>
                  <a:moveTo>
                    <a:pt x="8073" y="4366"/>
                  </a:moveTo>
                  <a:cubicBezTo>
                    <a:pt x="8386" y="4366"/>
                    <a:pt x="8637" y="4617"/>
                    <a:pt x="8637" y="4915"/>
                  </a:cubicBezTo>
                  <a:cubicBezTo>
                    <a:pt x="8637" y="5228"/>
                    <a:pt x="8386" y="5464"/>
                    <a:pt x="8073" y="5464"/>
                  </a:cubicBezTo>
                  <a:cubicBezTo>
                    <a:pt x="7775" y="5464"/>
                    <a:pt x="7524" y="5228"/>
                    <a:pt x="7524" y="4915"/>
                  </a:cubicBezTo>
                  <a:cubicBezTo>
                    <a:pt x="7524" y="4617"/>
                    <a:pt x="7775" y="4366"/>
                    <a:pt x="8073" y="4366"/>
                  </a:cubicBezTo>
                  <a:close/>
                  <a:moveTo>
                    <a:pt x="10095" y="4366"/>
                  </a:moveTo>
                  <a:cubicBezTo>
                    <a:pt x="10393" y="4366"/>
                    <a:pt x="10643" y="4617"/>
                    <a:pt x="10643" y="4915"/>
                  </a:cubicBezTo>
                  <a:cubicBezTo>
                    <a:pt x="10643" y="5228"/>
                    <a:pt x="10393" y="5464"/>
                    <a:pt x="10095" y="5464"/>
                  </a:cubicBezTo>
                  <a:cubicBezTo>
                    <a:pt x="9781" y="5464"/>
                    <a:pt x="9546" y="5228"/>
                    <a:pt x="9546" y="4915"/>
                  </a:cubicBezTo>
                  <a:cubicBezTo>
                    <a:pt x="9546" y="4617"/>
                    <a:pt x="9781" y="4366"/>
                    <a:pt x="10095" y="4366"/>
                  </a:cubicBezTo>
                  <a:close/>
                  <a:moveTo>
                    <a:pt x="12101" y="4366"/>
                  </a:moveTo>
                  <a:cubicBezTo>
                    <a:pt x="12415" y="4366"/>
                    <a:pt x="12650" y="4617"/>
                    <a:pt x="12650" y="4915"/>
                  </a:cubicBezTo>
                  <a:cubicBezTo>
                    <a:pt x="12650" y="5228"/>
                    <a:pt x="12415" y="5464"/>
                    <a:pt x="12101" y="5464"/>
                  </a:cubicBezTo>
                  <a:cubicBezTo>
                    <a:pt x="11803" y="5464"/>
                    <a:pt x="11553" y="5228"/>
                    <a:pt x="11553" y="4915"/>
                  </a:cubicBezTo>
                  <a:cubicBezTo>
                    <a:pt x="11553" y="4617"/>
                    <a:pt x="11803" y="4366"/>
                    <a:pt x="12101" y="4366"/>
                  </a:cubicBezTo>
                  <a:close/>
                  <a:moveTo>
                    <a:pt x="14123" y="4366"/>
                  </a:moveTo>
                  <a:cubicBezTo>
                    <a:pt x="14421" y="4366"/>
                    <a:pt x="14672" y="4617"/>
                    <a:pt x="14672" y="4915"/>
                  </a:cubicBezTo>
                  <a:cubicBezTo>
                    <a:pt x="14672" y="5228"/>
                    <a:pt x="14421" y="5464"/>
                    <a:pt x="14123" y="5464"/>
                  </a:cubicBezTo>
                  <a:cubicBezTo>
                    <a:pt x="13810" y="5464"/>
                    <a:pt x="13559" y="5228"/>
                    <a:pt x="13559" y="4915"/>
                  </a:cubicBezTo>
                  <a:cubicBezTo>
                    <a:pt x="13559" y="4617"/>
                    <a:pt x="13810" y="4366"/>
                    <a:pt x="14123" y="4366"/>
                  </a:cubicBezTo>
                  <a:close/>
                  <a:moveTo>
                    <a:pt x="16129" y="4366"/>
                  </a:moveTo>
                  <a:cubicBezTo>
                    <a:pt x="16427" y="4366"/>
                    <a:pt x="16678" y="4617"/>
                    <a:pt x="16678" y="4915"/>
                  </a:cubicBezTo>
                  <a:cubicBezTo>
                    <a:pt x="16678" y="5228"/>
                    <a:pt x="16427" y="5464"/>
                    <a:pt x="16129" y="5464"/>
                  </a:cubicBezTo>
                  <a:cubicBezTo>
                    <a:pt x="15832" y="5464"/>
                    <a:pt x="15581" y="5228"/>
                    <a:pt x="15581" y="4915"/>
                  </a:cubicBezTo>
                  <a:cubicBezTo>
                    <a:pt x="15581" y="4617"/>
                    <a:pt x="15832" y="4366"/>
                    <a:pt x="16129" y="4366"/>
                  </a:cubicBezTo>
                  <a:close/>
                  <a:moveTo>
                    <a:pt x="18136" y="4366"/>
                  </a:moveTo>
                  <a:cubicBezTo>
                    <a:pt x="18449" y="4366"/>
                    <a:pt x="18700" y="4617"/>
                    <a:pt x="18700" y="4915"/>
                  </a:cubicBezTo>
                  <a:cubicBezTo>
                    <a:pt x="18700" y="5228"/>
                    <a:pt x="18449" y="5464"/>
                    <a:pt x="18136" y="5464"/>
                  </a:cubicBezTo>
                  <a:cubicBezTo>
                    <a:pt x="17838" y="5464"/>
                    <a:pt x="17587" y="5228"/>
                    <a:pt x="17587" y="4915"/>
                  </a:cubicBezTo>
                  <a:cubicBezTo>
                    <a:pt x="17587" y="4617"/>
                    <a:pt x="17838" y="4366"/>
                    <a:pt x="18136" y="4366"/>
                  </a:cubicBezTo>
                  <a:close/>
                  <a:moveTo>
                    <a:pt x="4060" y="6279"/>
                  </a:moveTo>
                  <a:cubicBezTo>
                    <a:pt x="4358" y="6279"/>
                    <a:pt x="4609" y="6529"/>
                    <a:pt x="4609" y="6843"/>
                  </a:cubicBezTo>
                  <a:cubicBezTo>
                    <a:pt x="4609" y="7141"/>
                    <a:pt x="4358" y="7392"/>
                    <a:pt x="4060" y="7392"/>
                  </a:cubicBezTo>
                  <a:cubicBezTo>
                    <a:pt x="3747" y="7392"/>
                    <a:pt x="3496" y="7141"/>
                    <a:pt x="3496" y="6843"/>
                  </a:cubicBezTo>
                  <a:cubicBezTo>
                    <a:pt x="3496" y="6529"/>
                    <a:pt x="3747" y="6279"/>
                    <a:pt x="4060" y="6279"/>
                  </a:cubicBezTo>
                  <a:close/>
                  <a:moveTo>
                    <a:pt x="6067" y="6279"/>
                  </a:moveTo>
                  <a:cubicBezTo>
                    <a:pt x="6364" y="6279"/>
                    <a:pt x="6615" y="6529"/>
                    <a:pt x="6615" y="6843"/>
                  </a:cubicBezTo>
                  <a:cubicBezTo>
                    <a:pt x="6615" y="7141"/>
                    <a:pt x="6364" y="7392"/>
                    <a:pt x="6067" y="7392"/>
                  </a:cubicBezTo>
                  <a:cubicBezTo>
                    <a:pt x="5769" y="7392"/>
                    <a:pt x="5518" y="7141"/>
                    <a:pt x="5518" y="6843"/>
                  </a:cubicBezTo>
                  <a:cubicBezTo>
                    <a:pt x="5518" y="6529"/>
                    <a:pt x="5769" y="6279"/>
                    <a:pt x="6067" y="6279"/>
                  </a:cubicBezTo>
                  <a:close/>
                  <a:moveTo>
                    <a:pt x="8073" y="6279"/>
                  </a:moveTo>
                  <a:cubicBezTo>
                    <a:pt x="8386" y="6279"/>
                    <a:pt x="8637" y="6529"/>
                    <a:pt x="8637" y="6843"/>
                  </a:cubicBezTo>
                  <a:cubicBezTo>
                    <a:pt x="8637" y="7141"/>
                    <a:pt x="8386" y="7392"/>
                    <a:pt x="8073" y="7392"/>
                  </a:cubicBezTo>
                  <a:cubicBezTo>
                    <a:pt x="7775" y="7392"/>
                    <a:pt x="7524" y="7141"/>
                    <a:pt x="7524" y="6843"/>
                  </a:cubicBezTo>
                  <a:cubicBezTo>
                    <a:pt x="7524" y="6529"/>
                    <a:pt x="7775" y="6279"/>
                    <a:pt x="8073" y="6279"/>
                  </a:cubicBezTo>
                  <a:close/>
                  <a:moveTo>
                    <a:pt x="10095" y="6279"/>
                  </a:moveTo>
                  <a:cubicBezTo>
                    <a:pt x="10393" y="6279"/>
                    <a:pt x="10643" y="6529"/>
                    <a:pt x="10643" y="6843"/>
                  </a:cubicBezTo>
                  <a:cubicBezTo>
                    <a:pt x="10643" y="7141"/>
                    <a:pt x="10393" y="7392"/>
                    <a:pt x="10095" y="7392"/>
                  </a:cubicBezTo>
                  <a:cubicBezTo>
                    <a:pt x="9781" y="7392"/>
                    <a:pt x="9546" y="7141"/>
                    <a:pt x="9546" y="6843"/>
                  </a:cubicBezTo>
                  <a:cubicBezTo>
                    <a:pt x="9546" y="6529"/>
                    <a:pt x="9781" y="6279"/>
                    <a:pt x="10095" y="6279"/>
                  </a:cubicBezTo>
                  <a:close/>
                  <a:moveTo>
                    <a:pt x="12101" y="6279"/>
                  </a:moveTo>
                  <a:cubicBezTo>
                    <a:pt x="12415" y="6279"/>
                    <a:pt x="12650" y="6529"/>
                    <a:pt x="12650" y="6843"/>
                  </a:cubicBezTo>
                  <a:cubicBezTo>
                    <a:pt x="12650" y="7141"/>
                    <a:pt x="12415" y="7392"/>
                    <a:pt x="12101" y="7392"/>
                  </a:cubicBezTo>
                  <a:cubicBezTo>
                    <a:pt x="11803" y="7392"/>
                    <a:pt x="11553" y="7141"/>
                    <a:pt x="11553" y="6843"/>
                  </a:cubicBezTo>
                  <a:cubicBezTo>
                    <a:pt x="11553" y="6529"/>
                    <a:pt x="11803" y="6279"/>
                    <a:pt x="12101" y="6279"/>
                  </a:cubicBezTo>
                  <a:close/>
                  <a:moveTo>
                    <a:pt x="14123" y="6279"/>
                  </a:moveTo>
                  <a:cubicBezTo>
                    <a:pt x="14421" y="6279"/>
                    <a:pt x="14672" y="6529"/>
                    <a:pt x="14672" y="6843"/>
                  </a:cubicBezTo>
                  <a:cubicBezTo>
                    <a:pt x="14672" y="7141"/>
                    <a:pt x="14421" y="7392"/>
                    <a:pt x="14123" y="7392"/>
                  </a:cubicBezTo>
                  <a:cubicBezTo>
                    <a:pt x="13810" y="7392"/>
                    <a:pt x="13559" y="7141"/>
                    <a:pt x="13559" y="6843"/>
                  </a:cubicBezTo>
                  <a:cubicBezTo>
                    <a:pt x="13559" y="6529"/>
                    <a:pt x="13810" y="6279"/>
                    <a:pt x="14123" y="6279"/>
                  </a:cubicBezTo>
                  <a:close/>
                  <a:moveTo>
                    <a:pt x="16129" y="6279"/>
                  </a:moveTo>
                  <a:cubicBezTo>
                    <a:pt x="16427" y="6279"/>
                    <a:pt x="16678" y="6529"/>
                    <a:pt x="16678" y="6843"/>
                  </a:cubicBezTo>
                  <a:cubicBezTo>
                    <a:pt x="16678" y="7141"/>
                    <a:pt x="16427" y="7392"/>
                    <a:pt x="16129" y="7392"/>
                  </a:cubicBezTo>
                  <a:cubicBezTo>
                    <a:pt x="15832" y="7392"/>
                    <a:pt x="15581" y="7141"/>
                    <a:pt x="15581" y="6843"/>
                  </a:cubicBezTo>
                  <a:cubicBezTo>
                    <a:pt x="15581" y="6529"/>
                    <a:pt x="15832" y="6279"/>
                    <a:pt x="16129" y="6279"/>
                  </a:cubicBezTo>
                  <a:close/>
                  <a:moveTo>
                    <a:pt x="18136" y="6279"/>
                  </a:moveTo>
                  <a:cubicBezTo>
                    <a:pt x="18449" y="6279"/>
                    <a:pt x="18700" y="6529"/>
                    <a:pt x="18700" y="6843"/>
                  </a:cubicBezTo>
                  <a:cubicBezTo>
                    <a:pt x="18700" y="7141"/>
                    <a:pt x="18449" y="7392"/>
                    <a:pt x="18136" y="7392"/>
                  </a:cubicBezTo>
                  <a:cubicBezTo>
                    <a:pt x="17838" y="7392"/>
                    <a:pt x="17587" y="7141"/>
                    <a:pt x="17587" y="6843"/>
                  </a:cubicBezTo>
                  <a:cubicBezTo>
                    <a:pt x="17587" y="6529"/>
                    <a:pt x="17838" y="6279"/>
                    <a:pt x="18136" y="6279"/>
                  </a:cubicBezTo>
                  <a:close/>
                  <a:moveTo>
                    <a:pt x="4060" y="8207"/>
                  </a:moveTo>
                  <a:cubicBezTo>
                    <a:pt x="4358" y="8207"/>
                    <a:pt x="4609" y="8442"/>
                    <a:pt x="4609" y="8755"/>
                  </a:cubicBezTo>
                  <a:cubicBezTo>
                    <a:pt x="4609" y="9053"/>
                    <a:pt x="4358" y="9304"/>
                    <a:pt x="4060" y="9304"/>
                  </a:cubicBezTo>
                  <a:cubicBezTo>
                    <a:pt x="3747" y="9304"/>
                    <a:pt x="3496" y="9053"/>
                    <a:pt x="3496" y="8755"/>
                  </a:cubicBezTo>
                  <a:cubicBezTo>
                    <a:pt x="3496" y="8442"/>
                    <a:pt x="3747" y="8207"/>
                    <a:pt x="4060" y="8207"/>
                  </a:cubicBezTo>
                  <a:close/>
                  <a:moveTo>
                    <a:pt x="6067" y="8207"/>
                  </a:moveTo>
                  <a:cubicBezTo>
                    <a:pt x="6364" y="8207"/>
                    <a:pt x="6615" y="8442"/>
                    <a:pt x="6615" y="8755"/>
                  </a:cubicBezTo>
                  <a:cubicBezTo>
                    <a:pt x="6615" y="9053"/>
                    <a:pt x="6364" y="9304"/>
                    <a:pt x="6067" y="9304"/>
                  </a:cubicBezTo>
                  <a:cubicBezTo>
                    <a:pt x="5769" y="9304"/>
                    <a:pt x="5518" y="9053"/>
                    <a:pt x="5518" y="8755"/>
                  </a:cubicBezTo>
                  <a:cubicBezTo>
                    <a:pt x="5518" y="8442"/>
                    <a:pt x="5769" y="8207"/>
                    <a:pt x="6067" y="8207"/>
                  </a:cubicBezTo>
                  <a:close/>
                  <a:moveTo>
                    <a:pt x="8073" y="8207"/>
                  </a:moveTo>
                  <a:cubicBezTo>
                    <a:pt x="8386" y="8207"/>
                    <a:pt x="8637" y="8442"/>
                    <a:pt x="8637" y="8755"/>
                  </a:cubicBezTo>
                  <a:cubicBezTo>
                    <a:pt x="8637" y="9053"/>
                    <a:pt x="8386" y="9304"/>
                    <a:pt x="8073" y="9304"/>
                  </a:cubicBezTo>
                  <a:cubicBezTo>
                    <a:pt x="7775" y="9304"/>
                    <a:pt x="7524" y="9053"/>
                    <a:pt x="7524" y="8755"/>
                  </a:cubicBezTo>
                  <a:cubicBezTo>
                    <a:pt x="7524" y="8442"/>
                    <a:pt x="7775" y="8207"/>
                    <a:pt x="8073" y="8207"/>
                  </a:cubicBezTo>
                  <a:close/>
                  <a:moveTo>
                    <a:pt x="10095" y="8207"/>
                  </a:moveTo>
                  <a:cubicBezTo>
                    <a:pt x="10393" y="8207"/>
                    <a:pt x="10643" y="8442"/>
                    <a:pt x="10643" y="8755"/>
                  </a:cubicBezTo>
                  <a:cubicBezTo>
                    <a:pt x="10643" y="9053"/>
                    <a:pt x="10393" y="9304"/>
                    <a:pt x="10095" y="9304"/>
                  </a:cubicBezTo>
                  <a:cubicBezTo>
                    <a:pt x="9781" y="9304"/>
                    <a:pt x="9546" y="9053"/>
                    <a:pt x="9546" y="8755"/>
                  </a:cubicBezTo>
                  <a:cubicBezTo>
                    <a:pt x="9546" y="8442"/>
                    <a:pt x="9781" y="8207"/>
                    <a:pt x="10095" y="8207"/>
                  </a:cubicBezTo>
                  <a:close/>
                  <a:moveTo>
                    <a:pt x="12101" y="8207"/>
                  </a:moveTo>
                  <a:cubicBezTo>
                    <a:pt x="12415" y="8207"/>
                    <a:pt x="12650" y="8442"/>
                    <a:pt x="12650" y="8755"/>
                  </a:cubicBezTo>
                  <a:cubicBezTo>
                    <a:pt x="12650" y="9053"/>
                    <a:pt x="12415" y="9304"/>
                    <a:pt x="12101" y="9304"/>
                  </a:cubicBezTo>
                  <a:cubicBezTo>
                    <a:pt x="11803" y="9304"/>
                    <a:pt x="11553" y="9053"/>
                    <a:pt x="11553" y="8755"/>
                  </a:cubicBezTo>
                  <a:cubicBezTo>
                    <a:pt x="11553" y="8442"/>
                    <a:pt x="11803" y="8207"/>
                    <a:pt x="12101" y="8207"/>
                  </a:cubicBezTo>
                  <a:close/>
                  <a:moveTo>
                    <a:pt x="14123" y="8207"/>
                  </a:moveTo>
                  <a:cubicBezTo>
                    <a:pt x="14421" y="8207"/>
                    <a:pt x="14672" y="8442"/>
                    <a:pt x="14672" y="8755"/>
                  </a:cubicBezTo>
                  <a:cubicBezTo>
                    <a:pt x="14672" y="9053"/>
                    <a:pt x="14421" y="9304"/>
                    <a:pt x="14123" y="9304"/>
                  </a:cubicBezTo>
                  <a:cubicBezTo>
                    <a:pt x="13810" y="9304"/>
                    <a:pt x="13559" y="9053"/>
                    <a:pt x="13559" y="8755"/>
                  </a:cubicBezTo>
                  <a:cubicBezTo>
                    <a:pt x="13559" y="8442"/>
                    <a:pt x="13810" y="8207"/>
                    <a:pt x="14123" y="8207"/>
                  </a:cubicBezTo>
                  <a:close/>
                  <a:moveTo>
                    <a:pt x="16129" y="8207"/>
                  </a:moveTo>
                  <a:cubicBezTo>
                    <a:pt x="16427" y="8207"/>
                    <a:pt x="16678" y="8442"/>
                    <a:pt x="16678" y="8755"/>
                  </a:cubicBezTo>
                  <a:cubicBezTo>
                    <a:pt x="16678" y="9053"/>
                    <a:pt x="16427" y="9304"/>
                    <a:pt x="16129" y="9304"/>
                  </a:cubicBezTo>
                  <a:cubicBezTo>
                    <a:pt x="15832" y="9304"/>
                    <a:pt x="15581" y="9053"/>
                    <a:pt x="15581" y="8755"/>
                  </a:cubicBezTo>
                  <a:cubicBezTo>
                    <a:pt x="15581" y="8442"/>
                    <a:pt x="15832" y="8207"/>
                    <a:pt x="16129" y="8207"/>
                  </a:cubicBezTo>
                  <a:close/>
                  <a:moveTo>
                    <a:pt x="18136" y="8207"/>
                  </a:moveTo>
                  <a:cubicBezTo>
                    <a:pt x="18449" y="8207"/>
                    <a:pt x="18700" y="8442"/>
                    <a:pt x="18700" y="8755"/>
                  </a:cubicBezTo>
                  <a:cubicBezTo>
                    <a:pt x="18700" y="9053"/>
                    <a:pt x="18449" y="9304"/>
                    <a:pt x="18136" y="9304"/>
                  </a:cubicBezTo>
                  <a:cubicBezTo>
                    <a:pt x="17838" y="9304"/>
                    <a:pt x="17587" y="9053"/>
                    <a:pt x="17587" y="8755"/>
                  </a:cubicBezTo>
                  <a:cubicBezTo>
                    <a:pt x="17587" y="8442"/>
                    <a:pt x="17838" y="8207"/>
                    <a:pt x="18136" y="8207"/>
                  </a:cubicBezTo>
                  <a:close/>
                  <a:moveTo>
                    <a:pt x="4060" y="10119"/>
                  </a:moveTo>
                  <a:cubicBezTo>
                    <a:pt x="4358" y="10119"/>
                    <a:pt x="4609" y="10370"/>
                    <a:pt x="4609" y="10667"/>
                  </a:cubicBezTo>
                  <a:cubicBezTo>
                    <a:pt x="4609" y="10965"/>
                    <a:pt x="4358" y="11216"/>
                    <a:pt x="4060" y="11216"/>
                  </a:cubicBezTo>
                  <a:cubicBezTo>
                    <a:pt x="3747" y="11216"/>
                    <a:pt x="3496" y="10965"/>
                    <a:pt x="3496" y="10667"/>
                  </a:cubicBezTo>
                  <a:cubicBezTo>
                    <a:pt x="3496" y="10370"/>
                    <a:pt x="3747" y="10119"/>
                    <a:pt x="4060" y="10119"/>
                  </a:cubicBezTo>
                  <a:close/>
                  <a:moveTo>
                    <a:pt x="6067" y="10119"/>
                  </a:moveTo>
                  <a:cubicBezTo>
                    <a:pt x="6364" y="10119"/>
                    <a:pt x="6615" y="10370"/>
                    <a:pt x="6615" y="10667"/>
                  </a:cubicBezTo>
                  <a:cubicBezTo>
                    <a:pt x="6615" y="10965"/>
                    <a:pt x="6364" y="11216"/>
                    <a:pt x="6067" y="11216"/>
                  </a:cubicBezTo>
                  <a:cubicBezTo>
                    <a:pt x="5769" y="11216"/>
                    <a:pt x="5518" y="10965"/>
                    <a:pt x="5518" y="10667"/>
                  </a:cubicBezTo>
                  <a:cubicBezTo>
                    <a:pt x="5518" y="10370"/>
                    <a:pt x="5769" y="10119"/>
                    <a:pt x="6067" y="10119"/>
                  </a:cubicBezTo>
                  <a:close/>
                  <a:moveTo>
                    <a:pt x="8073" y="10119"/>
                  </a:moveTo>
                  <a:cubicBezTo>
                    <a:pt x="8386" y="10119"/>
                    <a:pt x="8637" y="10370"/>
                    <a:pt x="8637" y="10667"/>
                  </a:cubicBezTo>
                  <a:cubicBezTo>
                    <a:pt x="8637" y="10965"/>
                    <a:pt x="8386" y="11216"/>
                    <a:pt x="8073" y="11216"/>
                  </a:cubicBezTo>
                  <a:cubicBezTo>
                    <a:pt x="7775" y="11216"/>
                    <a:pt x="7524" y="10965"/>
                    <a:pt x="7524" y="10667"/>
                  </a:cubicBezTo>
                  <a:cubicBezTo>
                    <a:pt x="7524" y="10370"/>
                    <a:pt x="7775" y="10119"/>
                    <a:pt x="8073" y="10119"/>
                  </a:cubicBezTo>
                  <a:close/>
                  <a:moveTo>
                    <a:pt x="10095" y="10119"/>
                  </a:moveTo>
                  <a:cubicBezTo>
                    <a:pt x="10393" y="10119"/>
                    <a:pt x="10643" y="10370"/>
                    <a:pt x="10643" y="10667"/>
                  </a:cubicBezTo>
                  <a:cubicBezTo>
                    <a:pt x="10643" y="10965"/>
                    <a:pt x="10393" y="11216"/>
                    <a:pt x="10095" y="11216"/>
                  </a:cubicBezTo>
                  <a:cubicBezTo>
                    <a:pt x="9781" y="11216"/>
                    <a:pt x="9546" y="10965"/>
                    <a:pt x="9546" y="10667"/>
                  </a:cubicBezTo>
                  <a:cubicBezTo>
                    <a:pt x="9546" y="10370"/>
                    <a:pt x="9781" y="10119"/>
                    <a:pt x="10095" y="10119"/>
                  </a:cubicBezTo>
                  <a:close/>
                  <a:moveTo>
                    <a:pt x="12101" y="10119"/>
                  </a:moveTo>
                  <a:cubicBezTo>
                    <a:pt x="12415" y="10119"/>
                    <a:pt x="12650" y="10370"/>
                    <a:pt x="12650" y="10667"/>
                  </a:cubicBezTo>
                  <a:cubicBezTo>
                    <a:pt x="12650" y="10965"/>
                    <a:pt x="12415" y="11216"/>
                    <a:pt x="12101" y="11216"/>
                  </a:cubicBezTo>
                  <a:cubicBezTo>
                    <a:pt x="11803" y="11216"/>
                    <a:pt x="11553" y="10965"/>
                    <a:pt x="11553" y="10667"/>
                  </a:cubicBezTo>
                  <a:cubicBezTo>
                    <a:pt x="11553" y="10370"/>
                    <a:pt x="11803" y="10119"/>
                    <a:pt x="12101" y="10119"/>
                  </a:cubicBezTo>
                  <a:close/>
                  <a:moveTo>
                    <a:pt x="14123" y="10119"/>
                  </a:moveTo>
                  <a:cubicBezTo>
                    <a:pt x="14421" y="10119"/>
                    <a:pt x="14672" y="10370"/>
                    <a:pt x="14672" y="10667"/>
                  </a:cubicBezTo>
                  <a:cubicBezTo>
                    <a:pt x="14672" y="10965"/>
                    <a:pt x="14421" y="11216"/>
                    <a:pt x="14123" y="11216"/>
                  </a:cubicBezTo>
                  <a:cubicBezTo>
                    <a:pt x="13810" y="11216"/>
                    <a:pt x="13559" y="10965"/>
                    <a:pt x="13559" y="10667"/>
                  </a:cubicBezTo>
                  <a:cubicBezTo>
                    <a:pt x="13559" y="10370"/>
                    <a:pt x="13810" y="10119"/>
                    <a:pt x="14123" y="10119"/>
                  </a:cubicBezTo>
                  <a:close/>
                  <a:moveTo>
                    <a:pt x="16129" y="10119"/>
                  </a:moveTo>
                  <a:cubicBezTo>
                    <a:pt x="16427" y="10119"/>
                    <a:pt x="16678" y="10370"/>
                    <a:pt x="16678" y="10667"/>
                  </a:cubicBezTo>
                  <a:cubicBezTo>
                    <a:pt x="16678" y="10965"/>
                    <a:pt x="16427" y="11216"/>
                    <a:pt x="16129" y="11216"/>
                  </a:cubicBezTo>
                  <a:cubicBezTo>
                    <a:pt x="15832" y="11216"/>
                    <a:pt x="15581" y="10965"/>
                    <a:pt x="15581" y="10667"/>
                  </a:cubicBezTo>
                  <a:cubicBezTo>
                    <a:pt x="15581" y="10370"/>
                    <a:pt x="15832" y="10119"/>
                    <a:pt x="16129" y="10119"/>
                  </a:cubicBezTo>
                  <a:close/>
                  <a:moveTo>
                    <a:pt x="18136" y="10119"/>
                  </a:moveTo>
                  <a:cubicBezTo>
                    <a:pt x="18449" y="10119"/>
                    <a:pt x="18700" y="10370"/>
                    <a:pt x="18700" y="10667"/>
                  </a:cubicBezTo>
                  <a:cubicBezTo>
                    <a:pt x="18700" y="10965"/>
                    <a:pt x="18449" y="11216"/>
                    <a:pt x="18136" y="11216"/>
                  </a:cubicBezTo>
                  <a:cubicBezTo>
                    <a:pt x="17838" y="11216"/>
                    <a:pt x="17587" y="10965"/>
                    <a:pt x="17587" y="10667"/>
                  </a:cubicBezTo>
                  <a:cubicBezTo>
                    <a:pt x="17587" y="10370"/>
                    <a:pt x="17838" y="10119"/>
                    <a:pt x="18136" y="10119"/>
                  </a:cubicBezTo>
                  <a:close/>
                  <a:moveTo>
                    <a:pt x="4060" y="12031"/>
                  </a:moveTo>
                  <a:cubicBezTo>
                    <a:pt x="4358" y="12031"/>
                    <a:pt x="4609" y="12282"/>
                    <a:pt x="4609" y="12580"/>
                  </a:cubicBezTo>
                  <a:cubicBezTo>
                    <a:pt x="4609" y="12893"/>
                    <a:pt x="4358" y="13144"/>
                    <a:pt x="4060" y="13144"/>
                  </a:cubicBezTo>
                  <a:cubicBezTo>
                    <a:pt x="3747" y="13144"/>
                    <a:pt x="3496" y="12893"/>
                    <a:pt x="3496" y="12580"/>
                  </a:cubicBezTo>
                  <a:cubicBezTo>
                    <a:pt x="3496" y="12282"/>
                    <a:pt x="3747" y="12031"/>
                    <a:pt x="4060" y="12031"/>
                  </a:cubicBezTo>
                  <a:close/>
                  <a:moveTo>
                    <a:pt x="6067" y="12031"/>
                  </a:moveTo>
                  <a:cubicBezTo>
                    <a:pt x="6364" y="12031"/>
                    <a:pt x="6615" y="12282"/>
                    <a:pt x="6615" y="12580"/>
                  </a:cubicBezTo>
                  <a:cubicBezTo>
                    <a:pt x="6615" y="12893"/>
                    <a:pt x="6364" y="13144"/>
                    <a:pt x="6067" y="13144"/>
                  </a:cubicBezTo>
                  <a:cubicBezTo>
                    <a:pt x="5769" y="13144"/>
                    <a:pt x="5518" y="12893"/>
                    <a:pt x="5518" y="12580"/>
                  </a:cubicBezTo>
                  <a:cubicBezTo>
                    <a:pt x="5518" y="12282"/>
                    <a:pt x="5769" y="12031"/>
                    <a:pt x="6067" y="12031"/>
                  </a:cubicBezTo>
                  <a:close/>
                  <a:moveTo>
                    <a:pt x="8073" y="12031"/>
                  </a:moveTo>
                  <a:cubicBezTo>
                    <a:pt x="8386" y="12031"/>
                    <a:pt x="8637" y="12282"/>
                    <a:pt x="8637" y="12580"/>
                  </a:cubicBezTo>
                  <a:cubicBezTo>
                    <a:pt x="8637" y="12893"/>
                    <a:pt x="8386" y="13144"/>
                    <a:pt x="8073" y="13144"/>
                  </a:cubicBezTo>
                  <a:cubicBezTo>
                    <a:pt x="7775" y="13144"/>
                    <a:pt x="7524" y="12893"/>
                    <a:pt x="7524" y="12580"/>
                  </a:cubicBezTo>
                  <a:cubicBezTo>
                    <a:pt x="7524" y="12282"/>
                    <a:pt x="7775" y="12031"/>
                    <a:pt x="8073" y="12031"/>
                  </a:cubicBezTo>
                  <a:close/>
                  <a:moveTo>
                    <a:pt x="10095" y="12031"/>
                  </a:moveTo>
                  <a:cubicBezTo>
                    <a:pt x="10393" y="12031"/>
                    <a:pt x="10643" y="12282"/>
                    <a:pt x="10643" y="12580"/>
                  </a:cubicBezTo>
                  <a:cubicBezTo>
                    <a:pt x="10643" y="12893"/>
                    <a:pt x="10393" y="13144"/>
                    <a:pt x="10095" y="13144"/>
                  </a:cubicBezTo>
                  <a:cubicBezTo>
                    <a:pt x="9781" y="13144"/>
                    <a:pt x="9546" y="12893"/>
                    <a:pt x="9546" y="12580"/>
                  </a:cubicBezTo>
                  <a:cubicBezTo>
                    <a:pt x="9546" y="12282"/>
                    <a:pt x="9781" y="12031"/>
                    <a:pt x="10095" y="12031"/>
                  </a:cubicBezTo>
                  <a:close/>
                  <a:moveTo>
                    <a:pt x="12101" y="12031"/>
                  </a:moveTo>
                  <a:cubicBezTo>
                    <a:pt x="12415" y="12031"/>
                    <a:pt x="12650" y="12282"/>
                    <a:pt x="12650" y="12580"/>
                  </a:cubicBezTo>
                  <a:cubicBezTo>
                    <a:pt x="12650" y="12893"/>
                    <a:pt x="12415" y="13144"/>
                    <a:pt x="12101" y="13144"/>
                  </a:cubicBezTo>
                  <a:cubicBezTo>
                    <a:pt x="11803" y="13144"/>
                    <a:pt x="11553" y="12893"/>
                    <a:pt x="11553" y="12580"/>
                  </a:cubicBezTo>
                  <a:cubicBezTo>
                    <a:pt x="11553" y="12282"/>
                    <a:pt x="11803" y="12031"/>
                    <a:pt x="12101" y="12031"/>
                  </a:cubicBezTo>
                  <a:close/>
                  <a:moveTo>
                    <a:pt x="14123" y="12031"/>
                  </a:moveTo>
                  <a:cubicBezTo>
                    <a:pt x="14421" y="12031"/>
                    <a:pt x="14672" y="12282"/>
                    <a:pt x="14672" y="12580"/>
                  </a:cubicBezTo>
                  <a:cubicBezTo>
                    <a:pt x="14672" y="12893"/>
                    <a:pt x="14421" y="13144"/>
                    <a:pt x="14123" y="13144"/>
                  </a:cubicBezTo>
                  <a:cubicBezTo>
                    <a:pt x="13810" y="13144"/>
                    <a:pt x="13559" y="12893"/>
                    <a:pt x="13559" y="12580"/>
                  </a:cubicBezTo>
                  <a:cubicBezTo>
                    <a:pt x="13559" y="12282"/>
                    <a:pt x="13810" y="12031"/>
                    <a:pt x="14123" y="12031"/>
                  </a:cubicBezTo>
                  <a:close/>
                  <a:moveTo>
                    <a:pt x="16129" y="12031"/>
                  </a:moveTo>
                  <a:cubicBezTo>
                    <a:pt x="16427" y="12031"/>
                    <a:pt x="16678" y="12282"/>
                    <a:pt x="16678" y="12580"/>
                  </a:cubicBezTo>
                  <a:cubicBezTo>
                    <a:pt x="16678" y="12893"/>
                    <a:pt x="16427" y="13144"/>
                    <a:pt x="16129" y="13144"/>
                  </a:cubicBezTo>
                  <a:cubicBezTo>
                    <a:pt x="15832" y="13144"/>
                    <a:pt x="15581" y="12893"/>
                    <a:pt x="15581" y="12580"/>
                  </a:cubicBezTo>
                  <a:cubicBezTo>
                    <a:pt x="15581" y="12282"/>
                    <a:pt x="15832" y="12031"/>
                    <a:pt x="16129" y="12031"/>
                  </a:cubicBezTo>
                  <a:close/>
                  <a:moveTo>
                    <a:pt x="18136" y="12031"/>
                  </a:moveTo>
                  <a:cubicBezTo>
                    <a:pt x="18449" y="12031"/>
                    <a:pt x="18700" y="12282"/>
                    <a:pt x="18700" y="12580"/>
                  </a:cubicBezTo>
                  <a:cubicBezTo>
                    <a:pt x="18700" y="12893"/>
                    <a:pt x="18449" y="13144"/>
                    <a:pt x="18136" y="13144"/>
                  </a:cubicBezTo>
                  <a:cubicBezTo>
                    <a:pt x="17838" y="13144"/>
                    <a:pt x="17587" y="12893"/>
                    <a:pt x="17587" y="12580"/>
                  </a:cubicBezTo>
                  <a:cubicBezTo>
                    <a:pt x="17587" y="12282"/>
                    <a:pt x="17838" y="12031"/>
                    <a:pt x="18136" y="12031"/>
                  </a:cubicBezTo>
                  <a:close/>
                  <a:moveTo>
                    <a:pt x="4060" y="13943"/>
                  </a:moveTo>
                  <a:cubicBezTo>
                    <a:pt x="4358" y="13943"/>
                    <a:pt x="4609" y="14194"/>
                    <a:pt x="4609" y="14508"/>
                  </a:cubicBezTo>
                  <a:cubicBezTo>
                    <a:pt x="4609" y="14805"/>
                    <a:pt x="4358" y="15056"/>
                    <a:pt x="4060" y="15056"/>
                  </a:cubicBezTo>
                  <a:cubicBezTo>
                    <a:pt x="3747" y="15056"/>
                    <a:pt x="3496" y="14805"/>
                    <a:pt x="3496" y="14508"/>
                  </a:cubicBezTo>
                  <a:cubicBezTo>
                    <a:pt x="3496" y="14194"/>
                    <a:pt x="3747" y="13943"/>
                    <a:pt x="4060" y="13943"/>
                  </a:cubicBezTo>
                  <a:close/>
                  <a:moveTo>
                    <a:pt x="6067" y="13943"/>
                  </a:moveTo>
                  <a:cubicBezTo>
                    <a:pt x="6364" y="13943"/>
                    <a:pt x="6615" y="14194"/>
                    <a:pt x="6615" y="14508"/>
                  </a:cubicBezTo>
                  <a:cubicBezTo>
                    <a:pt x="6615" y="14805"/>
                    <a:pt x="6364" y="15056"/>
                    <a:pt x="6067" y="15056"/>
                  </a:cubicBezTo>
                  <a:cubicBezTo>
                    <a:pt x="5769" y="15056"/>
                    <a:pt x="5518" y="14805"/>
                    <a:pt x="5518" y="14508"/>
                  </a:cubicBezTo>
                  <a:cubicBezTo>
                    <a:pt x="5518" y="14194"/>
                    <a:pt x="5769" y="13943"/>
                    <a:pt x="6067" y="13943"/>
                  </a:cubicBezTo>
                  <a:close/>
                  <a:moveTo>
                    <a:pt x="8073" y="13943"/>
                  </a:moveTo>
                  <a:cubicBezTo>
                    <a:pt x="8386" y="13943"/>
                    <a:pt x="8637" y="14194"/>
                    <a:pt x="8637" y="14508"/>
                  </a:cubicBezTo>
                  <a:cubicBezTo>
                    <a:pt x="8637" y="14805"/>
                    <a:pt x="8386" y="15056"/>
                    <a:pt x="8073" y="15056"/>
                  </a:cubicBezTo>
                  <a:cubicBezTo>
                    <a:pt x="7775" y="15056"/>
                    <a:pt x="7524" y="14805"/>
                    <a:pt x="7524" y="14508"/>
                  </a:cubicBezTo>
                  <a:cubicBezTo>
                    <a:pt x="7524" y="14194"/>
                    <a:pt x="7775" y="13943"/>
                    <a:pt x="8073" y="13943"/>
                  </a:cubicBezTo>
                  <a:close/>
                  <a:moveTo>
                    <a:pt x="10095" y="13943"/>
                  </a:moveTo>
                  <a:cubicBezTo>
                    <a:pt x="10393" y="13943"/>
                    <a:pt x="10643" y="14194"/>
                    <a:pt x="10643" y="14508"/>
                  </a:cubicBezTo>
                  <a:cubicBezTo>
                    <a:pt x="10643" y="14805"/>
                    <a:pt x="10393" y="15056"/>
                    <a:pt x="10095" y="15056"/>
                  </a:cubicBezTo>
                  <a:cubicBezTo>
                    <a:pt x="9781" y="15056"/>
                    <a:pt x="9546" y="14805"/>
                    <a:pt x="9546" y="14508"/>
                  </a:cubicBezTo>
                  <a:cubicBezTo>
                    <a:pt x="9546" y="14194"/>
                    <a:pt x="9781" y="13943"/>
                    <a:pt x="10095" y="13943"/>
                  </a:cubicBezTo>
                  <a:close/>
                  <a:moveTo>
                    <a:pt x="12101" y="13943"/>
                  </a:moveTo>
                  <a:cubicBezTo>
                    <a:pt x="12415" y="13943"/>
                    <a:pt x="12650" y="14194"/>
                    <a:pt x="12650" y="14508"/>
                  </a:cubicBezTo>
                  <a:cubicBezTo>
                    <a:pt x="12650" y="14805"/>
                    <a:pt x="12415" y="15056"/>
                    <a:pt x="12101" y="15056"/>
                  </a:cubicBezTo>
                  <a:cubicBezTo>
                    <a:pt x="11803" y="15056"/>
                    <a:pt x="11553" y="14805"/>
                    <a:pt x="11553" y="14508"/>
                  </a:cubicBezTo>
                  <a:cubicBezTo>
                    <a:pt x="11553" y="14194"/>
                    <a:pt x="11803" y="13943"/>
                    <a:pt x="12101" y="13943"/>
                  </a:cubicBezTo>
                  <a:close/>
                  <a:moveTo>
                    <a:pt x="14123" y="13943"/>
                  </a:moveTo>
                  <a:cubicBezTo>
                    <a:pt x="14421" y="13943"/>
                    <a:pt x="14672" y="14194"/>
                    <a:pt x="14672" y="14508"/>
                  </a:cubicBezTo>
                  <a:cubicBezTo>
                    <a:pt x="14672" y="14805"/>
                    <a:pt x="14421" y="15056"/>
                    <a:pt x="14123" y="15056"/>
                  </a:cubicBezTo>
                  <a:cubicBezTo>
                    <a:pt x="13810" y="15056"/>
                    <a:pt x="13559" y="14805"/>
                    <a:pt x="13559" y="14508"/>
                  </a:cubicBezTo>
                  <a:cubicBezTo>
                    <a:pt x="13559" y="14194"/>
                    <a:pt x="13810" y="13943"/>
                    <a:pt x="14123" y="13943"/>
                  </a:cubicBezTo>
                  <a:close/>
                  <a:moveTo>
                    <a:pt x="16129" y="13943"/>
                  </a:moveTo>
                  <a:cubicBezTo>
                    <a:pt x="16427" y="13943"/>
                    <a:pt x="16678" y="14194"/>
                    <a:pt x="16678" y="14508"/>
                  </a:cubicBezTo>
                  <a:cubicBezTo>
                    <a:pt x="16678" y="14805"/>
                    <a:pt x="16427" y="15056"/>
                    <a:pt x="16129" y="15056"/>
                  </a:cubicBezTo>
                  <a:cubicBezTo>
                    <a:pt x="15832" y="15056"/>
                    <a:pt x="15581" y="14805"/>
                    <a:pt x="15581" y="14508"/>
                  </a:cubicBezTo>
                  <a:cubicBezTo>
                    <a:pt x="15581" y="14194"/>
                    <a:pt x="15832" y="13943"/>
                    <a:pt x="16129" y="13943"/>
                  </a:cubicBezTo>
                  <a:close/>
                  <a:moveTo>
                    <a:pt x="18136" y="13943"/>
                  </a:moveTo>
                  <a:cubicBezTo>
                    <a:pt x="18449" y="13943"/>
                    <a:pt x="18700" y="14194"/>
                    <a:pt x="18700" y="14508"/>
                  </a:cubicBezTo>
                  <a:cubicBezTo>
                    <a:pt x="18700" y="14805"/>
                    <a:pt x="18449" y="15056"/>
                    <a:pt x="18136" y="15056"/>
                  </a:cubicBezTo>
                  <a:cubicBezTo>
                    <a:pt x="17838" y="15056"/>
                    <a:pt x="17587" y="14805"/>
                    <a:pt x="17587" y="14508"/>
                  </a:cubicBezTo>
                  <a:cubicBezTo>
                    <a:pt x="17587" y="14194"/>
                    <a:pt x="17838" y="13943"/>
                    <a:pt x="18136" y="13943"/>
                  </a:cubicBezTo>
                  <a:close/>
                  <a:moveTo>
                    <a:pt x="4060" y="15871"/>
                  </a:moveTo>
                  <a:cubicBezTo>
                    <a:pt x="4358" y="15871"/>
                    <a:pt x="4609" y="16106"/>
                    <a:pt x="4609" y="16420"/>
                  </a:cubicBezTo>
                  <a:cubicBezTo>
                    <a:pt x="4609" y="16718"/>
                    <a:pt x="4358" y="16969"/>
                    <a:pt x="4060" y="16969"/>
                  </a:cubicBezTo>
                  <a:cubicBezTo>
                    <a:pt x="3747" y="16969"/>
                    <a:pt x="3496" y="16718"/>
                    <a:pt x="3496" y="16420"/>
                  </a:cubicBezTo>
                  <a:cubicBezTo>
                    <a:pt x="3496" y="16106"/>
                    <a:pt x="3747" y="15871"/>
                    <a:pt x="4060" y="15871"/>
                  </a:cubicBezTo>
                  <a:close/>
                  <a:moveTo>
                    <a:pt x="6067" y="15871"/>
                  </a:moveTo>
                  <a:cubicBezTo>
                    <a:pt x="6364" y="15871"/>
                    <a:pt x="6615" y="16106"/>
                    <a:pt x="6615" y="16420"/>
                  </a:cubicBezTo>
                  <a:cubicBezTo>
                    <a:pt x="6615" y="16718"/>
                    <a:pt x="6364" y="16969"/>
                    <a:pt x="6067" y="16969"/>
                  </a:cubicBezTo>
                  <a:cubicBezTo>
                    <a:pt x="5769" y="16969"/>
                    <a:pt x="5518" y="16718"/>
                    <a:pt x="5518" y="16420"/>
                  </a:cubicBezTo>
                  <a:cubicBezTo>
                    <a:pt x="5518" y="16106"/>
                    <a:pt x="5769" y="15871"/>
                    <a:pt x="6067" y="15871"/>
                  </a:cubicBezTo>
                  <a:close/>
                  <a:moveTo>
                    <a:pt x="8073" y="15871"/>
                  </a:moveTo>
                  <a:cubicBezTo>
                    <a:pt x="8386" y="15871"/>
                    <a:pt x="8637" y="16106"/>
                    <a:pt x="8637" y="16420"/>
                  </a:cubicBezTo>
                  <a:cubicBezTo>
                    <a:pt x="8637" y="16718"/>
                    <a:pt x="8386" y="16969"/>
                    <a:pt x="8073" y="16969"/>
                  </a:cubicBezTo>
                  <a:cubicBezTo>
                    <a:pt x="7775" y="16969"/>
                    <a:pt x="7524" y="16718"/>
                    <a:pt x="7524" y="16420"/>
                  </a:cubicBezTo>
                  <a:cubicBezTo>
                    <a:pt x="7524" y="16106"/>
                    <a:pt x="7775" y="15871"/>
                    <a:pt x="8073" y="15871"/>
                  </a:cubicBezTo>
                  <a:close/>
                  <a:moveTo>
                    <a:pt x="10095" y="15871"/>
                  </a:moveTo>
                  <a:cubicBezTo>
                    <a:pt x="10393" y="15871"/>
                    <a:pt x="10643" y="16106"/>
                    <a:pt x="10643" y="16420"/>
                  </a:cubicBezTo>
                  <a:cubicBezTo>
                    <a:pt x="10643" y="16718"/>
                    <a:pt x="10393" y="16969"/>
                    <a:pt x="10095" y="16969"/>
                  </a:cubicBezTo>
                  <a:cubicBezTo>
                    <a:pt x="9781" y="16969"/>
                    <a:pt x="9546" y="16718"/>
                    <a:pt x="9546" y="16420"/>
                  </a:cubicBezTo>
                  <a:cubicBezTo>
                    <a:pt x="9546" y="16106"/>
                    <a:pt x="9781" y="15871"/>
                    <a:pt x="10095" y="15871"/>
                  </a:cubicBezTo>
                  <a:close/>
                  <a:moveTo>
                    <a:pt x="12101" y="15871"/>
                  </a:moveTo>
                  <a:cubicBezTo>
                    <a:pt x="12415" y="15871"/>
                    <a:pt x="12650" y="16106"/>
                    <a:pt x="12650" y="16420"/>
                  </a:cubicBezTo>
                  <a:cubicBezTo>
                    <a:pt x="12650" y="16718"/>
                    <a:pt x="12415" y="16969"/>
                    <a:pt x="12101" y="16969"/>
                  </a:cubicBezTo>
                  <a:cubicBezTo>
                    <a:pt x="11803" y="16969"/>
                    <a:pt x="11553" y="16718"/>
                    <a:pt x="11553" y="16420"/>
                  </a:cubicBezTo>
                  <a:cubicBezTo>
                    <a:pt x="11553" y="16106"/>
                    <a:pt x="11803" y="15871"/>
                    <a:pt x="12101" y="15871"/>
                  </a:cubicBezTo>
                  <a:close/>
                  <a:moveTo>
                    <a:pt x="14123" y="15871"/>
                  </a:moveTo>
                  <a:cubicBezTo>
                    <a:pt x="14421" y="15871"/>
                    <a:pt x="14672" y="16106"/>
                    <a:pt x="14672" y="16420"/>
                  </a:cubicBezTo>
                  <a:cubicBezTo>
                    <a:pt x="14672" y="16718"/>
                    <a:pt x="14421" y="16969"/>
                    <a:pt x="14123" y="16969"/>
                  </a:cubicBezTo>
                  <a:cubicBezTo>
                    <a:pt x="13810" y="16969"/>
                    <a:pt x="13559" y="16718"/>
                    <a:pt x="13559" y="16420"/>
                  </a:cubicBezTo>
                  <a:cubicBezTo>
                    <a:pt x="13559" y="16106"/>
                    <a:pt x="13810" y="15871"/>
                    <a:pt x="14123" y="15871"/>
                  </a:cubicBezTo>
                  <a:close/>
                  <a:moveTo>
                    <a:pt x="16129" y="15871"/>
                  </a:moveTo>
                  <a:cubicBezTo>
                    <a:pt x="16427" y="15871"/>
                    <a:pt x="16678" y="16106"/>
                    <a:pt x="16678" y="16420"/>
                  </a:cubicBezTo>
                  <a:cubicBezTo>
                    <a:pt x="16678" y="16718"/>
                    <a:pt x="16427" y="16969"/>
                    <a:pt x="16129" y="16969"/>
                  </a:cubicBezTo>
                  <a:cubicBezTo>
                    <a:pt x="15832" y="16969"/>
                    <a:pt x="15581" y="16718"/>
                    <a:pt x="15581" y="16420"/>
                  </a:cubicBezTo>
                  <a:cubicBezTo>
                    <a:pt x="15581" y="16106"/>
                    <a:pt x="15832" y="15871"/>
                    <a:pt x="16129" y="15871"/>
                  </a:cubicBezTo>
                  <a:close/>
                  <a:moveTo>
                    <a:pt x="18136" y="15871"/>
                  </a:moveTo>
                  <a:cubicBezTo>
                    <a:pt x="18449" y="15871"/>
                    <a:pt x="18700" y="16106"/>
                    <a:pt x="18700" y="16420"/>
                  </a:cubicBezTo>
                  <a:cubicBezTo>
                    <a:pt x="18700" y="16718"/>
                    <a:pt x="18449" y="16969"/>
                    <a:pt x="18136" y="16969"/>
                  </a:cubicBezTo>
                  <a:cubicBezTo>
                    <a:pt x="17838" y="16969"/>
                    <a:pt x="17587" y="16718"/>
                    <a:pt x="17587" y="16420"/>
                  </a:cubicBezTo>
                  <a:cubicBezTo>
                    <a:pt x="17587" y="16106"/>
                    <a:pt x="17838" y="15871"/>
                    <a:pt x="18136" y="15871"/>
                  </a:cubicBezTo>
                  <a:close/>
                  <a:moveTo>
                    <a:pt x="6067" y="17690"/>
                  </a:moveTo>
                  <a:cubicBezTo>
                    <a:pt x="6364" y="17690"/>
                    <a:pt x="6615" y="17940"/>
                    <a:pt x="6615" y="18238"/>
                  </a:cubicBezTo>
                  <a:cubicBezTo>
                    <a:pt x="6615" y="18536"/>
                    <a:pt x="6364" y="18787"/>
                    <a:pt x="6067" y="18787"/>
                  </a:cubicBezTo>
                  <a:cubicBezTo>
                    <a:pt x="5769" y="18787"/>
                    <a:pt x="5518" y="18536"/>
                    <a:pt x="5518" y="18238"/>
                  </a:cubicBezTo>
                  <a:cubicBezTo>
                    <a:pt x="5518" y="17940"/>
                    <a:pt x="5769" y="17690"/>
                    <a:pt x="6067" y="17690"/>
                  </a:cubicBezTo>
                  <a:close/>
                  <a:moveTo>
                    <a:pt x="8073" y="17690"/>
                  </a:moveTo>
                  <a:cubicBezTo>
                    <a:pt x="8386" y="17690"/>
                    <a:pt x="8637" y="17940"/>
                    <a:pt x="8637" y="18238"/>
                  </a:cubicBezTo>
                  <a:cubicBezTo>
                    <a:pt x="8637" y="18536"/>
                    <a:pt x="8386" y="18787"/>
                    <a:pt x="8073" y="18787"/>
                  </a:cubicBezTo>
                  <a:cubicBezTo>
                    <a:pt x="7775" y="18787"/>
                    <a:pt x="7524" y="18536"/>
                    <a:pt x="7524" y="18238"/>
                  </a:cubicBezTo>
                  <a:cubicBezTo>
                    <a:pt x="7524" y="17940"/>
                    <a:pt x="7775" y="17690"/>
                    <a:pt x="8073" y="17690"/>
                  </a:cubicBezTo>
                  <a:close/>
                  <a:moveTo>
                    <a:pt x="10095" y="17690"/>
                  </a:moveTo>
                  <a:cubicBezTo>
                    <a:pt x="10393" y="17690"/>
                    <a:pt x="10643" y="17940"/>
                    <a:pt x="10643" y="18238"/>
                  </a:cubicBezTo>
                  <a:cubicBezTo>
                    <a:pt x="10643" y="18536"/>
                    <a:pt x="10393" y="18787"/>
                    <a:pt x="10095" y="18787"/>
                  </a:cubicBezTo>
                  <a:cubicBezTo>
                    <a:pt x="9781" y="18787"/>
                    <a:pt x="9546" y="18536"/>
                    <a:pt x="9546" y="18238"/>
                  </a:cubicBezTo>
                  <a:cubicBezTo>
                    <a:pt x="9546" y="17940"/>
                    <a:pt x="9781" y="17690"/>
                    <a:pt x="10095" y="17690"/>
                  </a:cubicBezTo>
                  <a:close/>
                  <a:moveTo>
                    <a:pt x="12101" y="17690"/>
                  </a:moveTo>
                  <a:cubicBezTo>
                    <a:pt x="12415" y="17690"/>
                    <a:pt x="12650" y="17940"/>
                    <a:pt x="12650" y="18238"/>
                  </a:cubicBezTo>
                  <a:cubicBezTo>
                    <a:pt x="12650" y="18536"/>
                    <a:pt x="12415" y="18787"/>
                    <a:pt x="12101" y="18787"/>
                  </a:cubicBezTo>
                  <a:cubicBezTo>
                    <a:pt x="11803" y="18787"/>
                    <a:pt x="11553" y="18536"/>
                    <a:pt x="11553" y="18238"/>
                  </a:cubicBezTo>
                  <a:cubicBezTo>
                    <a:pt x="11553" y="17940"/>
                    <a:pt x="11803" y="17690"/>
                    <a:pt x="12101" y="17690"/>
                  </a:cubicBezTo>
                  <a:close/>
                  <a:moveTo>
                    <a:pt x="14123" y="17690"/>
                  </a:moveTo>
                  <a:cubicBezTo>
                    <a:pt x="14421" y="17690"/>
                    <a:pt x="14672" y="17940"/>
                    <a:pt x="14672" y="18238"/>
                  </a:cubicBezTo>
                  <a:cubicBezTo>
                    <a:pt x="14672" y="18536"/>
                    <a:pt x="14421" y="18787"/>
                    <a:pt x="14123" y="18787"/>
                  </a:cubicBezTo>
                  <a:cubicBezTo>
                    <a:pt x="13810" y="18787"/>
                    <a:pt x="13559" y="18536"/>
                    <a:pt x="13559" y="18238"/>
                  </a:cubicBezTo>
                  <a:cubicBezTo>
                    <a:pt x="13559" y="17940"/>
                    <a:pt x="13810" y="17690"/>
                    <a:pt x="14123" y="17690"/>
                  </a:cubicBezTo>
                  <a:close/>
                  <a:moveTo>
                    <a:pt x="16129" y="17690"/>
                  </a:moveTo>
                  <a:cubicBezTo>
                    <a:pt x="16427" y="17690"/>
                    <a:pt x="16678" y="17940"/>
                    <a:pt x="16678" y="18238"/>
                  </a:cubicBezTo>
                  <a:cubicBezTo>
                    <a:pt x="16678" y="18536"/>
                    <a:pt x="16427" y="18787"/>
                    <a:pt x="16129" y="18787"/>
                  </a:cubicBezTo>
                  <a:cubicBezTo>
                    <a:pt x="15832" y="18787"/>
                    <a:pt x="15581" y="18536"/>
                    <a:pt x="15581" y="18238"/>
                  </a:cubicBezTo>
                  <a:cubicBezTo>
                    <a:pt x="15581" y="17940"/>
                    <a:pt x="15832" y="17690"/>
                    <a:pt x="16129" y="17690"/>
                  </a:cubicBezTo>
                  <a:close/>
                  <a:moveTo>
                    <a:pt x="11082" y="21216"/>
                  </a:moveTo>
                  <a:cubicBezTo>
                    <a:pt x="11082" y="21216"/>
                    <a:pt x="13073" y="21279"/>
                    <a:pt x="13245" y="21498"/>
                  </a:cubicBezTo>
                  <a:cubicBezTo>
                    <a:pt x="13606" y="21922"/>
                    <a:pt x="13167" y="22423"/>
                    <a:pt x="12995" y="22674"/>
                  </a:cubicBezTo>
                  <a:cubicBezTo>
                    <a:pt x="12728" y="23082"/>
                    <a:pt x="11976" y="24868"/>
                    <a:pt x="11819" y="25276"/>
                  </a:cubicBezTo>
                  <a:cubicBezTo>
                    <a:pt x="11679" y="25607"/>
                    <a:pt x="11290" y="25638"/>
                    <a:pt x="11150" y="25638"/>
                  </a:cubicBezTo>
                  <a:cubicBezTo>
                    <a:pt x="11117" y="25638"/>
                    <a:pt x="11098" y="25636"/>
                    <a:pt x="11098" y="25636"/>
                  </a:cubicBezTo>
                  <a:cubicBezTo>
                    <a:pt x="11098" y="25636"/>
                    <a:pt x="11078" y="25638"/>
                    <a:pt x="11045" y="25638"/>
                  </a:cubicBezTo>
                  <a:cubicBezTo>
                    <a:pt x="10901" y="25638"/>
                    <a:pt x="10504" y="25607"/>
                    <a:pt x="10377" y="25276"/>
                  </a:cubicBezTo>
                  <a:cubicBezTo>
                    <a:pt x="10205" y="24868"/>
                    <a:pt x="9468" y="23082"/>
                    <a:pt x="9201" y="22674"/>
                  </a:cubicBezTo>
                  <a:cubicBezTo>
                    <a:pt x="9029" y="22423"/>
                    <a:pt x="8590" y="21922"/>
                    <a:pt x="8935" y="21498"/>
                  </a:cubicBezTo>
                  <a:cubicBezTo>
                    <a:pt x="9107" y="21279"/>
                    <a:pt x="11082" y="21216"/>
                    <a:pt x="11082" y="21216"/>
                  </a:cubicBezTo>
                  <a:close/>
                  <a:moveTo>
                    <a:pt x="10485" y="1"/>
                  </a:moveTo>
                  <a:cubicBezTo>
                    <a:pt x="9710" y="1"/>
                    <a:pt x="8250" y="99"/>
                    <a:pt x="6537" y="699"/>
                  </a:cubicBezTo>
                  <a:cubicBezTo>
                    <a:pt x="3982" y="1592"/>
                    <a:pt x="1" y="4210"/>
                    <a:pt x="1" y="8567"/>
                  </a:cubicBezTo>
                  <a:cubicBezTo>
                    <a:pt x="1" y="12909"/>
                    <a:pt x="1113" y="15354"/>
                    <a:pt x="2446" y="17313"/>
                  </a:cubicBezTo>
                  <a:cubicBezTo>
                    <a:pt x="3794" y="19288"/>
                    <a:pt x="6161" y="22219"/>
                    <a:pt x="7368" y="23944"/>
                  </a:cubicBezTo>
                  <a:cubicBezTo>
                    <a:pt x="8574" y="25652"/>
                    <a:pt x="9405" y="27376"/>
                    <a:pt x="9546" y="28160"/>
                  </a:cubicBezTo>
                  <a:lnTo>
                    <a:pt x="12665" y="28160"/>
                  </a:lnTo>
                  <a:cubicBezTo>
                    <a:pt x="12791" y="27376"/>
                    <a:pt x="13622" y="25652"/>
                    <a:pt x="14828" y="23944"/>
                  </a:cubicBezTo>
                  <a:cubicBezTo>
                    <a:pt x="16051" y="22219"/>
                    <a:pt x="18402" y="19367"/>
                    <a:pt x="19750" y="17392"/>
                  </a:cubicBezTo>
                  <a:cubicBezTo>
                    <a:pt x="21098" y="15417"/>
                    <a:pt x="22195" y="12940"/>
                    <a:pt x="22195" y="8598"/>
                  </a:cubicBezTo>
                  <a:cubicBezTo>
                    <a:pt x="22195" y="4257"/>
                    <a:pt x="18214" y="1592"/>
                    <a:pt x="15659" y="699"/>
                  </a:cubicBezTo>
                  <a:cubicBezTo>
                    <a:pt x="13946" y="99"/>
                    <a:pt x="12472" y="1"/>
                    <a:pt x="11687" y="1"/>
                  </a:cubicBezTo>
                  <a:cubicBezTo>
                    <a:pt x="11302" y="1"/>
                    <a:pt x="11082" y="25"/>
                    <a:pt x="11082" y="25"/>
                  </a:cubicBezTo>
                  <a:cubicBezTo>
                    <a:pt x="11082" y="25"/>
                    <a:pt x="10866" y="1"/>
                    <a:pt x="104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7"/>
            <p:cNvSpPr/>
            <p:nvPr/>
          </p:nvSpPr>
          <p:spPr>
            <a:xfrm>
              <a:off x="-4731475" y="3825075"/>
              <a:ext cx="110925" cy="277275"/>
            </a:xfrm>
            <a:custGeom>
              <a:avLst/>
              <a:gdLst/>
              <a:ahLst/>
              <a:cxnLst/>
              <a:rect l="l" t="t" r="r" b="b"/>
              <a:pathLst>
                <a:path w="4437" h="11091" extrusionOk="0">
                  <a:moveTo>
                    <a:pt x="2210" y="0"/>
                  </a:moveTo>
                  <a:lnTo>
                    <a:pt x="612" y="455"/>
                  </a:lnTo>
                  <a:cubicBezTo>
                    <a:pt x="612" y="455"/>
                    <a:pt x="674" y="8370"/>
                    <a:pt x="596" y="8574"/>
                  </a:cubicBezTo>
                  <a:cubicBezTo>
                    <a:pt x="533" y="8793"/>
                    <a:pt x="0" y="10094"/>
                    <a:pt x="470" y="10659"/>
                  </a:cubicBezTo>
                  <a:cubicBezTo>
                    <a:pt x="775" y="11022"/>
                    <a:pt x="1308" y="11090"/>
                    <a:pt x="1709" y="11090"/>
                  </a:cubicBezTo>
                  <a:cubicBezTo>
                    <a:pt x="1948" y="11090"/>
                    <a:pt x="2140" y="11066"/>
                    <a:pt x="2210" y="11066"/>
                  </a:cubicBezTo>
                  <a:cubicBezTo>
                    <a:pt x="2286" y="11066"/>
                    <a:pt x="2482" y="11090"/>
                    <a:pt x="2722" y="11090"/>
                  </a:cubicBezTo>
                  <a:cubicBezTo>
                    <a:pt x="3126" y="11090"/>
                    <a:pt x="3655" y="11022"/>
                    <a:pt x="3950" y="10659"/>
                  </a:cubicBezTo>
                  <a:cubicBezTo>
                    <a:pt x="4436" y="10094"/>
                    <a:pt x="3887" y="8793"/>
                    <a:pt x="3825" y="8574"/>
                  </a:cubicBezTo>
                  <a:cubicBezTo>
                    <a:pt x="3746" y="8370"/>
                    <a:pt x="3809" y="455"/>
                    <a:pt x="3809" y="455"/>
                  </a:cubicBezTo>
                  <a:lnTo>
                    <a:pt x="22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7"/>
            <p:cNvSpPr/>
            <p:nvPr/>
          </p:nvSpPr>
          <p:spPr>
            <a:xfrm>
              <a:off x="-4722475" y="3810175"/>
              <a:ext cx="98000" cy="32550"/>
            </a:xfrm>
            <a:custGeom>
              <a:avLst/>
              <a:gdLst/>
              <a:ahLst/>
              <a:cxnLst/>
              <a:rect l="l" t="t" r="r" b="b"/>
              <a:pathLst>
                <a:path w="3920" h="1302" extrusionOk="0">
                  <a:moveTo>
                    <a:pt x="549" y="1"/>
                  </a:moveTo>
                  <a:cubicBezTo>
                    <a:pt x="252" y="1"/>
                    <a:pt x="1" y="251"/>
                    <a:pt x="1" y="549"/>
                  </a:cubicBezTo>
                  <a:lnTo>
                    <a:pt x="1" y="753"/>
                  </a:lnTo>
                  <a:cubicBezTo>
                    <a:pt x="1" y="1066"/>
                    <a:pt x="252" y="1302"/>
                    <a:pt x="549" y="1302"/>
                  </a:cubicBezTo>
                  <a:lnTo>
                    <a:pt x="3371" y="1302"/>
                  </a:lnTo>
                  <a:cubicBezTo>
                    <a:pt x="3684" y="1302"/>
                    <a:pt x="3919" y="1066"/>
                    <a:pt x="3919" y="753"/>
                  </a:cubicBezTo>
                  <a:lnTo>
                    <a:pt x="3919" y="549"/>
                  </a:lnTo>
                  <a:cubicBezTo>
                    <a:pt x="3919" y="251"/>
                    <a:pt x="3684" y="1"/>
                    <a:pt x="33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7"/>
            <p:cNvSpPr/>
            <p:nvPr/>
          </p:nvSpPr>
          <p:spPr>
            <a:xfrm>
              <a:off x="-4715800" y="3853275"/>
              <a:ext cx="78023" cy="15700"/>
            </a:xfrm>
            <a:custGeom>
              <a:avLst/>
              <a:gdLst/>
              <a:ahLst/>
              <a:cxnLst/>
              <a:rect l="l" t="t" r="r" b="b"/>
              <a:pathLst>
                <a:path w="4201" h="628" extrusionOk="0">
                  <a:moveTo>
                    <a:pt x="2022" y="581"/>
                  </a:moveTo>
                  <a:cubicBezTo>
                    <a:pt x="799" y="581"/>
                    <a:pt x="47" y="299"/>
                    <a:pt x="0" y="283"/>
                  </a:cubicBezTo>
                  <a:lnTo>
                    <a:pt x="94" y="16"/>
                  </a:lnTo>
                  <a:cubicBezTo>
                    <a:pt x="110" y="16"/>
                    <a:pt x="1787" y="628"/>
                    <a:pt x="4138" y="1"/>
                  </a:cubicBezTo>
                  <a:lnTo>
                    <a:pt x="4201" y="283"/>
                  </a:lnTo>
                  <a:cubicBezTo>
                    <a:pt x="3386" y="502"/>
                    <a:pt x="2633" y="581"/>
                    <a:pt x="2022" y="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7"/>
            <p:cNvSpPr/>
            <p:nvPr/>
          </p:nvSpPr>
          <p:spPr>
            <a:xfrm>
              <a:off x="-4715800" y="3879925"/>
              <a:ext cx="78023" cy="15700"/>
            </a:xfrm>
            <a:custGeom>
              <a:avLst/>
              <a:gdLst/>
              <a:ahLst/>
              <a:cxnLst/>
              <a:rect l="l" t="t" r="r" b="b"/>
              <a:pathLst>
                <a:path w="4201" h="628" extrusionOk="0">
                  <a:moveTo>
                    <a:pt x="2022" y="565"/>
                  </a:moveTo>
                  <a:cubicBezTo>
                    <a:pt x="799" y="565"/>
                    <a:pt x="47" y="283"/>
                    <a:pt x="0" y="267"/>
                  </a:cubicBezTo>
                  <a:lnTo>
                    <a:pt x="94" y="1"/>
                  </a:lnTo>
                  <a:cubicBezTo>
                    <a:pt x="110" y="1"/>
                    <a:pt x="1787" y="628"/>
                    <a:pt x="4138" y="1"/>
                  </a:cubicBezTo>
                  <a:lnTo>
                    <a:pt x="4201" y="267"/>
                  </a:lnTo>
                  <a:cubicBezTo>
                    <a:pt x="3386" y="486"/>
                    <a:pt x="2633" y="565"/>
                    <a:pt x="2022" y="5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77"/>
            <p:cNvSpPr/>
            <p:nvPr/>
          </p:nvSpPr>
          <p:spPr>
            <a:xfrm>
              <a:off x="-4715800" y="3906175"/>
              <a:ext cx="78023" cy="15700"/>
            </a:xfrm>
            <a:custGeom>
              <a:avLst/>
              <a:gdLst/>
              <a:ahLst/>
              <a:cxnLst/>
              <a:rect l="l" t="t" r="r" b="b"/>
              <a:pathLst>
                <a:path w="4201" h="628" extrusionOk="0">
                  <a:moveTo>
                    <a:pt x="2022" y="565"/>
                  </a:moveTo>
                  <a:cubicBezTo>
                    <a:pt x="799" y="565"/>
                    <a:pt x="47" y="283"/>
                    <a:pt x="0" y="267"/>
                  </a:cubicBezTo>
                  <a:lnTo>
                    <a:pt x="94" y="1"/>
                  </a:lnTo>
                  <a:cubicBezTo>
                    <a:pt x="110" y="16"/>
                    <a:pt x="1787" y="628"/>
                    <a:pt x="4138" y="1"/>
                  </a:cubicBezTo>
                  <a:lnTo>
                    <a:pt x="4201" y="283"/>
                  </a:lnTo>
                  <a:cubicBezTo>
                    <a:pt x="3386" y="502"/>
                    <a:pt x="2633" y="565"/>
                    <a:pt x="2022" y="5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77"/>
            <p:cNvSpPr/>
            <p:nvPr/>
          </p:nvSpPr>
          <p:spPr>
            <a:xfrm>
              <a:off x="-4715800" y="3932425"/>
              <a:ext cx="78023" cy="15700"/>
            </a:xfrm>
            <a:custGeom>
              <a:avLst/>
              <a:gdLst/>
              <a:ahLst/>
              <a:cxnLst/>
              <a:rect l="l" t="t" r="r" b="b"/>
              <a:pathLst>
                <a:path w="4201" h="628" extrusionOk="0">
                  <a:moveTo>
                    <a:pt x="2022" y="581"/>
                  </a:moveTo>
                  <a:cubicBezTo>
                    <a:pt x="799" y="581"/>
                    <a:pt x="47" y="299"/>
                    <a:pt x="0" y="283"/>
                  </a:cubicBezTo>
                  <a:lnTo>
                    <a:pt x="94" y="1"/>
                  </a:lnTo>
                  <a:cubicBezTo>
                    <a:pt x="110" y="17"/>
                    <a:pt x="1787" y="628"/>
                    <a:pt x="4138" y="1"/>
                  </a:cubicBezTo>
                  <a:lnTo>
                    <a:pt x="4201" y="283"/>
                  </a:lnTo>
                  <a:cubicBezTo>
                    <a:pt x="3386" y="503"/>
                    <a:pt x="2633" y="581"/>
                    <a:pt x="2022" y="5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7"/>
            <p:cNvSpPr/>
            <p:nvPr/>
          </p:nvSpPr>
          <p:spPr>
            <a:xfrm>
              <a:off x="-4715800" y="3958700"/>
              <a:ext cx="78023" cy="15700"/>
            </a:xfrm>
            <a:custGeom>
              <a:avLst/>
              <a:gdLst/>
              <a:ahLst/>
              <a:cxnLst/>
              <a:rect l="l" t="t" r="r" b="b"/>
              <a:pathLst>
                <a:path w="4201" h="628" extrusionOk="0">
                  <a:moveTo>
                    <a:pt x="2022" y="580"/>
                  </a:moveTo>
                  <a:cubicBezTo>
                    <a:pt x="799" y="580"/>
                    <a:pt x="47" y="298"/>
                    <a:pt x="0" y="282"/>
                  </a:cubicBezTo>
                  <a:lnTo>
                    <a:pt x="94" y="16"/>
                  </a:lnTo>
                  <a:cubicBezTo>
                    <a:pt x="110" y="16"/>
                    <a:pt x="1787" y="627"/>
                    <a:pt x="4138" y="0"/>
                  </a:cubicBezTo>
                  <a:lnTo>
                    <a:pt x="4201" y="282"/>
                  </a:lnTo>
                  <a:cubicBezTo>
                    <a:pt x="3386" y="502"/>
                    <a:pt x="2633" y="580"/>
                    <a:pt x="2022" y="5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7"/>
            <p:cNvSpPr/>
            <p:nvPr/>
          </p:nvSpPr>
          <p:spPr>
            <a:xfrm>
              <a:off x="-4715800" y="3985325"/>
              <a:ext cx="78023" cy="15700"/>
            </a:xfrm>
            <a:custGeom>
              <a:avLst/>
              <a:gdLst/>
              <a:ahLst/>
              <a:cxnLst/>
              <a:rect l="l" t="t" r="r" b="b"/>
              <a:pathLst>
                <a:path w="4201" h="628" extrusionOk="0">
                  <a:moveTo>
                    <a:pt x="2022" y="565"/>
                  </a:moveTo>
                  <a:cubicBezTo>
                    <a:pt x="799" y="565"/>
                    <a:pt x="47" y="283"/>
                    <a:pt x="0" y="267"/>
                  </a:cubicBezTo>
                  <a:lnTo>
                    <a:pt x="94" y="1"/>
                  </a:lnTo>
                  <a:cubicBezTo>
                    <a:pt x="110" y="1"/>
                    <a:pt x="1787" y="628"/>
                    <a:pt x="4138" y="1"/>
                  </a:cubicBezTo>
                  <a:lnTo>
                    <a:pt x="4201" y="267"/>
                  </a:lnTo>
                  <a:cubicBezTo>
                    <a:pt x="3386" y="487"/>
                    <a:pt x="2633" y="565"/>
                    <a:pt x="2022" y="5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7"/>
            <p:cNvSpPr/>
            <p:nvPr/>
          </p:nvSpPr>
          <p:spPr>
            <a:xfrm>
              <a:off x="-4715800" y="4011600"/>
              <a:ext cx="78023" cy="15700"/>
            </a:xfrm>
            <a:custGeom>
              <a:avLst/>
              <a:gdLst/>
              <a:ahLst/>
              <a:cxnLst/>
              <a:rect l="l" t="t" r="r" b="b"/>
              <a:pathLst>
                <a:path w="4201" h="628" extrusionOk="0">
                  <a:moveTo>
                    <a:pt x="2022" y="564"/>
                  </a:moveTo>
                  <a:cubicBezTo>
                    <a:pt x="799" y="564"/>
                    <a:pt x="47" y="282"/>
                    <a:pt x="0" y="267"/>
                  </a:cubicBezTo>
                  <a:lnTo>
                    <a:pt x="94" y="0"/>
                  </a:lnTo>
                  <a:cubicBezTo>
                    <a:pt x="110" y="16"/>
                    <a:pt x="1787" y="627"/>
                    <a:pt x="4138" y="0"/>
                  </a:cubicBezTo>
                  <a:lnTo>
                    <a:pt x="4201" y="282"/>
                  </a:lnTo>
                  <a:cubicBezTo>
                    <a:pt x="3386" y="502"/>
                    <a:pt x="2633" y="564"/>
                    <a:pt x="2022" y="5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3" name="Google Shape;3583;p77"/>
          <p:cNvGrpSpPr/>
          <p:nvPr/>
        </p:nvGrpSpPr>
        <p:grpSpPr>
          <a:xfrm>
            <a:off x="89768" y="80636"/>
            <a:ext cx="688525" cy="686950"/>
            <a:chOff x="-3466575" y="3264325"/>
            <a:chExt cx="688525" cy="686950"/>
          </a:xfrm>
        </p:grpSpPr>
        <p:grpSp>
          <p:nvGrpSpPr>
            <p:cNvPr id="3584" name="Google Shape;3584;p77"/>
            <p:cNvGrpSpPr/>
            <p:nvPr/>
          </p:nvGrpSpPr>
          <p:grpSpPr>
            <a:xfrm>
              <a:off x="-3465775" y="3280775"/>
              <a:ext cx="686950" cy="670500"/>
              <a:chOff x="-3465775" y="3280775"/>
              <a:chExt cx="686950" cy="670500"/>
            </a:xfrm>
          </p:grpSpPr>
          <p:sp>
            <p:nvSpPr>
              <p:cNvPr id="3585" name="Google Shape;3585;p77"/>
              <p:cNvSpPr/>
              <p:nvPr/>
            </p:nvSpPr>
            <p:spPr>
              <a:xfrm>
                <a:off x="-3465775" y="3595825"/>
                <a:ext cx="63900" cy="193600"/>
              </a:xfrm>
              <a:custGeom>
                <a:avLst/>
                <a:gdLst/>
                <a:ahLst/>
                <a:cxnLst/>
                <a:rect l="l" t="t" r="r" b="b"/>
                <a:pathLst>
                  <a:path w="2556" h="7744" extrusionOk="0">
                    <a:moveTo>
                      <a:pt x="0" y="1"/>
                    </a:moveTo>
                    <a:cubicBezTo>
                      <a:pt x="0" y="157"/>
                      <a:pt x="0" y="314"/>
                      <a:pt x="0" y="471"/>
                    </a:cubicBezTo>
                    <a:cubicBezTo>
                      <a:pt x="0" y="3136"/>
                      <a:pt x="753" y="5628"/>
                      <a:pt x="2069" y="7744"/>
                    </a:cubicBezTo>
                    <a:lnTo>
                      <a:pt x="2555" y="5926"/>
                    </a:lnTo>
                    <a:cubicBezTo>
                      <a:pt x="1787" y="4468"/>
                      <a:pt x="1176" y="1004"/>
                      <a:pt x="1176" y="1004"/>
                    </a:cubicBez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7"/>
              <p:cNvSpPr/>
              <p:nvPr/>
            </p:nvSpPr>
            <p:spPr>
              <a:xfrm>
                <a:off x="-3387025" y="3282350"/>
                <a:ext cx="154425" cy="106200"/>
              </a:xfrm>
              <a:custGeom>
                <a:avLst/>
                <a:gdLst/>
                <a:ahLst/>
                <a:cxnLst/>
                <a:rect l="l" t="t" r="r" b="b"/>
                <a:pathLst>
                  <a:path w="6177" h="4248" extrusionOk="0">
                    <a:moveTo>
                      <a:pt x="6177" y="0"/>
                    </a:moveTo>
                    <a:cubicBezTo>
                      <a:pt x="3747" y="815"/>
                      <a:pt x="1615" y="2320"/>
                      <a:pt x="1" y="4248"/>
                    </a:cubicBezTo>
                    <a:lnTo>
                      <a:pt x="1600" y="4044"/>
                    </a:lnTo>
                    <a:cubicBezTo>
                      <a:pt x="1600" y="4044"/>
                      <a:pt x="2148" y="3198"/>
                      <a:pt x="5644" y="1270"/>
                    </a:cubicBezTo>
                    <a:lnTo>
                      <a:pt x="6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7"/>
              <p:cNvSpPr/>
              <p:nvPr/>
            </p:nvSpPr>
            <p:spPr>
              <a:xfrm>
                <a:off x="-3374875" y="3312700"/>
                <a:ext cx="252775" cy="223975"/>
              </a:xfrm>
              <a:custGeom>
                <a:avLst/>
                <a:gdLst/>
                <a:ahLst/>
                <a:cxnLst/>
                <a:rect l="l" t="t" r="r" b="b"/>
                <a:pathLst>
                  <a:path w="10111" h="8959" extrusionOk="0">
                    <a:moveTo>
                      <a:pt x="5637" y="1"/>
                    </a:moveTo>
                    <a:cubicBezTo>
                      <a:pt x="5434" y="1"/>
                      <a:pt x="5269" y="17"/>
                      <a:pt x="5158" y="56"/>
                    </a:cubicBezTo>
                    <a:cubicBezTo>
                      <a:pt x="1662" y="1984"/>
                      <a:pt x="1114" y="2830"/>
                      <a:pt x="1114" y="2830"/>
                    </a:cubicBezTo>
                    <a:lnTo>
                      <a:pt x="1" y="7705"/>
                    </a:lnTo>
                    <a:lnTo>
                      <a:pt x="4578" y="8959"/>
                    </a:lnTo>
                    <a:lnTo>
                      <a:pt x="10111" y="4931"/>
                    </a:lnTo>
                    <a:lnTo>
                      <a:pt x="10095" y="761"/>
                    </a:lnTo>
                    <a:cubicBezTo>
                      <a:pt x="10095" y="761"/>
                      <a:pt x="7005" y="1"/>
                      <a:pt x="5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7"/>
              <p:cNvSpPr/>
              <p:nvPr/>
            </p:nvSpPr>
            <p:spPr>
              <a:xfrm>
                <a:off x="-3436400" y="3505300"/>
                <a:ext cx="228875" cy="301775"/>
              </a:xfrm>
              <a:custGeom>
                <a:avLst/>
                <a:gdLst/>
                <a:ahLst/>
                <a:cxnLst/>
                <a:rect l="l" t="t" r="r" b="b"/>
                <a:pathLst>
                  <a:path w="9155" h="12071" extrusionOk="0">
                    <a:moveTo>
                      <a:pt x="2462" y="1"/>
                    </a:moveTo>
                    <a:lnTo>
                      <a:pt x="1" y="4625"/>
                    </a:lnTo>
                    <a:cubicBezTo>
                      <a:pt x="1" y="4625"/>
                      <a:pt x="612" y="8089"/>
                      <a:pt x="1380" y="9547"/>
                    </a:cubicBezTo>
                    <a:cubicBezTo>
                      <a:pt x="2681" y="10503"/>
                      <a:pt x="6114" y="12070"/>
                      <a:pt x="6114" y="12070"/>
                    </a:cubicBezTo>
                    <a:lnTo>
                      <a:pt x="9155" y="7791"/>
                    </a:lnTo>
                    <a:lnTo>
                      <a:pt x="7039" y="1255"/>
                    </a:lnTo>
                    <a:lnTo>
                      <a:pt x="24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7"/>
              <p:cNvSpPr/>
              <p:nvPr/>
            </p:nvSpPr>
            <p:spPr>
              <a:xfrm>
                <a:off x="-3231850" y="3906175"/>
                <a:ext cx="218300" cy="45100"/>
              </a:xfrm>
              <a:custGeom>
                <a:avLst/>
                <a:gdLst/>
                <a:ahLst/>
                <a:cxnLst/>
                <a:rect l="l" t="t" r="r" b="b"/>
                <a:pathLst>
                  <a:path w="8732" h="1804" extrusionOk="0">
                    <a:moveTo>
                      <a:pt x="1647" y="1"/>
                    </a:moveTo>
                    <a:lnTo>
                      <a:pt x="1" y="1082"/>
                    </a:lnTo>
                    <a:cubicBezTo>
                      <a:pt x="1380" y="1553"/>
                      <a:pt x="2854" y="1803"/>
                      <a:pt x="4374" y="1803"/>
                    </a:cubicBezTo>
                    <a:cubicBezTo>
                      <a:pt x="5910" y="1803"/>
                      <a:pt x="7368" y="1553"/>
                      <a:pt x="8731" y="1098"/>
                    </a:cubicBezTo>
                    <a:lnTo>
                      <a:pt x="7086" y="1"/>
                    </a:lnTo>
                    <a:cubicBezTo>
                      <a:pt x="6501" y="100"/>
                      <a:pt x="5701" y="133"/>
                      <a:pt x="4895" y="133"/>
                    </a:cubicBezTo>
                    <a:cubicBezTo>
                      <a:pt x="3284" y="133"/>
                      <a:pt x="1647" y="1"/>
                      <a:pt x="1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7"/>
              <p:cNvSpPr/>
              <p:nvPr/>
            </p:nvSpPr>
            <p:spPr>
              <a:xfrm>
                <a:off x="-3283575" y="3700075"/>
                <a:ext cx="321750" cy="209450"/>
              </a:xfrm>
              <a:custGeom>
                <a:avLst/>
                <a:gdLst/>
                <a:ahLst/>
                <a:cxnLst/>
                <a:rect l="l" t="t" r="r" b="b"/>
                <a:pathLst>
                  <a:path w="12870" h="8378" extrusionOk="0">
                    <a:moveTo>
                      <a:pt x="3042" y="0"/>
                    </a:moveTo>
                    <a:lnTo>
                      <a:pt x="1" y="4279"/>
                    </a:lnTo>
                    <a:lnTo>
                      <a:pt x="3716" y="8245"/>
                    </a:lnTo>
                    <a:cubicBezTo>
                      <a:pt x="3716" y="8245"/>
                      <a:pt x="5353" y="8377"/>
                      <a:pt x="6964" y="8377"/>
                    </a:cubicBezTo>
                    <a:cubicBezTo>
                      <a:pt x="7770" y="8377"/>
                      <a:pt x="8570" y="8344"/>
                      <a:pt x="9155" y="8245"/>
                    </a:cubicBezTo>
                    <a:lnTo>
                      <a:pt x="12870" y="4279"/>
                    </a:lnTo>
                    <a:lnTo>
                      <a:pt x="98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7"/>
              <p:cNvSpPr/>
              <p:nvPr/>
            </p:nvSpPr>
            <p:spPr>
              <a:xfrm>
                <a:off x="-2843500" y="3595825"/>
                <a:ext cx="64675" cy="194400"/>
              </a:xfrm>
              <a:custGeom>
                <a:avLst/>
                <a:gdLst/>
                <a:ahLst/>
                <a:cxnLst/>
                <a:rect l="l" t="t" r="r" b="b"/>
                <a:pathLst>
                  <a:path w="2587" h="7776" extrusionOk="0">
                    <a:moveTo>
                      <a:pt x="2571" y="1"/>
                    </a:moveTo>
                    <a:lnTo>
                      <a:pt x="1411" y="1004"/>
                    </a:lnTo>
                    <a:cubicBezTo>
                      <a:pt x="1411" y="1004"/>
                      <a:pt x="705" y="4421"/>
                      <a:pt x="0" y="5926"/>
                    </a:cubicBezTo>
                    <a:lnTo>
                      <a:pt x="486" y="7775"/>
                    </a:lnTo>
                    <a:cubicBezTo>
                      <a:pt x="1818" y="5659"/>
                      <a:pt x="2586" y="3151"/>
                      <a:pt x="2586" y="471"/>
                    </a:cubicBezTo>
                    <a:cubicBezTo>
                      <a:pt x="2586" y="314"/>
                      <a:pt x="2586" y="157"/>
                      <a:pt x="25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7"/>
              <p:cNvSpPr/>
              <p:nvPr/>
            </p:nvSpPr>
            <p:spPr>
              <a:xfrm>
                <a:off x="-3036700" y="3505300"/>
                <a:ext cx="228475" cy="301775"/>
              </a:xfrm>
              <a:custGeom>
                <a:avLst/>
                <a:gdLst/>
                <a:ahLst/>
                <a:cxnLst/>
                <a:rect l="l" t="t" r="r" b="b"/>
                <a:pathLst>
                  <a:path w="9139" h="12071" extrusionOk="0">
                    <a:moveTo>
                      <a:pt x="6662" y="1"/>
                    </a:moveTo>
                    <a:lnTo>
                      <a:pt x="2101" y="1271"/>
                    </a:lnTo>
                    <a:lnTo>
                      <a:pt x="1" y="7791"/>
                    </a:lnTo>
                    <a:lnTo>
                      <a:pt x="2995" y="12070"/>
                    </a:lnTo>
                    <a:cubicBezTo>
                      <a:pt x="2995" y="12070"/>
                      <a:pt x="6412" y="10503"/>
                      <a:pt x="7728" y="9547"/>
                    </a:cubicBezTo>
                    <a:cubicBezTo>
                      <a:pt x="8433" y="8042"/>
                      <a:pt x="9139" y="4625"/>
                      <a:pt x="9139" y="4625"/>
                    </a:cubicBezTo>
                    <a:lnTo>
                      <a:pt x="66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7"/>
              <p:cNvSpPr/>
              <p:nvPr/>
            </p:nvSpPr>
            <p:spPr>
              <a:xfrm>
                <a:off x="-3016700" y="3280775"/>
                <a:ext cx="159100" cy="107775"/>
              </a:xfrm>
              <a:custGeom>
                <a:avLst/>
                <a:gdLst/>
                <a:ahLst/>
                <a:cxnLst/>
                <a:rect l="l" t="t" r="r" b="b"/>
                <a:pathLst>
                  <a:path w="6364" h="4311" extrusionOk="0">
                    <a:moveTo>
                      <a:pt x="0" y="1"/>
                    </a:moveTo>
                    <a:lnTo>
                      <a:pt x="690" y="1333"/>
                    </a:lnTo>
                    <a:cubicBezTo>
                      <a:pt x="690" y="1333"/>
                      <a:pt x="3605" y="3041"/>
                      <a:pt x="4765" y="4107"/>
                    </a:cubicBezTo>
                    <a:lnTo>
                      <a:pt x="6364" y="4311"/>
                    </a:lnTo>
                    <a:cubicBezTo>
                      <a:pt x="4718" y="2320"/>
                      <a:pt x="2508" y="8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7"/>
              <p:cNvSpPr/>
              <p:nvPr/>
            </p:nvSpPr>
            <p:spPr>
              <a:xfrm>
                <a:off x="-3122500" y="3314075"/>
                <a:ext cx="252375" cy="223000"/>
              </a:xfrm>
              <a:custGeom>
                <a:avLst/>
                <a:gdLst/>
                <a:ahLst/>
                <a:cxnLst/>
                <a:rect l="l" t="t" r="r" b="b"/>
                <a:pathLst>
                  <a:path w="10095" h="8920" extrusionOk="0">
                    <a:moveTo>
                      <a:pt x="4922" y="1"/>
                    </a:moveTo>
                    <a:cubicBezTo>
                      <a:pt x="4922" y="1"/>
                      <a:pt x="878" y="111"/>
                      <a:pt x="0" y="706"/>
                    </a:cubicBezTo>
                    <a:lnTo>
                      <a:pt x="16" y="4876"/>
                    </a:lnTo>
                    <a:lnTo>
                      <a:pt x="5533" y="8920"/>
                    </a:lnTo>
                    <a:lnTo>
                      <a:pt x="10094" y="7650"/>
                    </a:lnTo>
                    <a:lnTo>
                      <a:pt x="8997" y="2775"/>
                    </a:lnTo>
                    <a:cubicBezTo>
                      <a:pt x="7837" y="1709"/>
                      <a:pt x="4922" y="1"/>
                      <a:pt x="49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5" name="Google Shape;3595;p77"/>
            <p:cNvSpPr/>
            <p:nvPr/>
          </p:nvSpPr>
          <p:spPr>
            <a:xfrm>
              <a:off x="-3245950" y="3264325"/>
              <a:ext cx="246500" cy="67425"/>
            </a:xfrm>
            <a:custGeom>
              <a:avLst/>
              <a:gdLst/>
              <a:ahLst/>
              <a:cxnLst/>
              <a:rect l="l" t="t" r="r" b="b"/>
              <a:pathLst>
                <a:path w="9860" h="2697" extrusionOk="0">
                  <a:moveTo>
                    <a:pt x="4938" y="0"/>
                  </a:moveTo>
                  <a:cubicBezTo>
                    <a:pt x="3402" y="0"/>
                    <a:pt x="1913" y="251"/>
                    <a:pt x="534" y="721"/>
                  </a:cubicBezTo>
                  <a:lnTo>
                    <a:pt x="1" y="1991"/>
                  </a:lnTo>
                  <a:cubicBezTo>
                    <a:pt x="112" y="1952"/>
                    <a:pt x="277" y="1936"/>
                    <a:pt x="480" y="1936"/>
                  </a:cubicBezTo>
                  <a:cubicBezTo>
                    <a:pt x="1848" y="1936"/>
                    <a:pt x="4938" y="2696"/>
                    <a:pt x="4938" y="2696"/>
                  </a:cubicBezTo>
                  <a:cubicBezTo>
                    <a:pt x="5816" y="2101"/>
                    <a:pt x="9860" y="1991"/>
                    <a:pt x="9860" y="1991"/>
                  </a:cubicBezTo>
                  <a:lnTo>
                    <a:pt x="9170" y="659"/>
                  </a:lnTo>
                  <a:cubicBezTo>
                    <a:pt x="7838" y="235"/>
                    <a:pt x="6411" y="0"/>
                    <a:pt x="49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7"/>
            <p:cNvSpPr/>
            <p:nvPr/>
          </p:nvSpPr>
          <p:spPr>
            <a:xfrm>
              <a:off x="-3465775" y="3383450"/>
              <a:ext cx="118750" cy="237475"/>
            </a:xfrm>
            <a:custGeom>
              <a:avLst/>
              <a:gdLst/>
              <a:ahLst/>
              <a:cxnLst/>
              <a:rect l="l" t="t" r="r" b="b"/>
              <a:pathLst>
                <a:path w="4750" h="9499" extrusionOk="0">
                  <a:moveTo>
                    <a:pt x="4750" y="0"/>
                  </a:moveTo>
                  <a:lnTo>
                    <a:pt x="3151" y="204"/>
                  </a:lnTo>
                  <a:cubicBezTo>
                    <a:pt x="1270" y="2477"/>
                    <a:pt x="110" y="5345"/>
                    <a:pt x="0" y="8496"/>
                  </a:cubicBezTo>
                  <a:lnTo>
                    <a:pt x="1176" y="9499"/>
                  </a:lnTo>
                  <a:lnTo>
                    <a:pt x="3637" y="4875"/>
                  </a:lnTo>
                  <a:lnTo>
                    <a:pt x="47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7"/>
            <p:cNvSpPr/>
            <p:nvPr/>
          </p:nvSpPr>
          <p:spPr>
            <a:xfrm>
              <a:off x="-3414050" y="3743950"/>
              <a:ext cx="223375" cy="189300"/>
            </a:xfrm>
            <a:custGeom>
              <a:avLst/>
              <a:gdLst/>
              <a:ahLst/>
              <a:cxnLst/>
              <a:rect l="l" t="t" r="r" b="b"/>
              <a:pathLst>
                <a:path w="8935" h="7572" extrusionOk="0">
                  <a:moveTo>
                    <a:pt x="486" y="1"/>
                  </a:moveTo>
                  <a:lnTo>
                    <a:pt x="0" y="1819"/>
                  </a:lnTo>
                  <a:cubicBezTo>
                    <a:pt x="1677" y="4499"/>
                    <a:pt x="4248" y="6552"/>
                    <a:pt x="7289" y="7571"/>
                  </a:cubicBezTo>
                  <a:lnTo>
                    <a:pt x="8935" y="6490"/>
                  </a:lnTo>
                  <a:lnTo>
                    <a:pt x="5220" y="2524"/>
                  </a:lnTo>
                  <a:cubicBezTo>
                    <a:pt x="5220" y="2524"/>
                    <a:pt x="1787" y="957"/>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7"/>
            <p:cNvSpPr/>
            <p:nvPr/>
          </p:nvSpPr>
          <p:spPr>
            <a:xfrm>
              <a:off x="-3054725" y="3743950"/>
              <a:ext cx="223400" cy="189675"/>
            </a:xfrm>
            <a:custGeom>
              <a:avLst/>
              <a:gdLst/>
              <a:ahLst/>
              <a:cxnLst/>
              <a:rect l="l" t="t" r="r" b="b"/>
              <a:pathLst>
                <a:path w="8936" h="7587" extrusionOk="0">
                  <a:moveTo>
                    <a:pt x="8449" y="1"/>
                  </a:moveTo>
                  <a:cubicBezTo>
                    <a:pt x="7133" y="957"/>
                    <a:pt x="3716" y="2524"/>
                    <a:pt x="3716" y="2524"/>
                  </a:cubicBezTo>
                  <a:lnTo>
                    <a:pt x="1" y="6490"/>
                  </a:lnTo>
                  <a:lnTo>
                    <a:pt x="1646" y="7587"/>
                  </a:lnTo>
                  <a:cubicBezTo>
                    <a:pt x="4703" y="6568"/>
                    <a:pt x="7274" y="4515"/>
                    <a:pt x="8935" y="1850"/>
                  </a:cubicBezTo>
                  <a:lnTo>
                    <a:pt x="8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7"/>
            <p:cNvSpPr/>
            <p:nvPr/>
          </p:nvSpPr>
          <p:spPr>
            <a:xfrm>
              <a:off x="-2897575" y="3383450"/>
              <a:ext cx="118350" cy="237475"/>
            </a:xfrm>
            <a:custGeom>
              <a:avLst/>
              <a:gdLst/>
              <a:ahLst/>
              <a:cxnLst/>
              <a:rect l="l" t="t" r="r" b="b"/>
              <a:pathLst>
                <a:path w="4734" h="9499" extrusionOk="0">
                  <a:moveTo>
                    <a:pt x="0" y="0"/>
                  </a:moveTo>
                  <a:lnTo>
                    <a:pt x="1097" y="4875"/>
                  </a:lnTo>
                  <a:lnTo>
                    <a:pt x="3574" y="9499"/>
                  </a:lnTo>
                  <a:lnTo>
                    <a:pt x="4734" y="8496"/>
                  </a:lnTo>
                  <a:cubicBezTo>
                    <a:pt x="4640" y="5361"/>
                    <a:pt x="3464" y="2477"/>
                    <a:pt x="1599" y="204"/>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7"/>
            <p:cNvSpPr/>
            <p:nvPr/>
          </p:nvSpPr>
          <p:spPr>
            <a:xfrm>
              <a:off x="-3260450" y="3435950"/>
              <a:ext cx="276300" cy="264150"/>
            </a:xfrm>
            <a:custGeom>
              <a:avLst/>
              <a:gdLst/>
              <a:ahLst/>
              <a:cxnLst/>
              <a:rect l="l" t="t" r="r" b="b"/>
              <a:pathLst>
                <a:path w="11052" h="10566" extrusionOk="0">
                  <a:moveTo>
                    <a:pt x="5534" y="1"/>
                  </a:moveTo>
                  <a:lnTo>
                    <a:pt x="1" y="4029"/>
                  </a:lnTo>
                  <a:lnTo>
                    <a:pt x="2117" y="10565"/>
                  </a:lnTo>
                  <a:lnTo>
                    <a:pt x="8951" y="10565"/>
                  </a:lnTo>
                  <a:lnTo>
                    <a:pt x="11051" y="4045"/>
                  </a:lnTo>
                  <a:lnTo>
                    <a:pt x="5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77"/>
            <p:cNvSpPr/>
            <p:nvPr/>
          </p:nvSpPr>
          <p:spPr>
            <a:xfrm>
              <a:off x="-3262025" y="3434375"/>
              <a:ext cx="279425" cy="266900"/>
            </a:xfrm>
            <a:custGeom>
              <a:avLst/>
              <a:gdLst/>
              <a:ahLst/>
              <a:cxnLst/>
              <a:rect l="l" t="t" r="r" b="b"/>
              <a:pathLst>
                <a:path w="11177" h="10676" extrusionOk="0">
                  <a:moveTo>
                    <a:pt x="5597" y="126"/>
                  </a:moveTo>
                  <a:lnTo>
                    <a:pt x="11067" y="4123"/>
                  </a:lnTo>
                  <a:lnTo>
                    <a:pt x="8967" y="10581"/>
                  </a:lnTo>
                  <a:lnTo>
                    <a:pt x="2211" y="10581"/>
                  </a:lnTo>
                  <a:lnTo>
                    <a:pt x="126" y="4123"/>
                  </a:lnTo>
                  <a:lnTo>
                    <a:pt x="5597" y="126"/>
                  </a:lnTo>
                  <a:close/>
                  <a:moveTo>
                    <a:pt x="5597" y="1"/>
                  </a:moveTo>
                  <a:lnTo>
                    <a:pt x="32" y="4061"/>
                  </a:lnTo>
                  <a:lnTo>
                    <a:pt x="1" y="4076"/>
                  </a:lnTo>
                  <a:lnTo>
                    <a:pt x="2133" y="10644"/>
                  </a:lnTo>
                  <a:lnTo>
                    <a:pt x="2133" y="10675"/>
                  </a:lnTo>
                  <a:lnTo>
                    <a:pt x="9045" y="10675"/>
                  </a:lnTo>
                  <a:lnTo>
                    <a:pt x="11177" y="4092"/>
                  </a:lnTo>
                  <a:lnTo>
                    <a:pt x="55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77"/>
            <p:cNvSpPr/>
            <p:nvPr/>
          </p:nvSpPr>
          <p:spPr>
            <a:xfrm>
              <a:off x="-2899150" y="3381875"/>
              <a:ext cx="121100" cy="241025"/>
            </a:xfrm>
            <a:custGeom>
              <a:avLst/>
              <a:gdLst/>
              <a:ahLst/>
              <a:cxnLst/>
              <a:rect l="l" t="t" r="r" b="b"/>
              <a:pathLst>
                <a:path w="4844" h="9641" extrusionOk="0">
                  <a:moveTo>
                    <a:pt x="0" y="1"/>
                  </a:moveTo>
                  <a:lnTo>
                    <a:pt x="1113" y="4954"/>
                  </a:lnTo>
                  <a:lnTo>
                    <a:pt x="3621" y="9640"/>
                  </a:lnTo>
                  <a:lnTo>
                    <a:pt x="4844" y="8606"/>
                  </a:lnTo>
                  <a:lnTo>
                    <a:pt x="4844" y="8590"/>
                  </a:lnTo>
                  <a:lnTo>
                    <a:pt x="4781" y="8512"/>
                  </a:lnTo>
                  <a:lnTo>
                    <a:pt x="3653" y="9483"/>
                  </a:lnTo>
                  <a:lnTo>
                    <a:pt x="1207" y="4922"/>
                  </a:lnTo>
                  <a:lnTo>
                    <a:pt x="126" y="126"/>
                  </a:lnTo>
                  <a:lnTo>
                    <a:pt x="1646" y="330"/>
                  </a:lnTo>
                  <a:lnTo>
                    <a:pt x="1662" y="22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7"/>
            <p:cNvSpPr/>
            <p:nvPr/>
          </p:nvSpPr>
          <p:spPr>
            <a:xfrm>
              <a:off x="-3466575" y="3381875"/>
              <a:ext cx="121125" cy="241025"/>
            </a:xfrm>
            <a:custGeom>
              <a:avLst/>
              <a:gdLst/>
              <a:ahLst/>
              <a:cxnLst/>
              <a:rect l="l" t="t" r="r" b="b"/>
              <a:pathLst>
                <a:path w="4845" h="9641" extrusionOk="0">
                  <a:moveTo>
                    <a:pt x="4844" y="1"/>
                  </a:moveTo>
                  <a:lnTo>
                    <a:pt x="3183" y="220"/>
                  </a:lnTo>
                  <a:lnTo>
                    <a:pt x="3199" y="330"/>
                  </a:lnTo>
                  <a:lnTo>
                    <a:pt x="4719" y="126"/>
                  </a:lnTo>
                  <a:lnTo>
                    <a:pt x="3622" y="4922"/>
                  </a:lnTo>
                  <a:lnTo>
                    <a:pt x="1192" y="9483"/>
                  </a:lnTo>
                  <a:lnTo>
                    <a:pt x="64" y="8512"/>
                  </a:lnTo>
                  <a:lnTo>
                    <a:pt x="1" y="8606"/>
                  </a:lnTo>
                  <a:lnTo>
                    <a:pt x="1224" y="9640"/>
                  </a:lnTo>
                  <a:lnTo>
                    <a:pt x="3716" y="4954"/>
                  </a:lnTo>
                  <a:lnTo>
                    <a:pt x="48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7"/>
            <p:cNvSpPr/>
            <p:nvPr/>
          </p:nvSpPr>
          <p:spPr>
            <a:xfrm>
              <a:off x="-3056675" y="3742000"/>
              <a:ext cx="226525" cy="192800"/>
            </a:xfrm>
            <a:custGeom>
              <a:avLst/>
              <a:gdLst/>
              <a:ahLst/>
              <a:cxnLst/>
              <a:rect l="l" t="t" r="r" b="b"/>
              <a:pathLst>
                <a:path w="9061" h="7712" extrusionOk="0">
                  <a:moveTo>
                    <a:pt x="8558" y="0"/>
                  </a:moveTo>
                  <a:lnTo>
                    <a:pt x="8496" y="47"/>
                  </a:lnTo>
                  <a:cubicBezTo>
                    <a:pt x="7211" y="988"/>
                    <a:pt x="3809" y="2539"/>
                    <a:pt x="3778" y="2555"/>
                  </a:cubicBezTo>
                  <a:lnTo>
                    <a:pt x="0" y="6583"/>
                  </a:lnTo>
                  <a:lnTo>
                    <a:pt x="1709" y="7712"/>
                  </a:lnTo>
                  <a:lnTo>
                    <a:pt x="1756" y="7618"/>
                  </a:lnTo>
                  <a:lnTo>
                    <a:pt x="157" y="6568"/>
                  </a:lnTo>
                  <a:lnTo>
                    <a:pt x="3825" y="2633"/>
                  </a:lnTo>
                  <a:cubicBezTo>
                    <a:pt x="4029" y="2555"/>
                    <a:pt x="7195" y="1097"/>
                    <a:pt x="8496" y="173"/>
                  </a:cubicBezTo>
                  <a:lnTo>
                    <a:pt x="8966" y="1928"/>
                  </a:lnTo>
                  <a:lnTo>
                    <a:pt x="9060" y="1912"/>
                  </a:lnTo>
                  <a:lnTo>
                    <a:pt x="8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77"/>
            <p:cNvSpPr/>
            <p:nvPr/>
          </p:nvSpPr>
          <p:spPr>
            <a:xfrm>
              <a:off x="-3415625" y="3742000"/>
              <a:ext cx="226925" cy="192800"/>
            </a:xfrm>
            <a:custGeom>
              <a:avLst/>
              <a:gdLst/>
              <a:ahLst/>
              <a:cxnLst/>
              <a:rect l="l" t="t" r="r" b="b"/>
              <a:pathLst>
                <a:path w="9077" h="7712" extrusionOk="0">
                  <a:moveTo>
                    <a:pt x="518" y="0"/>
                  </a:moveTo>
                  <a:lnTo>
                    <a:pt x="16" y="1881"/>
                  </a:lnTo>
                  <a:lnTo>
                    <a:pt x="1" y="1912"/>
                  </a:lnTo>
                  <a:lnTo>
                    <a:pt x="110" y="1928"/>
                  </a:lnTo>
                  <a:lnTo>
                    <a:pt x="581" y="173"/>
                  </a:lnTo>
                  <a:cubicBezTo>
                    <a:pt x="1882" y="1097"/>
                    <a:pt x="5048" y="2555"/>
                    <a:pt x="5252" y="2633"/>
                  </a:cubicBezTo>
                  <a:lnTo>
                    <a:pt x="8919" y="6568"/>
                  </a:lnTo>
                  <a:lnTo>
                    <a:pt x="7321" y="7618"/>
                  </a:lnTo>
                  <a:lnTo>
                    <a:pt x="7368" y="7712"/>
                  </a:lnTo>
                  <a:lnTo>
                    <a:pt x="9076" y="6583"/>
                  </a:lnTo>
                  <a:lnTo>
                    <a:pt x="5314" y="2571"/>
                  </a:lnTo>
                  <a:lnTo>
                    <a:pt x="5299" y="2555"/>
                  </a:lnTo>
                  <a:cubicBezTo>
                    <a:pt x="5267" y="2539"/>
                    <a:pt x="1866" y="988"/>
                    <a:pt x="581" y="47"/>
                  </a:cubicBezTo>
                  <a:lnTo>
                    <a:pt x="5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77"/>
            <p:cNvSpPr/>
            <p:nvPr/>
          </p:nvSpPr>
          <p:spPr>
            <a:xfrm>
              <a:off x="-3247900" y="3280000"/>
              <a:ext cx="250425" cy="53300"/>
            </a:xfrm>
            <a:custGeom>
              <a:avLst/>
              <a:gdLst/>
              <a:ahLst/>
              <a:cxnLst/>
              <a:rect l="l" t="t" r="r" b="b"/>
              <a:pathLst>
                <a:path w="10017" h="2132" extrusionOk="0">
                  <a:moveTo>
                    <a:pt x="9295" y="0"/>
                  </a:moveTo>
                  <a:lnTo>
                    <a:pt x="9201" y="47"/>
                  </a:lnTo>
                  <a:lnTo>
                    <a:pt x="9859" y="1317"/>
                  </a:lnTo>
                  <a:cubicBezTo>
                    <a:pt x="9264" y="1332"/>
                    <a:pt x="5862" y="1458"/>
                    <a:pt x="5016" y="2022"/>
                  </a:cubicBezTo>
                  <a:cubicBezTo>
                    <a:pt x="4709" y="1938"/>
                    <a:pt x="1898" y="1269"/>
                    <a:pt x="580" y="1269"/>
                  </a:cubicBezTo>
                  <a:cubicBezTo>
                    <a:pt x="420" y="1269"/>
                    <a:pt x="282" y="1279"/>
                    <a:pt x="173" y="1301"/>
                  </a:cubicBezTo>
                  <a:lnTo>
                    <a:pt x="659" y="110"/>
                  </a:lnTo>
                  <a:lnTo>
                    <a:pt x="565" y="79"/>
                  </a:lnTo>
                  <a:lnTo>
                    <a:pt x="0" y="1458"/>
                  </a:lnTo>
                  <a:lnTo>
                    <a:pt x="0" y="1458"/>
                  </a:lnTo>
                  <a:lnTo>
                    <a:pt x="94" y="1411"/>
                  </a:lnTo>
                  <a:cubicBezTo>
                    <a:pt x="198" y="1376"/>
                    <a:pt x="352" y="1360"/>
                    <a:pt x="542" y="1360"/>
                  </a:cubicBezTo>
                  <a:cubicBezTo>
                    <a:pt x="1874" y="1360"/>
                    <a:pt x="4975" y="2116"/>
                    <a:pt x="5016" y="2116"/>
                  </a:cubicBezTo>
                  <a:lnTo>
                    <a:pt x="5032" y="2132"/>
                  </a:lnTo>
                  <a:lnTo>
                    <a:pt x="5047" y="2116"/>
                  </a:lnTo>
                  <a:cubicBezTo>
                    <a:pt x="5894" y="1521"/>
                    <a:pt x="9906" y="1427"/>
                    <a:pt x="9938" y="1427"/>
                  </a:cubicBezTo>
                  <a:lnTo>
                    <a:pt x="10016" y="1411"/>
                  </a:lnTo>
                  <a:lnTo>
                    <a:pt x="92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7"/>
            <p:cNvSpPr/>
            <p:nvPr/>
          </p:nvSpPr>
          <p:spPr>
            <a:xfrm>
              <a:off x="-2984175" y="3504125"/>
              <a:ext cx="114425" cy="34125"/>
            </a:xfrm>
            <a:custGeom>
              <a:avLst/>
              <a:gdLst/>
              <a:ahLst/>
              <a:cxnLst/>
              <a:rect l="l" t="t" r="r" b="b"/>
              <a:pathLst>
                <a:path w="4577" h="1365" extrusionOk="0">
                  <a:moveTo>
                    <a:pt x="4561" y="1"/>
                  </a:moveTo>
                  <a:lnTo>
                    <a:pt x="0" y="1271"/>
                  </a:lnTo>
                  <a:lnTo>
                    <a:pt x="16" y="1365"/>
                  </a:lnTo>
                  <a:lnTo>
                    <a:pt x="4577" y="95"/>
                  </a:lnTo>
                  <a:lnTo>
                    <a:pt x="45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7"/>
            <p:cNvSpPr/>
            <p:nvPr/>
          </p:nvSpPr>
          <p:spPr>
            <a:xfrm>
              <a:off x="-3123675" y="3331725"/>
              <a:ext cx="2750" cy="104250"/>
            </a:xfrm>
            <a:custGeom>
              <a:avLst/>
              <a:gdLst/>
              <a:ahLst/>
              <a:cxnLst/>
              <a:rect l="l" t="t" r="r" b="b"/>
              <a:pathLst>
                <a:path w="110" h="4170" extrusionOk="0">
                  <a:moveTo>
                    <a:pt x="0" y="0"/>
                  </a:moveTo>
                  <a:lnTo>
                    <a:pt x="16" y="4170"/>
                  </a:lnTo>
                  <a:lnTo>
                    <a:pt x="110" y="4170"/>
                  </a:lnTo>
                  <a:lnTo>
                    <a:pt x="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7"/>
            <p:cNvSpPr/>
            <p:nvPr/>
          </p:nvSpPr>
          <p:spPr>
            <a:xfrm>
              <a:off x="-3348225" y="3313300"/>
              <a:ext cx="103075" cy="70950"/>
            </a:xfrm>
            <a:custGeom>
              <a:avLst/>
              <a:gdLst/>
              <a:ahLst/>
              <a:cxnLst/>
              <a:rect l="l" t="t" r="r" b="b"/>
              <a:pathLst>
                <a:path w="4123" h="2838" extrusionOk="0">
                  <a:moveTo>
                    <a:pt x="4076" y="0"/>
                  </a:moveTo>
                  <a:cubicBezTo>
                    <a:pt x="596" y="1897"/>
                    <a:pt x="32" y="2744"/>
                    <a:pt x="1" y="2775"/>
                  </a:cubicBezTo>
                  <a:lnTo>
                    <a:pt x="95" y="2838"/>
                  </a:lnTo>
                  <a:cubicBezTo>
                    <a:pt x="95" y="2822"/>
                    <a:pt x="675" y="1975"/>
                    <a:pt x="4123" y="79"/>
                  </a:cubicBezTo>
                  <a:lnTo>
                    <a:pt x="40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7"/>
            <p:cNvSpPr/>
            <p:nvPr/>
          </p:nvSpPr>
          <p:spPr>
            <a:xfrm>
              <a:off x="-3000250" y="3313300"/>
              <a:ext cx="103475" cy="70950"/>
            </a:xfrm>
            <a:custGeom>
              <a:avLst/>
              <a:gdLst/>
              <a:ahLst/>
              <a:cxnLst/>
              <a:rect l="l" t="t" r="r" b="b"/>
              <a:pathLst>
                <a:path w="4139" h="2838" extrusionOk="0">
                  <a:moveTo>
                    <a:pt x="63" y="0"/>
                  </a:moveTo>
                  <a:lnTo>
                    <a:pt x="0" y="79"/>
                  </a:lnTo>
                  <a:cubicBezTo>
                    <a:pt x="32" y="95"/>
                    <a:pt x="2932" y="1803"/>
                    <a:pt x="4076" y="2838"/>
                  </a:cubicBezTo>
                  <a:lnTo>
                    <a:pt x="4138" y="2759"/>
                  </a:lnTo>
                  <a:cubicBezTo>
                    <a:pt x="2994" y="1725"/>
                    <a:pt x="79" y="16"/>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7"/>
            <p:cNvSpPr/>
            <p:nvPr/>
          </p:nvSpPr>
          <p:spPr>
            <a:xfrm>
              <a:off x="-3037875" y="3699275"/>
              <a:ext cx="77225" cy="108575"/>
            </a:xfrm>
            <a:custGeom>
              <a:avLst/>
              <a:gdLst/>
              <a:ahLst/>
              <a:cxnLst/>
              <a:rect l="l" t="t" r="r" b="b"/>
              <a:pathLst>
                <a:path w="3089" h="4343" extrusionOk="0">
                  <a:moveTo>
                    <a:pt x="79" y="1"/>
                  </a:moveTo>
                  <a:lnTo>
                    <a:pt x="1" y="63"/>
                  </a:lnTo>
                  <a:lnTo>
                    <a:pt x="3010" y="4342"/>
                  </a:lnTo>
                  <a:lnTo>
                    <a:pt x="3089" y="4280"/>
                  </a:lnTo>
                  <a:lnTo>
                    <a:pt x="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7"/>
            <p:cNvSpPr/>
            <p:nvPr/>
          </p:nvSpPr>
          <p:spPr>
            <a:xfrm>
              <a:off x="-3284750" y="3699275"/>
              <a:ext cx="78025" cy="108575"/>
            </a:xfrm>
            <a:custGeom>
              <a:avLst/>
              <a:gdLst/>
              <a:ahLst/>
              <a:cxnLst/>
              <a:rect l="l" t="t" r="r" b="b"/>
              <a:pathLst>
                <a:path w="3121" h="4343" extrusionOk="0">
                  <a:moveTo>
                    <a:pt x="3042" y="1"/>
                  </a:moveTo>
                  <a:lnTo>
                    <a:pt x="1" y="4280"/>
                  </a:lnTo>
                  <a:lnTo>
                    <a:pt x="79" y="4342"/>
                  </a:lnTo>
                  <a:lnTo>
                    <a:pt x="3120" y="63"/>
                  </a:lnTo>
                  <a:lnTo>
                    <a:pt x="3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7"/>
            <p:cNvSpPr/>
            <p:nvPr/>
          </p:nvSpPr>
          <p:spPr>
            <a:xfrm>
              <a:off x="-3374875" y="3504125"/>
              <a:ext cx="114850" cy="34125"/>
            </a:xfrm>
            <a:custGeom>
              <a:avLst/>
              <a:gdLst/>
              <a:ahLst/>
              <a:cxnLst/>
              <a:rect l="l" t="t" r="r" b="b"/>
              <a:pathLst>
                <a:path w="4594" h="1365" extrusionOk="0">
                  <a:moveTo>
                    <a:pt x="16" y="1"/>
                  </a:moveTo>
                  <a:lnTo>
                    <a:pt x="1" y="95"/>
                  </a:lnTo>
                  <a:lnTo>
                    <a:pt x="4562" y="1365"/>
                  </a:lnTo>
                  <a:lnTo>
                    <a:pt x="4593" y="1255"/>
                  </a:lnTo>
                  <a:lnTo>
                    <a:pt x="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7"/>
            <p:cNvSpPr/>
            <p:nvPr/>
          </p:nvSpPr>
          <p:spPr>
            <a:xfrm>
              <a:off x="-3437575" y="3620525"/>
              <a:ext cx="36875" cy="124225"/>
            </a:xfrm>
            <a:custGeom>
              <a:avLst/>
              <a:gdLst/>
              <a:ahLst/>
              <a:cxnLst/>
              <a:rect l="l" t="t" r="r" b="b"/>
              <a:pathLst>
                <a:path w="1475" h="4969" extrusionOk="0">
                  <a:moveTo>
                    <a:pt x="95" y="0"/>
                  </a:moveTo>
                  <a:lnTo>
                    <a:pt x="1" y="32"/>
                  </a:lnTo>
                  <a:cubicBezTo>
                    <a:pt x="17" y="63"/>
                    <a:pt x="628" y="3511"/>
                    <a:pt x="1380" y="4969"/>
                  </a:cubicBezTo>
                  <a:lnTo>
                    <a:pt x="1474" y="4922"/>
                  </a:lnTo>
                  <a:cubicBezTo>
                    <a:pt x="722" y="3480"/>
                    <a:pt x="111" y="47"/>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7"/>
            <p:cNvSpPr/>
            <p:nvPr/>
          </p:nvSpPr>
          <p:spPr>
            <a:xfrm>
              <a:off x="-2844675" y="3620525"/>
              <a:ext cx="37625" cy="124225"/>
            </a:xfrm>
            <a:custGeom>
              <a:avLst/>
              <a:gdLst/>
              <a:ahLst/>
              <a:cxnLst/>
              <a:rect l="l" t="t" r="r" b="b"/>
              <a:pathLst>
                <a:path w="1505" h="4969" extrusionOk="0">
                  <a:moveTo>
                    <a:pt x="1395" y="0"/>
                  </a:moveTo>
                  <a:cubicBezTo>
                    <a:pt x="1395" y="47"/>
                    <a:pt x="690" y="3433"/>
                    <a:pt x="0" y="4922"/>
                  </a:cubicBezTo>
                  <a:lnTo>
                    <a:pt x="94" y="4969"/>
                  </a:lnTo>
                  <a:cubicBezTo>
                    <a:pt x="784" y="3464"/>
                    <a:pt x="1489" y="63"/>
                    <a:pt x="1505" y="32"/>
                  </a:cubicBezTo>
                  <a:lnTo>
                    <a:pt x="13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7"/>
            <p:cNvSpPr/>
            <p:nvPr/>
          </p:nvSpPr>
          <p:spPr>
            <a:xfrm>
              <a:off x="-3190700" y="3905000"/>
              <a:ext cx="136000" cy="5900"/>
            </a:xfrm>
            <a:custGeom>
              <a:avLst/>
              <a:gdLst/>
              <a:ahLst/>
              <a:cxnLst/>
              <a:rect l="l" t="t" r="r" b="b"/>
              <a:pathLst>
                <a:path w="5440" h="236" extrusionOk="0">
                  <a:moveTo>
                    <a:pt x="1" y="1"/>
                  </a:moveTo>
                  <a:lnTo>
                    <a:pt x="1" y="95"/>
                  </a:lnTo>
                  <a:cubicBezTo>
                    <a:pt x="16" y="110"/>
                    <a:pt x="1647" y="236"/>
                    <a:pt x="3245" y="236"/>
                  </a:cubicBezTo>
                  <a:cubicBezTo>
                    <a:pt x="4060" y="236"/>
                    <a:pt x="4860" y="204"/>
                    <a:pt x="5440" y="95"/>
                  </a:cubicBezTo>
                  <a:lnTo>
                    <a:pt x="5424" y="1"/>
                  </a:lnTo>
                  <a:cubicBezTo>
                    <a:pt x="4849" y="100"/>
                    <a:pt x="4060" y="133"/>
                    <a:pt x="3262" y="133"/>
                  </a:cubicBezTo>
                  <a:cubicBezTo>
                    <a:pt x="1666" y="133"/>
                    <a:pt x="3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77"/>
          <p:cNvGrpSpPr/>
          <p:nvPr/>
        </p:nvGrpSpPr>
        <p:grpSpPr>
          <a:xfrm>
            <a:off x="7986156" y="4345314"/>
            <a:ext cx="779825" cy="755100"/>
            <a:chOff x="-5061025" y="4750050"/>
            <a:chExt cx="779825" cy="755100"/>
          </a:xfrm>
        </p:grpSpPr>
        <p:sp>
          <p:nvSpPr>
            <p:cNvPr id="3618" name="Google Shape;3618;p77"/>
            <p:cNvSpPr/>
            <p:nvPr/>
          </p:nvSpPr>
          <p:spPr>
            <a:xfrm>
              <a:off x="-4888625" y="5105025"/>
              <a:ext cx="237500" cy="231475"/>
            </a:xfrm>
            <a:custGeom>
              <a:avLst/>
              <a:gdLst/>
              <a:ahLst/>
              <a:cxnLst/>
              <a:rect l="l" t="t" r="r" b="b"/>
              <a:pathLst>
                <a:path w="9500" h="9259" extrusionOk="0">
                  <a:moveTo>
                    <a:pt x="131" y="1"/>
                  </a:moveTo>
                  <a:cubicBezTo>
                    <a:pt x="111" y="1"/>
                    <a:pt x="94" y="4"/>
                    <a:pt x="79" y="10"/>
                  </a:cubicBezTo>
                  <a:cubicBezTo>
                    <a:pt x="79" y="10"/>
                    <a:pt x="2775" y="3803"/>
                    <a:pt x="1" y="6954"/>
                  </a:cubicBezTo>
                  <a:lnTo>
                    <a:pt x="1161" y="8114"/>
                  </a:lnTo>
                  <a:lnTo>
                    <a:pt x="2321" y="9258"/>
                  </a:lnTo>
                  <a:cubicBezTo>
                    <a:pt x="3382" y="8324"/>
                    <a:pt x="4520" y="8015"/>
                    <a:pt x="5562" y="8015"/>
                  </a:cubicBezTo>
                  <a:cubicBezTo>
                    <a:pt x="7598" y="8015"/>
                    <a:pt x="9264" y="9195"/>
                    <a:pt x="9264" y="9195"/>
                  </a:cubicBezTo>
                  <a:cubicBezTo>
                    <a:pt x="9500" y="8647"/>
                    <a:pt x="5173" y="4101"/>
                    <a:pt x="5173" y="4101"/>
                  </a:cubicBezTo>
                  <a:cubicBezTo>
                    <a:pt x="5173" y="4101"/>
                    <a:pt x="865" y="1"/>
                    <a:pt x="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7"/>
            <p:cNvSpPr/>
            <p:nvPr/>
          </p:nvSpPr>
          <p:spPr>
            <a:xfrm>
              <a:off x="-4932500" y="4750050"/>
              <a:ext cx="651300" cy="588575"/>
            </a:xfrm>
            <a:custGeom>
              <a:avLst/>
              <a:gdLst/>
              <a:ahLst/>
              <a:cxnLst/>
              <a:rect l="l" t="t" r="r" b="b"/>
              <a:pathLst>
                <a:path w="26052" h="23543" extrusionOk="0">
                  <a:moveTo>
                    <a:pt x="15069" y="1"/>
                  </a:moveTo>
                  <a:cubicBezTo>
                    <a:pt x="14415" y="1"/>
                    <a:pt x="13708" y="65"/>
                    <a:pt x="12947" y="212"/>
                  </a:cubicBezTo>
                  <a:cubicBezTo>
                    <a:pt x="7414" y="1278"/>
                    <a:pt x="0" y="7939"/>
                    <a:pt x="2007" y="14005"/>
                  </a:cubicBezTo>
                  <a:lnTo>
                    <a:pt x="6615" y="18614"/>
                  </a:lnTo>
                  <a:lnTo>
                    <a:pt x="11192" y="23206"/>
                  </a:lnTo>
                  <a:cubicBezTo>
                    <a:pt x="11888" y="23436"/>
                    <a:pt x="12592" y="23542"/>
                    <a:pt x="13294" y="23542"/>
                  </a:cubicBezTo>
                  <a:cubicBezTo>
                    <a:pt x="18723" y="23542"/>
                    <a:pt x="24041" y="17181"/>
                    <a:pt x="24985" y="12281"/>
                  </a:cubicBezTo>
                  <a:cubicBezTo>
                    <a:pt x="26051" y="6764"/>
                    <a:pt x="22806" y="4099"/>
                    <a:pt x="21976" y="3253"/>
                  </a:cubicBezTo>
                  <a:cubicBezTo>
                    <a:pt x="21246" y="2536"/>
                    <a:pt x="19175" y="1"/>
                    <a:pt x="15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7"/>
            <p:cNvSpPr/>
            <p:nvPr/>
          </p:nvSpPr>
          <p:spPr>
            <a:xfrm>
              <a:off x="-4885475" y="5182850"/>
              <a:ext cx="118350" cy="112875"/>
            </a:xfrm>
            <a:custGeom>
              <a:avLst/>
              <a:gdLst/>
              <a:ahLst/>
              <a:cxnLst/>
              <a:rect l="l" t="t" r="r" b="b"/>
              <a:pathLst>
                <a:path w="4734" h="4515" extrusionOk="0">
                  <a:moveTo>
                    <a:pt x="3433" y="1"/>
                  </a:moveTo>
                  <a:lnTo>
                    <a:pt x="2524" y="596"/>
                  </a:lnTo>
                  <a:cubicBezTo>
                    <a:pt x="2524" y="596"/>
                    <a:pt x="596" y="3120"/>
                    <a:pt x="298" y="3402"/>
                  </a:cubicBezTo>
                  <a:cubicBezTo>
                    <a:pt x="0" y="3700"/>
                    <a:pt x="1505" y="4515"/>
                    <a:pt x="1505" y="4515"/>
                  </a:cubicBezTo>
                  <a:lnTo>
                    <a:pt x="4734" y="1302"/>
                  </a:lnTo>
                  <a:lnTo>
                    <a:pt x="343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7"/>
            <p:cNvSpPr/>
            <p:nvPr/>
          </p:nvSpPr>
          <p:spPr>
            <a:xfrm>
              <a:off x="-4847875" y="5215375"/>
              <a:ext cx="113275" cy="112000"/>
            </a:xfrm>
            <a:custGeom>
              <a:avLst/>
              <a:gdLst/>
              <a:ahLst/>
              <a:cxnLst/>
              <a:rect l="l" t="t" r="r" b="b"/>
              <a:pathLst>
                <a:path w="4531" h="4480" extrusionOk="0">
                  <a:moveTo>
                    <a:pt x="3230" y="1"/>
                  </a:moveTo>
                  <a:lnTo>
                    <a:pt x="1" y="3245"/>
                  </a:lnTo>
                  <a:cubicBezTo>
                    <a:pt x="1" y="3245"/>
                    <a:pt x="682" y="4479"/>
                    <a:pt x="1032" y="4479"/>
                  </a:cubicBezTo>
                  <a:cubicBezTo>
                    <a:pt x="1069" y="4479"/>
                    <a:pt x="1101" y="4466"/>
                    <a:pt x="1130" y="4436"/>
                  </a:cubicBezTo>
                  <a:cubicBezTo>
                    <a:pt x="1412" y="4139"/>
                    <a:pt x="3951" y="2195"/>
                    <a:pt x="3951" y="2195"/>
                  </a:cubicBezTo>
                  <a:lnTo>
                    <a:pt x="4531" y="1302"/>
                  </a:lnTo>
                  <a:lnTo>
                    <a:pt x="3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7"/>
            <p:cNvSpPr/>
            <p:nvPr/>
          </p:nvSpPr>
          <p:spPr>
            <a:xfrm>
              <a:off x="-5061025" y="5200100"/>
              <a:ext cx="308800" cy="305050"/>
            </a:xfrm>
            <a:custGeom>
              <a:avLst/>
              <a:gdLst/>
              <a:ahLst/>
              <a:cxnLst/>
              <a:rect l="l" t="t" r="r" b="b"/>
              <a:pathLst>
                <a:path w="12352" h="12202" extrusionOk="0">
                  <a:moveTo>
                    <a:pt x="10032" y="0"/>
                  </a:moveTo>
                  <a:cubicBezTo>
                    <a:pt x="10032" y="0"/>
                    <a:pt x="9561" y="486"/>
                    <a:pt x="9201" y="831"/>
                  </a:cubicBezTo>
                  <a:cubicBezTo>
                    <a:pt x="8840" y="1160"/>
                    <a:pt x="7634" y="2414"/>
                    <a:pt x="7007" y="3026"/>
                  </a:cubicBezTo>
                  <a:cubicBezTo>
                    <a:pt x="6380" y="3621"/>
                    <a:pt x="3746" y="6772"/>
                    <a:pt x="3339" y="7242"/>
                  </a:cubicBezTo>
                  <a:cubicBezTo>
                    <a:pt x="2916" y="7712"/>
                    <a:pt x="0" y="9421"/>
                    <a:pt x="157" y="9750"/>
                  </a:cubicBezTo>
                  <a:cubicBezTo>
                    <a:pt x="314" y="10063"/>
                    <a:pt x="1238" y="11113"/>
                    <a:pt x="1238" y="11113"/>
                  </a:cubicBezTo>
                  <a:cubicBezTo>
                    <a:pt x="1238" y="11113"/>
                    <a:pt x="2289" y="12038"/>
                    <a:pt x="2602" y="12195"/>
                  </a:cubicBezTo>
                  <a:cubicBezTo>
                    <a:pt x="2610" y="12199"/>
                    <a:pt x="2619" y="12201"/>
                    <a:pt x="2629" y="12201"/>
                  </a:cubicBezTo>
                  <a:cubicBezTo>
                    <a:pt x="3004" y="12201"/>
                    <a:pt x="4637" y="9426"/>
                    <a:pt x="5110" y="9029"/>
                  </a:cubicBezTo>
                  <a:cubicBezTo>
                    <a:pt x="5580" y="8606"/>
                    <a:pt x="8699" y="6004"/>
                    <a:pt x="9311" y="5361"/>
                  </a:cubicBezTo>
                  <a:cubicBezTo>
                    <a:pt x="9906" y="4734"/>
                    <a:pt x="11192" y="3511"/>
                    <a:pt x="11521" y="3151"/>
                  </a:cubicBezTo>
                  <a:cubicBezTo>
                    <a:pt x="11850" y="2790"/>
                    <a:pt x="12352" y="2320"/>
                    <a:pt x="12352" y="2320"/>
                  </a:cubicBezTo>
                  <a:lnTo>
                    <a:pt x="11192" y="1160"/>
                  </a:lnTo>
                  <a:lnTo>
                    <a:pt x="1003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3" name="Google Shape;3623;p77"/>
          <p:cNvGrpSpPr/>
          <p:nvPr/>
        </p:nvGrpSpPr>
        <p:grpSpPr>
          <a:xfrm rot="1150995">
            <a:off x="170376" y="1668580"/>
            <a:ext cx="429888" cy="1109657"/>
            <a:chOff x="-1765500" y="3052900"/>
            <a:chExt cx="429875" cy="1109625"/>
          </a:xfrm>
        </p:grpSpPr>
        <p:sp>
          <p:nvSpPr>
            <p:cNvPr id="3624" name="Google Shape;3624;p77"/>
            <p:cNvSpPr/>
            <p:nvPr/>
          </p:nvSpPr>
          <p:spPr>
            <a:xfrm>
              <a:off x="-1655000" y="3052900"/>
              <a:ext cx="319375" cy="779250"/>
            </a:xfrm>
            <a:custGeom>
              <a:avLst/>
              <a:gdLst/>
              <a:ahLst/>
              <a:cxnLst/>
              <a:rect l="l" t="t" r="r" b="b"/>
              <a:pathLst>
                <a:path w="12775" h="31170" extrusionOk="0">
                  <a:moveTo>
                    <a:pt x="7674" y="0"/>
                  </a:moveTo>
                  <a:cubicBezTo>
                    <a:pt x="7336" y="0"/>
                    <a:pt x="6980" y="31"/>
                    <a:pt x="6615" y="103"/>
                  </a:cubicBezTo>
                  <a:cubicBezTo>
                    <a:pt x="4781" y="448"/>
                    <a:pt x="1881" y="21890"/>
                    <a:pt x="1583" y="23536"/>
                  </a:cubicBezTo>
                  <a:cubicBezTo>
                    <a:pt x="1270" y="25166"/>
                    <a:pt x="0" y="30762"/>
                    <a:pt x="0" y="30762"/>
                  </a:cubicBezTo>
                  <a:lnTo>
                    <a:pt x="721" y="30966"/>
                  </a:lnTo>
                  <a:lnTo>
                    <a:pt x="1474" y="31169"/>
                  </a:lnTo>
                  <a:cubicBezTo>
                    <a:pt x="1474" y="31169"/>
                    <a:pt x="3214" y="25699"/>
                    <a:pt x="3778" y="24132"/>
                  </a:cubicBezTo>
                  <a:cubicBezTo>
                    <a:pt x="4342" y="22564"/>
                    <a:pt x="12775" y="2626"/>
                    <a:pt x="11380" y="1404"/>
                  </a:cubicBezTo>
                  <a:cubicBezTo>
                    <a:pt x="10612" y="730"/>
                    <a:pt x="9828" y="385"/>
                    <a:pt x="9138" y="197"/>
                  </a:cubicBezTo>
                  <a:cubicBezTo>
                    <a:pt x="8722" y="81"/>
                    <a:pt x="8222" y="0"/>
                    <a:pt x="7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7"/>
            <p:cNvSpPr/>
            <p:nvPr/>
          </p:nvSpPr>
          <p:spPr>
            <a:xfrm>
              <a:off x="-1748650" y="3823225"/>
              <a:ext cx="137950" cy="319525"/>
            </a:xfrm>
            <a:custGeom>
              <a:avLst/>
              <a:gdLst/>
              <a:ahLst/>
              <a:cxnLst/>
              <a:rect l="l" t="t" r="r" b="b"/>
              <a:pathLst>
                <a:path w="5518" h="12781" extrusionOk="0">
                  <a:moveTo>
                    <a:pt x="3857" y="0"/>
                  </a:moveTo>
                  <a:cubicBezTo>
                    <a:pt x="3520" y="0"/>
                    <a:pt x="3211" y="220"/>
                    <a:pt x="3119" y="560"/>
                  </a:cubicBezTo>
                  <a:lnTo>
                    <a:pt x="110" y="11595"/>
                  </a:lnTo>
                  <a:cubicBezTo>
                    <a:pt x="0" y="12002"/>
                    <a:pt x="235" y="12410"/>
                    <a:pt x="643" y="12520"/>
                  </a:cubicBezTo>
                  <a:lnTo>
                    <a:pt x="1458" y="12755"/>
                  </a:lnTo>
                  <a:cubicBezTo>
                    <a:pt x="1523" y="12772"/>
                    <a:pt x="1589" y="12781"/>
                    <a:pt x="1653" y="12781"/>
                  </a:cubicBezTo>
                  <a:cubicBezTo>
                    <a:pt x="1993" y="12781"/>
                    <a:pt x="2306" y="12551"/>
                    <a:pt x="2398" y="12222"/>
                  </a:cubicBezTo>
                  <a:lnTo>
                    <a:pt x="5408" y="1187"/>
                  </a:lnTo>
                  <a:cubicBezTo>
                    <a:pt x="5518" y="780"/>
                    <a:pt x="5282" y="372"/>
                    <a:pt x="4875" y="262"/>
                  </a:cubicBezTo>
                  <a:lnTo>
                    <a:pt x="4060" y="27"/>
                  </a:lnTo>
                  <a:cubicBezTo>
                    <a:pt x="3992" y="9"/>
                    <a:pt x="3924" y="0"/>
                    <a:pt x="38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7"/>
            <p:cNvSpPr/>
            <p:nvPr/>
          </p:nvSpPr>
          <p:spPr>
            <a:xfrm>
              <a:off x="-1765500" y="4114900"/>
              <a:ext cx="88575" cy="47625"/>
            </a:xfrm>
            <a:custGeom>
              <a:avLst/>
              <a:gdLst/>
              <a:ahLst/>
              <a:cxnLst/>
              <a:rect l="l" t="t" r="r" b="b"/>
              <a:pathLst>
                <a:path w="3543" h="1905" extrusionOk="0">
                  <a:moveTo>
                    <a:pt x="1196" y="0"/>
                  </a:moveTo>
                  <a:cubicBezTo>
                    <a:pt x="647" y="0"/>
                    <a:pt x="227" y="180"/>
                    <a:pt x="141" y="492"/>
                  </a:cubicBezTo>
                  <a:cubicBezTo>
                    <a:pt x="0" y="962"/>
                    <a:pt x="643" y="1542"/>
                    <a:pt x="1552" y="1793"/>
                  </a:cubicBezTo>
                  <a:cubicBezTo>
                    <a:pt x="1828" y="1869"/>
                    <a:pt x="2097" y="1905"/>
                    <a:pt x="2341" y="1905"/>
                  </a:cubicBezTo>
                  <a:cubicBezTo>
                    <a:pt x="2901" y="1905"/>
                    <a:pt x="3330" y="1718"/>
                    <a:pt x="3417" y="1401"/>
                  </a:cubicBezTo>
                  <a:cubicBezTo>
                    <a:pt x="3543" y="931"/>
                    <a:pt x="2916" y="351"/>
                    <a:pt x="2007" y="116"/>
                  </a:cubicBezTo>
                  <a:cubicBezTo>
                    <a:pt x="1722" y="37"/>
                    <a:pt x="1446" y="0"/>
                    <a:pt x="1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7" name="Google Shape;3627;p77"/>
          <p:cNvGrpSpPr/>
          <p:nvPr/>
        </p:nvGrpSpPr>
        <p:grpSpPr>
          <a:xfrm>
            <a:off x="288894" y="2927976"/>
            <a:ext cx="869550" cy="697750"/>
            <a:chOff x="-3557075" y="4751200"/>
            <a:chExt cx="869550" cy="697750"/>
          </a:xfrm>
        </p:grpSpPr>
        <p:sp>
          <p:nvSpPr>
            <p:cNvPr id="3628" name="Google Shape;3628;p77"/>
            <p:cNvSpPr/>
            <p:nvPr/>
          </p:nvSpPr>
          <p:spPr>
            <a:xfrm>
              <a:off x="-3273775" y="4769725"/>
              <a:ext cx="155600" cy="162750"/>
            </a:xfrm>
            <a:custGeom>
              <a:avLst/>
              <a:gdLst/>
              <a:ahLst/>
              <a:cxnLst/>
              <a:rect l="l" t="t" r="r" b="b"/>
              <a:pathLst>
                <a:path w="6224" h="6510" extrusionOk="0">
                  <a:moveTo>
                    <a:pt x="4280" y="0"/>
                  </a:moveTo>
                  <a:cubicBezTo>
                    <a:pt x="2700" y="0"/>
                    <a:pt x="1" y="867"/>
                    <a:pt x="1" y="867"/>
                  </a:cubicBezTo>
                  <a:lnTo>
                    <a:pt x="346" y="3250"/>
                  </a:lnTo>
                  <a:lnTo>
                    <a:pt x="3527" y="5569"/>
                  </a:lnTo>
                  <a:lnTo>
                    <a:pt x="6223" y="6510"/>
                  </a:lnTo>
                  <a:cubicBezTo>
                    <a:pt x="5894" y="5193"/>
                    <a:pt x="6145" y="930"/>
                    <a:pt x="5220" y="209"/>
                  </a:cubicBezTo>
                  <a:cubicBezTo>
                    <a:pt x="5029" y="59"/>
                    <a:pt x="4692" y="0"/>
                    <a:pt x="4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7"/>
            <p:cNvSpPr/>
            <p:nvPr/>
          </p:nvSpPr>
          <p:spPr>
            <a:xfrm>
              <a:off x="-3443050" y="4751200"/>
              <a:ext cx="352300" cy="490875"/>
            </a:xfrm>
            <a:custGeom>
              <a:avLst/>
              <a:gdLst/>
              <a:ahLst/>
              <a:cxnLst/>
              <a:rect l="l" t="t" r="r" b="b"/>
              <a:pathLst>
                <a:path w="14092" h="19635" extrusionOk="0">
                  <a:moveTo>
                    <a:pt x="3444" y="0"/>
                  </a:moveTo>
                  <a:cubicBezTo>
                    <a:pt x="3364" y="0"/>
                    <a:pt x="3297" y="13"/>
                    <a:pt x="3245" y="41"/>
                  </a:cubicBezTo>
                  <a:cubicBezTo>
                    <a:pt x="2085" y="668"/>
                    <a:pt x="2775" y="1749"/>
                    <a:pt x="2775" y="2987"/>
                  </a:cubicBezTo>
                  <a:cubicBezTo>
                    <a:pt x="2775" y="4226"/>
                    <a:pt x="1458" y="11608"/>
                    <a:pt x="1239" y="12361"/>
                  </a:cubicBezTo>
                  <a:cubicBezTo>
                    <a:pt x="1004" y="13129"/>
                    <a:pt x="0" y="14179"/>
                    <a:pt x="157" y="15543"/>
                  </a:cubicBezTo>
                  <a:cubicBezTo>
                    <a:pt x="157" y="15543"/>
                    <a:pt x="2126" y="19635"/>
                    <a:pt x="3961" y="19635"/>
                  </a:cubicBezTo>
                  <a:cubicBezTo>
                    <a:pt x="3979" y="19635"/>
                    <a:pt x="3996" y="19634"/>
                    <a:pt x="4013" y="19634"/>
                  </a:cubicBezTo>
                  <a:cubicBezTo>
                    <a:pt x="5878" y="19555"/>
                    <a:pt x="9123" y="18003"/>
                    <a:pt x="9358" y="17925"/>
                  </a:cubicBezTo>
                  <a:cubicBezTo>
                    <a:pt x="9593" y="17847"/>
                    <a:pt x="13653" y="13740"/>
                    <a:pt x="13653" y="13740"/>
                  </a:cubicBezTo>
                  <a:lnTo>
                    <a:pt x="14092" y="10793"/>
                  </a:lnTo>
                  <a:cubicBezTo>
                    <a:pt x="14092" y="10793"/>
                    <a:pt x="12728" y="7235"/>
                    <a:pt x="12869" y="5934"/>
                  </a:cubicBezTo>
                  <a:cubicBezTo>
                    <a:pt x="12869" y="5934"/>
                    <a:pt x="5148" y="0"/>
                    <a:pt x="3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7"/>
            <p:cNvSpPr/>
            <p:nvPr/>
          </p:nvSpPr>
          <p:spPr>
            <a:xfrm>
              <a:off x="-3305900" y="4922650"/>
              <a:ext cx="215150" cy="99025"/>
            </a:xfrm>
            <a:custGeom>
              <a:avLst/>
              <a:gdLst/>
              <a:ahLst/>
              <a:cxnLst/>
              <a:rect l="l" t="t" r="r" b="b"/>
              <a:pathLst>
                <a:path w="8606" h="3961" extrusionOk="0">
                  <a:moveTo>
                    <a:pt x="8167" y="1"/>
                  </a:moveTo>
                  <a:lnTo>
                    <a:pt x="0" y="1772"/>
                  </a:lnTo>
                  <a:cubicBezTo>
                    <a:pt x="0" y="1772"/>
                    <a:pt x="236" y="3794"/>
                    <a:pt x="706" y="3951"/>
                  </a:cubicBezTo>
                  <a:cubicBezTo>
                    <a:pt x="725" y="3957"/>
                    <a:pt x="756" y="3961"/>
                    <a:pt x="798" y="3961"/>
                  </a:cubicBezTo>
                  <a:cubicBezTo>
                    <a:pt x="1769" y="3961"/>
                    <a:pt x="8606" y="2298"/>
                    <a:pt x="8606" y="1772"/>
                  </a:cubicBezTo>
                  <a:cubicBezTo>
                    <a:pt x="8606" y="1239"/>
                    <a:pt x="8167" y="1"/>
                    <a:pt x="8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7"/>
            <p:cNvSpPr/>
            <p:nvPr/>
          </p:nvSpPr>
          <p:spPr>
            <a:xfrm>
              <a:off x="-2829800" y="5306675"/>
              <a:ext cx="142275" cy="142275"/>
            </a:xfrm>
            <a:custGeom>
              <a:avLst/>
              <a:gdLst/>
              <a:ahLst/>
              <a:cxnLst/>
              <a:rect l="l" t="t" r="r" b="b"/>
              <a:pathLst>
                <a:path w="5691" h="5691" extrusionOk="0">
                  <a:moveTo>
                    <a:pt x="2853" y="1"/>
                  </a:moveTo>
                  <a:cubicBezTo>
                    <a:pt x="1286" y="1"/>
                    <a:pt x="1" y="1270"/>
                    <a:pt x="1" y="2853"/>
                  </a:cubicBezTo>
                  <a:cubicBezTo>
                    <a:pt x="1" y="4421"/>
                    <a:pt x="1286" y="5691"/>
                    <a:pt x="2853" y="5691"/>
                  </a:cubicBezTo>
                  <a:cubicBezTo>
                    <a:pt x="4421" y="5691"/>
                    <a:pt x="5691" y="4421"/>
                    <a:pt x="5691" y="2853"/>
                  </a:cubicBezTo>
                  <a:cubicBezTo>
                    <a:pt x="5691" y="1270"/>
                    <a:pt x="4421" y="1"/>
                    <a:pt x="28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7"/>
            <p:cNvSpPr/>
            <p:nvPr/>
          </p:nvSpPr>
          <p:spPr>
            <a:xfrm>
              <a:off x="-2794125" y="5342350"/>
              <a:ext cx="70950" cy="70950"/>
            </a:xfrm>
            <a:custGeom>
              <a:avLst/>
              <a:gdLst/>
              <a:ahLst/>
              <a:cxnLst/>
              <a:rect l="l" t="t" r="r" b="b"/>
              <a:pathLst>
                <a:path w="2838" h="2838" extrusionOk="0">
                  <a:moveTo>
                    <a:pt x="1426" y="0"/>
                  </a:moveTo>
                  <a:cubicBezTo>
                    <a:pt x="643" y="0"/>
                    <a:pt x="0" y="627"/>
                    <a:pt x="0" y="1426"/>
                  </a:cubicBezTo>
                  <a:cubicBezTo>
                    <a:pt x="0" y="2210"/>
                    <a:pt x="643" y="2837"/>
                    <a:pt x="1426" y="2837"/>
                  </a:cubicBezTo>
                  <a:cubicBezTo>
                    <a:pt x="2210" y="2837"/>
                    <a:pt x="2837" y="2210"/>
                    <a:pt x="2837" y="1426"/>
                  </a:cubicBezTo>
                  <a:cubicBezTo>
                    <a:pt x="2837" y="627"/>
                    <a:pt x="2210" y="0"/>
                    <a:pt x="1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7"/>
            <p:cNvSpPr/>
            <p:nvPr/>
          </p:nvSpPr>
          <p:spPr>
            <a:xfrm>
              <a:off x="-3009650" y="5306675"/>
              <a:ext cx="142275" cy="142275"/>
            </a:xfrm>
            <a:custGeom>
              <a:avLst/>
              <a:gdLst/>
              <a:ahLst/>
              <a:cxnLst/>
              <a:rect l="l" t="t" r="r" b="b"/>
              <a:pathLst>
                <a:path w="5691" h="5691" extrusionOk="0">
                  <a:moveTo>
                    <a:pt x="2837" y="1"/>
                  </a:moveTo>
                  <a:cubicBezTo>
                    <a:pt x="1270" y="1"/>
                    <a:pt x="0" y="1270"/>
                    <a:pt x="0" y="2853"/>
                  </a:cubicBezTo>
                  <a:cubicBezTo>
                    <a:pt x="0" y="4421"/>
                    <a:pt x="1270" y="5691"/>
                    <a:pt x="2837" y="5691"/>
                  </a:cubicBezTo>
                  <a:cubicBezTo>
                    <a:pt x="4405" y="5691"/>
                    <a:pt x="5690" y="4421"/>
                    <a:pt x="5690" y="2853"/>
                  </a:cubicBezTo>
                  <a:cubicBezTo>
                    <a:pt x="5690" y="1270"/>
                    <a:pt x="4405" y="1"/>
                    <a:pt x="2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7"/>
            <p:cNvSpPr/>
            <p:nvPr/>
          </p:nvSpPr>
          <p:spPr>
            <a:xfrm>
              <a:off x="-2974000" y="5342350"/>
              <a:ext cx="70950" cy="70950"/>
            </a:xfrm>
            <a:custGeom>
              <a:avLst/>
              <a:gdLst/>
              <a:ahLst/>
              <a:cxnLst/>
              <a:rect l="l" t="t" r="r" b="b"/>
              <a:pathLst>
                <a:path w="2838" h="2838" extrusionOk="0">
                  <a:moveTo>
                    <a:pt x="1411" y="0"/>
                  </a:moveTo>
                  <a:cubicBezTo>
                    <a:pt x="628" y="0"/>
                    <a:pt x="1" y="627"/>
                    <a:pt x="1" y="1426"/>
                  </a:cubicBezTo>
                  <a:cubicBezTo>
                    <a:pt x="1" y="2210"/>
                    <a:pt x="628" y="2837"/>
                    <a:pt x="1411" y="2837"/>
                  </a:cubicBezTo>
                  <a:cubicBezTo>
                    <a:pt x="2195" y="2837"/>
                    <a:pt x="2838" y="2210"/>
                    <a:pt x="2838" y="1426"/>
                  </a:cubicBezTo>
                  <a:cubicBezTo>
                    <a:pt x="2838" y="627"/>
                    <a:pt x="2195" y="0"/>
                    <a:pt x="1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7"/>
            <p:cNvSpPr/>
            <p:nvPr/>
          </p:nvSpPr>
          <p:spPr>
            <a:xfrm>
              <a:off x="-3189525" y="5306675"/>
              <a:ext cx="141875" cy="142275"/>
            </a:xfrm>
            <a:custGeom>
              <a:avLst/>
              <a:gdLst/>
              <a:ahLst/>
              <a:cxnLst/>
              <a:rect l="l" t="t" r="r" b="b"/>
              <a:pathLst>
                <a:path w="5675" h="5691" extrusionOk="0">
                  <a:moveTo>
                    <a:pt x="2838" y="1"/>
                  </a:moveTo>
                  <a:cubicBezTo>
                    <a:pt x="1270" y="1"/>
                    <a:pt x="1" y="1270"/>
                    <a:pt x="1" y="2853"/>
                  </a:cubicBezTo>
                  <a:cubicBezTo>
                    <a:pt x="1" y="4421"/>
                    <a:pt x="1270" y="5691"/>
                    <a:pt x="2838" y="5691"/>
                  </a:cubicBezTo>
                  <a:cubicBezTo>
                    <a:pt x="4405" y="5691"/>
                    <a:pt x="5675" y="4421"/>
                    <a:pt x="5675" y="2853"/>
                  </a:cubicBezTo>
                  <a:cubicBezTo>
                    <a:pt x="5675" y="1270"/>
                    <a:pt x="4405" y="1"/>
                    <a:pt x="28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7"/>
            <p:cNvSpPr/>
            <p:nvPr/>
          </p:nvSpPr>
          <p:spPr>
            <a:xfrm>
              <a:off x="-3154250" y="5342350"/>
              <a:ext cx="71350" cy="70950"/>
            </a:xfrm>
            <a:custGeom>
              <a:avLst/>
              <a:gdLst/>
              <a:ahLst/>
              <a:cxnLst/>
              <a:rect l="l" t="t" r="r" b="b"/>
              <a:pathLst>
                <a:path w="2854" h="2838" extrusionOk="0">
                  <a:moveTo>
                    <a:pt x="1427" y="0"/>
                  </a:moveTo>
                  <a:cubicBezTo>
                    <a:pt x="643" y="0"/>
                    <a:pt x="0" y="627"/>
                    <a:pt x="0" y="1426"/>
                  </a:cubicBezTo>
                  <a:cubicBezTo>
                    <a:pt x="0" y="2210"/>
                    <a:pt x="643" y="2837"/>
                    <a:pt x="1427" y="2837"/>
                  </a:cubicBezTo>
                  <a:cubicBezTo>
                    <a:pt x="2210" y="2837"/>
                    <a:pt x="2853" y="2210"/>
                    <a:pt x="2853" y="1426"/>
                  </a:cubicBezTo>
                  <a:cubicBezTo>
                    <a:pt x="2853" y="627"/>
                    <a:pt x="2210" y="0"/>
                    <a:pt x="1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7"/>
            <p:cNvSpPr/>
            <p:nvPr/>
          </p:nvSpPr>
          <p:spPr>
            <a:xfrm>
              <a:off x="-3369775" y="5306675"/>
              <a:ext cx="142275" cy="142275"/>
            </a:xfrm>
            <a:custGeom>
              <a:avLst/>
              <a:gdLst/>
              <a:ahLst/>
              <a:cxnLst/>
              <a:rect l="l" t="t" r="r" b="b"/>
              <a:pathLst>
                <a:path w="5691" h="5691" extrusionOk="0">
                  <a:moveTo>
                    <a:pt x="2853" y="1"/>
                  </a:moveTo>
                  <a:cubicBezTo>
                    <a:pt x="1286" y="1"/>
                    <a:pt x="1" y="1270"/>
                    <a:pt x="1" y="2853"/>
                  </a:cubicBezTo>
                  <a:cubicBezTo>
                    <a:pt x="1" y="4421"/>
                    <a:pt x="1286" y="5691"/>
                    <a:pt x="2853" y="5691"/>
                  </a:cubicBezTo>
                  <a:cubicBezTo>
                    <a:pt x="4421" y="5691"/>
                    <a:pt x="5690" y="4421"/>
                    <a:pt x="5690" y="2853"/>
                  </a:cubicBezTo>
                  <a:cubicBezTo>
                    <a:pt x="5690" y="1270"/>
                    <a:pt x="4421" y="1"/>
                    <a:pt x="28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7"/>
            <p:cNvSpPr/>
            <p:nvPr/>
          </p:nvSpPr>
          <p:spPr>
            <a:xfrm>
              <a:off x="-3334125" y="5342350"/>
              <a:ext cx="70950" cy="70950"/>
            </a:xfrm>
            <a:custGeom>
              <a:avLst/>
              <a:gdLst/>
              <a:ahLst/>
              <a:cxnLst/>
              <a:rect l="l" t="t" r="r" b="b"/>
              <a:pathLst>
                <a:path w="2838" h="2838" extrusionOk="0">
                  <a:moveTo>
                    <a:pt x="1427" y="0"/>
                  </a:moveTo>
                  <a:cubicBezTo>
                    <a:pt x="644" y="0"/>
                    <a:pt x="1" y="627"/>
                    <a:pt x="1" y="1426"/>
                  </a:cubicBezTo>
                  <a:cubicBezTo>
                    <a:pt x="1" y="2210"/>
                    <a:pt x="644" y="2837"/>
                    <a:pt x="1427" y="2837"/>
                  </a:cubicBezTo>
                  <a:cubicBezTo>
                    <a:pt x="2211" y="2837"/>
                    <a:pt x="2838" y="2210"/>
                    <a:pt x="2838" y="1426"/>
                  </a:cubicBezTo>
                  <a:cubicBezTo>
                    <a:pt x="2838" y="627"/>
                    <a:pt x="2211" y="0"/>
                    <a:pt x="1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7"/>
            <p:cNvSpPr/>
            <p:nvPr/>
          </p:nvSpPr>
          <p:spPr>
            <a:xfrm>
              <a:off x="-3557075" y="5302775"/>
              <a:ext cx="154400" cy="136525"/>
            </a:xfrm>
            <a:custGeom>
              <a:avLst/>
              <a:gdLst/>
              <a:ahLst/>
              <a:cxnLst/>
              <a:rect l="l" t="t" r="r" b="b"/>
              <a:pathLst>
                <a:path w="6176" h="5461" extrusionOk="0">
                  <a:moveTo>
                    <a:pt x="4671" y="0"/>
                  </a:moveTo>
                  <a:cubicBezTo>
                    <a:pt x="4671" y="0"/>
                    <a:pt x="2304" y="1364"/>
                    <a:pt x="2007" y="1897"/>
                  </a:cubicBezTo>
                  <a:cubicBezTo>
                    <a:pt x="1693" y="2445"/>
                    <a:pt x="0" y="4420"/>
                    <a:pt x="0" y="4420"/>
                  </a:cubicBezTo>
                  <a:cubicBezTo>
                    <a:pt x="0" y="4420"/>
                    <a:pt x="5094" y="5298"/>
                    <a:pt x="5643" y="5455"/>
                  </a:cubicBezTo>
                  <a:cubicBezTo>
                    <a:pt x="5657" y="5459"/>
                    <a:pt x="5671" y="5461"/>
                    <a:pt x="5684" y="5461"/>
                  </a:cubicBezTo>
                  <a:cubicBezTo>
                    <a:pt x="6176" y="5461"/>
                    <a:pt x="6176" y="2727"/>
                    <a:pt x="6176" y="2727"/>
                  </a:cubicBezTo>
                  <a:lnTo>
                    <a:pt x="46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7"/>
            <p:cNvSpPr/>
            <p:nvPr/>
          </p:nvSpPr>
          <p:spPr>
            <a:xfrm>
              <a:off x="-3450900" y="5304725"/>
              <a:ext cx="717925" cy="79575"/>
            </a:xfrm>
            <a:custGeom>
              <a:avLst/>
              <a:gdLst/>
              <a:ahLst/>
              <a:cxnLst/>
              <a:rect l="l" t="t" r="r" b="b"/>
              <a:pathLst>
                <a:path w="28717" h="3183" extrusionOk="0">
                  <a:moveTo>
                    <a:pt x="27713" y="0"/>
                  </a:moveTo>
                  <a:lnTo>
                    <a:pt x="424" y="16"/>
                  </a:lnTo>
                  <a:cubicBezTo>
                    <a:pt x="424" y="16"/>
                    <a:pt x="1" y="1866"/>
                    <a:pt x="471" y="3182"/>
                  </a:cubicBezTo>
                  <a:lnTo>
                    <a:pt x="28716" y="3182"/>
                  </a:lnTo>
                  <a:cubicBezTo>
                    <a:pt x="28716" y="3182"/>
                    <a:pt x="28560" y="878"/>
                    <a:pt x="277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7"/>
            <p:cNvSpPr/>
            <p:nvPr/>
          </p:nvSpPr>
          <p:spPr>
            <a:xfrm>
              <a:off x="-3474000" y="5021800"/>
              <a:ext cx="737100" cy="284125"/>
            </a:xfrm>
            <a:custGeom>
              <a:avLst/>
              <a:gdLst/>
              <a:ahLst/>
              <a:cxnLst/>
              <a:rect l="l" t="t" r="r" b="b"/>
              <a:pathLst>
                <a:path w="29484" h="11365" extrusionOk="0">
                  <a:moveTo>
                    <a:pt x="15330" y="1"/>
                  </a:moveTo>
                  <a:cubicBezTo>
                    <a:pt x="13229" y="79"/>
                    <a:pt x="8590" y="6693"/>
                    <a:pt x="6646" y="7462"/>
                  </a:cubicBezTo>
                  <a:cubicBezTo>
                    <a:pt x="6448" y="7540"/>
                    <a:pt x="6235" y="7576"/>
                    <a:pt x="6013" y="7576"/>
                  </a:cubicBezTo>
                  <a:cubicBezTo>
                    <a:pt x="4070" y="7576"/>
                    <a:pt x="1395" y="4875"/>
                    <a:pt x="1395" y="4875"/>
                  </a:cubicBezTo>
                  <a:cubicBezTo>
                    <a:pt x="0" y="7744"/>
                    <a:pt x="1395" y="11364"/>
                    <a:pt x="1395" y="11364"/>
                  </a:cubicBezTo>
                  <a:lnTo>
                    <a:pt x="28637" y="11364"/>
                  </a:lnTo>
                  <a:cubicBezTo>
                    <a:pt x="28637" y="11364"/>
                    <a:pt x="29484" y="8747"/>
                    <a:pt x="28637" y="6270"/>
                  </a:cubicBezTo>
                  <a:cubicBezTo>
                    <a:pt x="27791" y="3794"/>
                    <a:pt x="18888" y="2007"/>
                    <a:pt x="17493" y="1552"/>
                  </a:cubicBezTo>
                  <a:cubicBezTo>
                    <a:pt x="16098" y="1113"/>
                    <a:pt x="15330" y="1"/>
                    <a:pt x="153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7"/>
            <p:cNvSpPr/>
            <p:nvPr/>
          </p:nvSpPr>
          <p:spPr>
            <a:xfrm>
              <a:off x="-3119775" y="5053125"/>
              <a:ext cx="96025" cy="72150"/>
            </a:xfrm>
            <a:custGeom>
              <a:avLst/>
              <a:gdLst/>
              <a:ahLst/>
              <a:cxnLst/>
              <a:rect l="l" t="t" r="r" b="b"/>
              <a:pathLst>
                <a:path w="3841" h="2886" extrusionOk="0">
                  <a:moveTo>
                    <a:pt x="2939" y="1"/>
                  </a:moveTo>
                  <a:cubicBezTo>
                    <a:pt x="2759" y="1"/>
                    <a:pt x="2579" y="37"/>
                    <a:pt x="2430" y="111"/>
                  </a:cubicBezTo>
                  <a:cubicBezTo>
                    <a:pt x="2368" y="143"/>
                    <a:pt x="1082" y="785"/>
                    <a:pt x="173" y="2196"/>
                  </a:cubicBezTo>
                  <a:cubicBezTo>
                    <a:pt x="1" y="2462"/>
                    <a:pt x="205" y="2744"/>
                    <a:pt x="612" y="2854"/>
                  </a:cubicBezTo>
                  <a:cubicBezTo>
                    <a:pt x="722" y="2886"/>
                    <a:pt x="816" y="2886"/>
                    <a:pt x="926" y="2886"/>
                  </a:cubicBezTo>
                  <a:cubicBezTo>
                    <a:pt x="1239" y="2886"/>
                    <a:pt x="1553" y="2776"/>
                    <a:pt x="1678" y="2572"/>
                  </a:cubicBezTo>
                  <a:cubicBezTo>
                    <a:pt x="2415" y="1444"/>
                    <a:pt x="3418" y="911"/>
                    <a:pt x="3449" y="895"/>
                  </a:cubicBezTo>
                  <a:cubicBezTo>
                    <a:pt x="3794" y="723"/>
                    <a:pt x="3841" y="409"/>
                    <a:pt x="3574" y="190"/>
                  </a:cubicBezTo>
                  <a:cubicBezTo>
                    <a:pt x="3414" y="65"/>
                    <a:pt x="3177" y="1"/>
                    <a:pt x="29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7"/>
            <p:cNvSpPr/>
            <p:nvPr/>
          </p:nvSpPr>
          <p:spPr>
            <a:xfrm>
              <a:off x="-3044150" y="5069975"/>
              <a:ext cx="96050" cy="72150"/>
            </a:xfrm>
            <a:custGeom>
              <a:avLst/>
              <a:gdLst/>
              <a:ahLst/>
              <a:cxnLst/>
              <a:rect l="l" t="t" r="r" b="b"/>
              <a:pathLst>
                <a:path w="3842" h="2886" extrusionOk="0">
                  <a:moveTo>
                    <a:pt x="2930" y="1"/>
                  </a:moveTo>
                  <a:cubicBezTo>
                    <a:pt x="2751" y="1"/>
                    <a:pt x="2570" y="37"/>
                    <a:pt x="2415" y="111"/>
                  </a:cubicBezTo>
                  <a:cubicBezTo>
                    <a:pt x="2368" y="127"/>
                    <a:pt x="1082" y="785"/>
                    <a:pt x="158" y="2180"/>
                  </a:cubicBezTo>
                  <a:cubicBezTo>
                    <a:pt x="1" y="2447"/>
                    <a:pt x="189" y="2744"/>
                    <a:pt x="612" y="2839"/>
                  </a:cubicBezTo>
                  <a:cubicBezTo>
                    <a:pt x="706" y="2870"/>
                    <a:pt x="816" y="2886"/>
                    <a:pt x="910" y="2886"/>
                  </a:cubicBezTo>
                  <a:cubicBezTo>
                    <a:pt x="1239" y="2886"/>
                    <a:pt x="1537" y="2760"/>
                    <a:pt x="1662" y="2572"/>
                  </a:cubicBezTo>
                  <a:cubicBezTo>
                    <a:pt x="2415" y="1428"/>
                    <a:pt x="3418" y="911"/>
                    <a:pt x="3434" y="895"/>
                  </a:cubicBezTo>
                  <a:cubicBezTo>
                    <a:pt x="3794" y="723"/>
                    <a:pt x="3841" y="409"/>
                    <a:pt x="3559" y="190"/>
                  </a:cubicBezTo>
                  <a:cubicBezTo>
                    <a:pt x="3398" y="65"/>
                    <a:pt x="3166" y="1"/>
                    <a:pt x="29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7"/>
            <p:cNvSpPr/>
            <p:nvPr/>
          </p:nvSpPr>
          <p:spPr>
            <a:xfrm>
              <a:off x="-2963025" y="5086425"/>
              <a:ext cx="96425" cy="72150"/>
            </a:xfrm>
            <a:custGeom>
              <a:avLst/>
              <a:gdLst/>
              <a:ahLst/>
              <a:cxnLst/>
              <a:rect l="l" t="t" r="r" b="b"/>
              <a:pathLst>
                <a:path w="3857" h="2886" extrusionOk="0">
                  <a:moveTo>
                    <a:pt x="2938" y="1"/>
                  </a:moveTo>
                  <a:cubicBezTo>
                    <a:pt x="2759" y="1"/>
                    <a:pt x="2578" y="37"/>
                    <a:pt x="2430" y="112"/>
                  </a:cubicBezTo>
                  <a:cubicBezTo>
                    <a:pt x="2367" y="143"/>
                    <a:pt x="1098" y="786"/>
                    <a:pt x="173" y="2196"/>
                  </a:cubicBezTo>
                  <a:cubicBezTo>
                    <a:pt x="0" y="2447"/>
                    <a:pt x="204" y="2745"/>
                    <a:pt x="612" y="2855"/>
                  </a:cubicBezTo>
                  <a:cubicBezTo>
                    <a:pt x="722" y="2886"/>
                    <a:pt x="816" y="2886"/>
                    <a:pt x="925" y="2886"/>
                  </a:cubicBezTo>
                  <a:cubicBezTo>
                    <a:pt x="1239" y="2886"/>
                    <a:pt x="1552" y="2776"/>
                    <a:pt x="1678" y="2572"/>
                  </a:cubicBezTo>
                  <a:cubicBezTo>
                    <a:pt x="2414" y="1444"/>
                    <a:pt x="3417" y="911"/>
                    <a:pt x="3449" y="895"/>
                  </a:cubicBezTo>
                  <a:cubicBezTo>
                    <a:pt x="3794" y="723"/>
                    <a:pt x="3856" y="409"/>
                    <a:pt x="3574" y="190"/>
                  </a:cubicBezTo>
                  <a:cubicBezTo>
                    <a:pt x="3413" y="65"/>
                    <a:pt x="3176" y="1"/>
                    <a:pt x="29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5" name="Google Shape;3645;p77"/>
          <p:cNvSpPr/>
          <p:nvPr/>
        </p:nvSpPr>
        <p:spPr>
          <a:xfrm>
            <a:off x="2114323" y="472286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7"/>
          <p:cNvSpPr/>
          <p:nvPr/>
        </p:nvSpPr>
        <p:spPr>
          <a:xfrm>
            <a:off x="327177" y="1552175"/>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7"/>
          <p:cNvSpPr txBox="1">
            <a:spLocks noGrp="1"/>
          </p:cNvSpPr>
          <p:nvPr>
            <p:ph type="title"/>
          </p:nvPr>
        </p:nvSpPr>
        <p:spPr>
          <a:xfrm>
            <a:off x="720000" y="539399"/>
            <a:ext cx="7704000" cy="635195"/>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solidFill>
                  <a:schemeClr val="lt1"/>
                </a:solidFill>
                <a:cs typeface="+mj-cs"/>
              </a:rPr>
              <a:t>خاتمة</a:t>
            </a:r>
            <a:endParaRPr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grpSp>
        <p:nvGrpSpPr>
          <p:cNvPr id="636" name="Google Shape;636;p42"/>
          <p:cNvGrpSpPr/>
          <p:nvPr/>
        </p:nvGrpSpPr>
        <p:grpSpPr>
          <a:xfrm>
            <a:off x="220330" y="558900"/>
            <a:ext cx="8702146" cy="782246"/>
            <a:chOff x="220330" y="558900"/>
            <a:chExt cx="8702146" cy="782246"/>
          </a:xfrm>
        </p:grpSpPr>
        <p:grpSp>
          <p:nvGrpSpPr>
            <p:cNvPr id="637" name="Google Shape;637;p42"/>
            <p:cNvGrpSpPr/>
            <p:nvPr/>
          </p:nvGrpSpPr>
          <p:grpSpPr>
            <a:xfrm flipH="1">
              <a:off x="8016726" y="716485"/>
              <a:ext cx="905751" cy="624661"/>
              <a:chOff x="-5563818" y="3542829"/>
              <a:chExt cx="905751" cy="624661"/>
            </a:xfrm>
          </p:grpSpPr>
          <p:sp>
            <p:nvSpPr>
              <p:cNvPr id="638" name="Google Shape;638;p42"/>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42"/>
            <p:cNvGrpSpPr/>
            <p:nvPr/>
          </p:nvGrpSpPr>
          <p:grpSpPr>
            <a:xfrm>
              <a:off x="220330" y="716484"/>
              <a:ext cx="905751" cy="624661"/>
              <a:chOff x="-5563818" y="3542829"/>
              <a:chExt cx="905751" cy="624661"/>
            </a:xfrm>
          </p:grpSpPr>
          <p:sp>
            <p:nvSpPr>
              <p:cNvPr id="641" name="Google Shape;641;p42"/>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2"/>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 name="Google Shape;643;p42"/>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42"/>
          <p:cNvSpPr txBox="1">
            <a:spLocks noGrp="1"/>
          </p:cNvSpPr>
          <p:nvPr>
            <p:ph type="body" idx="1"/>
          </p:nvPr>
        </p:nvSpPr>
        <p:spPr>
          <a:xfrm>
            <a:off x="720000" y="1368150"/>
            <a:ext cx="7704000" cy="32361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2400" dirty="0">
                <a:solidFill>
                  <a:schemeClr val="dk1"/>
                </a:solidFill>
                <a:cs typeface="+mj-cs"/>
              </a:rPr>
              <a:t>يُعتبر التسويق من الأسس الرئيسية التي تساهم في نجاح العديد من الصناعات، حيث يساعد في تعزيز العلامات التجارية وزيادة الوعي بالمنتجات والخدمات. ومع تطور الأسواق، أصبح التسويق يشمل مجالات متنوعة تلبي احتياجات العملاء. في السنوات الأخيرة، تطور التسويق الرياضي ليصبح من أكثر القطاعات جذبًا للاهتمام، من خلال استراتيجيات ترويجية مبتكرة</a:t>
            </a:r>
            <a:endParaRPr lang="fr-FR" sz="2400" dirty="0">
              <a:solidFill>
                <a:schemeClr val="dk1"/>
              </a:solidFill>
              <a:cs typeface="+mj-cs"/>
            </a:endParaRPr>
          </a:p>
          <a:p>
            <a:pPr marL="0" lvl="0" indent="0" algn="ctr" rtl="1">
              <a:spcBef>
                <a:spcPts val="0"/>
              </a:spcBef>
              <a:spcAft>
                <a:spcPts val="0"/>
              </a:spcAft>
              <a:buNone/>
            </a:pPr>
            <a:endParaRPr lang="fr-FR" sz="2400" dirty="0">
              <a:solidFill>
                <a:schemeClr val="dk1"/>
              </a:solidFill>
              <a:cs typeface="+mj-cs"/>
            </a:endParaRPr>
          </a:p>
          <a:p>
            <a:pPr marL="0" lvl="0" indent="0" algn="ctr" rtl="1">
              <a:spcBef>
                <a:spcPts val="0"/>
              </a:spcBef>
              <a:spcAft>
                <a:spcPts val="0"/>
              </a:spcAft>
              <a:buNone/>
            </a:pPr>
            <a:r>
              <a:rPr lang="ar-DZ" sz="2400" dirty="0">
                <a:solidFill>
                  <a:schemeClr val="dk1"/>
                </a:solidFill>
                <a:cs typeface="+mj-cs"/>
              </a:rPr>
              <a:t> انطلاقا من هنا يمكن طرح الإشكالية التي تفيدنا في تعميق البحث وفق ما يلي:</a:t>
            </a:r>
          </a:p>
          <a:p>
            <a:pPr marL="0" lvl="0" indent="0" algn="ctr" rtl="1">
              <a:spcBef>
                <a:spcPts val="0"/>
              </a:spcBef>
              <a:spcAft>
                <a:spcPts val="0"/>
              </a:spcAft>
              <a:buNone/>
            </a:pPr>
            <a:r>
              <a:rPr lang="ar-DZ" sz="2400" b="1" dirty="0" err="1">
                <a:solidFill>
                  <a:schemeClr val="dk1"/>
                </a:solidFill>
                <a:cs typeface="+mj-cs"/>
              </a:rPr>
              <a:t>ماهو</a:t>
            </a:r>
            <a:r>
              <a:rPr lang="ar-DZ" sz="2400" b="1" dirty="0">
                <a:solidFill>
                  <a:schemeClr val="dk1"/>
                </a:solidFill>
                <a:cs typeface="+mj-cs"/>
              </a:rPr>
              <a:t> التسويق الرياضي ؟</a:t>
            </a:r>
          </a:p>
          <a:p>
            <a:pPr marL="0" lvl="0" indent="0" algn="ctr" rtl="1">
              <a:spcBef>
                <a:spcPts val="0"/>
              </a:spcBef>
              <a:spcAft>
                <a:spcPts val="0"/>
              </a:spcAft>
              <a:buNone/>
            </a:pPr>
            <a:endParaRPr sz="2400" dirty="0">
              <a:solidFill>
                <a:schemeClr val="dk1"/>
              </a:solidFill>
              <a:cs typeface="+mj-cs"/>
            </a:endParaRPr>
          </a:p>
        </p:txBody>
      </p:sp>
      <p:sp>
        <p:nvSpPr>
          <p:cNvPr id="645" name="Google Shape;645;p42"/>
          <p:cNvSpPr/>
          <p:nvPr/>
        </p:nvSpPr>
        <p:spPr>
          <a:xfrm>
            <a:off x="364645" y="36440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2"/>
          <p:cNvSpPr/>
          <p:nvPr/>
        </p:nvSpPr>
        <p:spPr>
          <a:xfrm>
            <a:off x="3604120" y="1575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2"/>
          <p:cNvSpPr/>
          <p:nvPr/>
        </p:nvSpPr>
        <p:spPr>
          <a:xfrm>
            <a:off x="7653720" y="27955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2"/>
          <p:cNvSpPr/>
          <p:nvPr/>
        </p:nvSpPr>
        <p:spPr>
          <a:xfrm>
            <a:off x="8703573" y="2334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2"/>
          <p:cNvSpPr/>
          <p:nvPr/>
        </p:nvSpPr>
        <p:spPr>
          <a:xfrm>
            <a:off x="150948" y="15881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2"/>
          <p:cNvSpPr/>
          <p:nvPr/>
        </p:nvSpPr>
        <p:spPr>
          <a:xfrm>
            <a:off x="8430898" y="1575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2"/>
          <p:cNvSpPr/>
          <p:nvPr/>
        </p:nvSpPr>
        <p:spPr>
          <a:xfrm>
            <a:off x="4689748" y="47123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2"/>
          <p:cNvSpPr/>
          <p:nvPr/>
        </p:nvSpPr>
        <p:spPr>
          <a:xfrm>
            <a:off x="8590648" y="421716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2"/>
          <p:cNvSpPr txBox="1">
            <a:spLocks noGrp="1"/>
          </p:cNvSpPr>
          <p:nvPr>
            <p:ph type="title"/>
          </p:nvPr>
        </p:nvSpPr>
        <p:spPr>
          <a:xfrm>
            <a:off x="720000" y="539399"/>
            <a:ext cx="7704000" cy="720611"/>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solidFill>
                  <a:schemeClr val="lt1"/>
                </a:solidFill>
                <a:cs typeface="+mj-cs"/>
              </a:rPr>
              <a:t>مقدمة</a:t>
            </a:r>
            <a:endParaRPr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grpSp>
        <p:nvGrpSpPr>
          <p:cNvPr id="853" name="Google Shape;853;p46"/>
          <p:cNvGrpSpPr/>
          <p:nvPr/>
        </p:nvGrpSpPr>
        <p:grpSpPr>
          <a:xfrm>
            <a:off x="578794" y="2428900"/>
            <a:ext cx="5107164" cy="978697"/>
            <a:chOff x="2090044" y="3974675"/>
            <a:chExt cx="5107164" cy="978697"/>
          </a:xfrm>
        </p:grpSpPr>
        <p:grpSp>
          <p:nvGrpSpPr>
            <p:cNvPr id="854" name="Google Shape;854;p46"/>
            <p:cNvGrpSpPr/>
            <p:nvPr/>
          </p:nvGrpSpPr>
          <p:grpSpPr>
            <a:xfrm flipH="1">
              <a:off x="6062937" y="4171109"/>
              <a:ext cx="1134272" cy="782263"/>
              <a:chOff x="-5563818" y="3542829"/>
              <a:chExt cx="905751" cy="624661"/>
            </a:xfrm>
          </p:grpSpPr>
          <p:sp>
            <p:nvSpPr>
              <p:cNvPr id="855" name="Google Shape;855;p46"/>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6"/>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46"/>
            <p:cNvGrpSpPr/>
            <p:nvPr/>
          </p:nvGrpSpPr>
          <p:grpSpPr>
            <a:xfrm>
              <a:off x="2090044" y="4171109"/>
              <a:ext cx="1134272" cy="782263"/>
              <a:chOff x="-5563818" y="3542829"/>
              <a:chExt cx="905751" cy="624661"/>
            </a:xfrm>
          </p:grpSpPr>
          <p:sp>
            <p:nvSpPr>
              <p:cNvPr id="858" name="Google Shape;858;p46"/>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6"/>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0" name="Google Shape;860;p46"/>
            <p:cNvSpPr/>
            <p:nvPr/>
          </p:nvSpPr>
          <p:spPr>
            <a:xfrm>
              <a:off x="2720025" y="3974675"/>
              <a:ext cx="3846985" cy="782249"/>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46"/>
          <p:cNvGrpSpPr/>
          <p:nvPr/>
        </p:nvGrpSpPr>
        <p:grpSpPr>
          <a:xfrm rot="-2700000">
            <a:off x="6352204" y="1609827"/>
            <a:ext cx="2311177" cy="2247410"/>
            <a:chOff x="-809740" y="803824"/>
            <a:chExt cx="2340995" cy="2276405"/>
          </a:xfrm>
        </p:grpSpPr>
        <p:sp>
          <p:nvSpPr>
            <p:cNvPr id="862" name="Google Shape;862;p46"/>
            <p:cNvSpPr/>
            <p:nvPr/>
          </p:nvSpPr>
          <p:spPr>
            <a:xfrm>
              <a:off x="-303522" y="1101393"/>
              <a:ext cx="908379" cy="1623356"/>
            </a:xfrm>
            <a:custGeom>
              <a:avLst/>
              <a:gdLst/>
              <a:ahLst/>
              <a:cxnLst/>
              <a:rect l="l" t="t" r="r" b="b"/>
              <a:pathLst>
                <a:path w="8816" h="15755" extrusionOk="0">
                  <a:moveTo>
                    <a:pt x="4433" y="1"/>
                  </a:moveTo>
                  <a:lnTo>
                    <a:pt x="0" y="961"/>
                  </a:lnTo>
                  <a:cubicBezTo>
                    <a:pt x="76" y="1234"/>
                    <a:pt x="131" y="1513"/>
                    <a:pt x="169" y="1791"/>
                  </a:cubicBezTo>
                  <a:cubicBezTo>
                    <a:pt x="322" y="2959"/>
                    <a:pt x="213" y="4149"/>
                    <a:pt x="153" y="5323"/>
                  </a:cubicBezTo>
                  <a:cubicBezTo>
                    <a:pt x="120" y="5934"/>
                    <a:pt x="197" y="6540"/>
                    <a:pt x="377" y="7124"/>
                  </a:cubicBezTo>
                  <a:cubicBezTo>
                    <a:pt x="409" y="7222"/>
                    <a:pt x="442" y="7321"/>
                    <a:pt x="480" y="7419"/>
                  </a:cubicBezTo>
                  <a:lnTo>
                    <a:pt x="8816" y="15754"/>
                  </a:lnTo>
                  <a:cubicBezTo>
                    <a:pt x="8761" y="15613"/>
                    <a:pt x="8707" y="15471"/>
                    <a:pt x="8647" y="15334"/>
                  </a:cubicBezTo>
                  <a:cubicBezTo>
                    <a:pt x="8445" y="14908"/>
                    <a:pt x="8177" y="14515"/>
                    <a:pt x="7910" y="14133"/>
                  </a:cubicBezTo>
                  <a:cubicBezTo>
                    <a:pt x="7402" y="13396"/>
                    <a:pt x="6867" y="12681"/>
                    <a:pt x="6622" y="11808"/>
                  </a:cubicBezTo>
                  <a:cubicBezTo>
                    <a:pt x="6403" y="11038"/>
                    <a:pt x="6420" y="10225"/>
                    <a:pt x="6420" y="9428"/>
                  </a:cubicBezTo>
                  <a:cubicBezTo>
                    <a:pt x="6420" y="8997"/>
                    <a:pt x="6425" y="8576"/>
                    <a:pt x="6338" y="8150"/>
                  </a:cubicBezTo>
                  <a:cubicBezTo>
                    <a:pt x="6267" y="7779"/>
                    <a:pt x="6141" y="7419"/>
                    <a:pt x="5972" y="7075"/>
                  </a:cubicBezTo>
                  <a:cubicBezTo>
                    <a:pt x="5612" y="6344"/>
                    <a:pt x="5060" y="5754"/>
                    <a:pt x="4591" y="5094"/>
                  </a:cubicBezTo>
                  <a:cubicBezTo>
                    <a:pt x="4378" y="4804"/>
                    <a:pt x="4203" y="4488"/>
                    <a:pt x="4111" y="4138"/>
                  </a:cubicBezTo>
                  <a:cubicBezTo>
                    <a:pt x="4007" y="3740"/>
                    <a:pt x="3996" y="3319"/>
                    <a:pt x="4029" y="2910"/>
                  </a:cubicBezTo>
                  <a:cubicBezTo>
                    <a:pt x="4105" y="2042"/>
                    <a:pt x="4389" y="1201"/>
                    <a:pt x="4433" y="328"/>
                  </a:cubicBezTo>
                  <a:cubicBezTo>
                    <a:pt x="4433" y="219"/>
                    <a:pt x="4438" y="110"/>
                    <a:pt x="4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6"/>
            <p:cNvSpPr/>
            <p:nvPr/>
          </p:nvSpPr>
          <p:spPr>
            <a:xfrm>
              <a:off x="975471" y="803824"/>
              <a:ext cx="555784" cy="919198"/>
            </a:xfrm>
            <a:custGeom>
              <a:avLst/>
              <a:gdLst/>
              <a:ahLst/>
              <a:cxnLst/>
              <a:rect l="l" t="t" r="r" b="b"/>
              <a:pathLst>
                <a:path w="5394" h="8921" extrusionOk="0">
                  <a:moveTo>
                    <a:pt x="5394" y="1"/>
                  </a:moveTo>
                  <a:lnTo>
                    <a:pt x="0" y="1169"/>
                  </a:lnTo>
                  <a:cubicBezTo>
                    <a:pt x="104" y="1502"/>
                    <a:pt x="262" y="1813"/>
                    <a:pt x="475" y="2097"/>
                  </a:cubicBezTo>
                  <a:cubicBezTo>
                    <a:pt x="765" y="2474"/>
                    <a:pt x="1125" y="2779"/>
                    <a:pt x="1480" y="3091"/>
                  </a:cubicBezTo>
                  <a:cubicBezTo>
                    <a:pt x="1878" y="3434"/>
                    <a:pt x="2288" y="3784"/>
                    <a:pt x="2566" y="4242"/>
                  </a:cubicBezTo>
                  <a:cubicBezTo>
                    <a:pt x="2828" y="4668"/>
                    <a:pt x="2948" y="5154"/>
                    <a:pt x="2970" y="5645"/>
                  </a:cubicBezTo>
                  <a:cubicBezTo>
                    <a:pt x="2981" y="5902"/>
                    <a:pt x="2970" y="6158"/>
                    <a:pt x="2948" y="6415"/>
                  </a:cubicBezTo>
                  <a:cubicBezTo>
                    <a:pt x="2921" y="6682"/>
                    <a:pt x="2877" y="6944"/>
                    <a:pt x="2855" y="7212"/>
                  </a:cubicBezTo>
                  <a:cubicBezTo>
                    <a:pt x="2817" y="7687"/>
                    <a:pt x="2883" y="8162"/>
                    <a:pt x="3041" y="8609"/>
                  </a:cubicBezTo>
                  <a:cubicBezTo>
                    <a:pt x="3074" y="8713"/>
                    <a:pt x="3112" y="8817"/>
                    <a:pt x="3155" y="8920"/>
                  </a:cubicBezTo>
                  <a:lnTo>
                    <a:pt x="53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6"/>
            <p:cNvSpPr/>
            <p:nvPr/>
          </p:nvSpPr>
          <p:spPr>
            <a:xfrm>
              <a:off x="575586" y="925922"/>
              <a:ext cx="720026" cy="1535053"/>
            </a:xfrm>
            <a:custGeom>
              <a:avLst/>
              <a:gdLst/>
              <a:ahLst/>
              <a:cxnLst/>
              <a:rect l="l" t="t" r="r" b="b"/>
              <a:pathLst>
                <a:path w="6988" h="14898" extrusionOk="0">
                  <a:moveTo>
                    <a:pt x="3788" y="0"/>
                  </a:moveTo>
                  <a:lnTo>
                    <a:pt x="66" y="803"/>
                  </a:lnTo>
                  <a:cubicBezTo>
                    <a:pt x="0" y="1245"/>
                    <a:pt x="0" y="1693"/>
                    <a:pt x="109" y="2135"/>
                  </a:cubicBezTo>
                  <a:cubicBezTo>
                    <a:pt x="442" y="3505"/>
                    <a:pt x="1747" y="4296"/>
                    <a:pt x="2222" y="5585"/>
                  </a:cubicBezTo>
                  <a:cubicBezTo>
                    <a:pt x="2517" y="6376"/>
                    <a:pt x="2358" y="7206"/>
                    <a:pt x="2244" y="8014"/>
                  </a:cubicBezTo>
                  <a:cubicBezTo>
                    <a:pt x="2184" y="8440"/>
                    <a:pt x="2140" y="8871"/>
                    <a:pt x="2178" y="9302"/>
                  </a:cubicBezTo>
                  <a:cubicBezTo>
                    <a:pt x="2211" y="9701"/>
                    <a:pt x="2331" y="10083"/>
                    <a:pt x="2533" y="10427"/>
                  </a:cubicBezTo>
                  <a:cubicBezTo>
                    <a:pt x="2719" y="10749"/>
                    <a:pt x="2953" y="11033"/>
                    <a:pt x="3193" y="11311"/>
                  </a:cubicBezTo>
                  <a:cubicBezTo>
                    <a:pt x="3456" y="11617"/>
                    <a:pt x="3712" y="11922"/>
                    <a:pt x="3952" y="12239"/>
                  </a:cubicBezTo>
                  <a:cubicBezTo>
                    <a:pt x="4411" y="12861"/>
                    <a:pt x="4815" y="13533"/>
                    <a:pt x="5071" y="14264"/>
                  </a:cubicBezTo>
                  <a:cubicBezTo>
                    <a:pt x="5142" y="14472"/>
                    <a:pt x="5197" y="14684"/>
                    <a:pt x="5246" y="14897"/>
                  </a:cubicBezTo>
                  <a:lnTo>
                    <a:pt x="6987" y="7943"/>
                  </a:lnTo>
                  <a:cubicBezTo>
                    <a:pt x="6862" y="7681"/>
                    <a:pt x="6764" y="7413"/>
                    <a:pt x="6693" y="7135"/>
                  </a:cubicBezTo>
                  <a:cubicBezTo>
                    <a:pt x="6638" y="6906"/>
                    <a:pt x="6605" y="6671"/>
                    <a:pt x="6594" y="6442"/>
                  </a:cubicBezTo>
                  <a:cubicBezTo>
                    <a:pt x="6583" y="6174"/>
                    <a:pt x="6616" y="5918"/>
                    <a:pt x="6649" y="5656"/>
                  </a:cubicBezTo>
                  <a:cubicBezTo>
                    <a:pt x="6709" y="5153"/>
                    <a:pt x="6764" y="4640"/>
                    <a:pt x="6693" y="4138"/>
                  </a:cubicBezTo>
                  <a:cubicBezTo>
                    <a:pt x="6622" y="3603"/>
                    <a:pt x="6398" y="3123"/>
                    <a:pt x="6048" y="2719"/>
                  </a:cubicBezTo>
                  <a:cubicBezTo>
                    <a:pt x="5715" y="2337"/>
                    <a:pt x="5311" y="2020"/>
                    <a:pt x="4940" y="1682"/>
                  </a:cubicBezTo>
                  <a:cubicBezTo>
                    <a:pt x="4591" y="1365"/>
                    <a:pt x="4263" y="1021"/>
                    <a:pt x="4040" y="606"/>
                  </a:cubicBezTo>
                  <a:cubicBezTo>
                    <a:pt x="3930" y="415"/>
                    <a:pt x="3849" y="208"/>
                    <a:pt x="37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6"/>
            <p:cNvSpPr/>
            <p:nvPr/>
          </p:nvSpPr>
          <p:spPr>
            <a:xfrm>
              <a:off x="121607" y="1011442"/>
              <a:ext cx="987305" cy="2068787"/>
            </a:xfrm>
            <a:custGeom>
              <a:avLst/>
              <a:gdLst/>
              <a:ahLst/>
              <a:cxnLst/>
              <a:rect l="l" t="t" r="r" b="b"/>
              <a:pathLst>
                <a:path w="9582" h="20078" extrusionOk="0">
                  <a:moveTo>
                    <a:pt x="4368" y="0"/>
                  </a:moveTo>
                  <a:lnTo>
                    <a:pt x="405" y="857"/>
                  </a:lnTo>
                  <a:cubicBezTo>
                    <a:pt x="416" y="1076"/>
                    <a:pt x="405" y="1299"/>
                    <a:pt x="383" y="1523"/>
                  </a:cubicBezTo>
                  <a:cubicBezTo>
                    <a:pt x="290" y="2407"/>
                    <a:pt x="1" y="3270"/>
                    <a:pt x="1" y="4160"/>
                  </a:cubicBezTo>
                  <a:cubicBezTo>
                    <a:pt x="1" y="4580"/>
                    <a:pt x="66" y="4995"/>
                    <a:pt x="247" y="5372"/>
                  </a:cubicBezTo>
                  <a:cubicBezTo>
                    <a:pt x="410" y="5726"/>
                    <a:pt x="656" y="6038"/>
                    <a:pt x="902" y="6338"/>
                  </a:cubicBezTo>
                  <a:cubicBezTo>
                    <a:pt x="1398" y="6966"/>
                    <a:pt x="1879" y="7599"/>
                    <a:pt x="2157" y="8357"/>
                  </a:cubicBezTo>
                  <a:cubicBezTo>
                    <a:pt x="2294" y="8723"/>
                    <a:pt x="2375" y="9111"/>
                    <a:pt x="2408" y="9498"/>
                  </a:cubicBezTo>
                  <a:cubicBezTo>
                    <a:pt x="2446" y="9935"/>
                    <a:pt x="2419" y="10383"/>
                    <a:pt x="2425" y="10825"/>
                  </a:cubicBezTo>
                  <a:cubicBezTo>
                    <a:pt x="2425" y="11655"/>
                    <a:pt x="2496" y="12479"/>
                    <a:pt x="2834" y="13249"/>
                  </a:cubicBezTo>
                  <a:cubicBezTo>
                    <a:pt x="3222" y="14111"/>
                    <a:pt x="3866" y="14826"/>
                    <a:pt x="4352" y="15634"/>
                  </a:cubicBezTo>
                  <a:cubicBezTo>
                    <a:pt x="4575" y="16005"/>
                    <a:pt x="4750" y="16404"/>
                    <a:pt x="4876" y="16813"/>
                  </a:cubicBezTo>
                  <a:lnTo>
                    <a:pt x="8145" y="20077"/>
                  </a:lnTo>
                  <a:lnTo>
                    <a:pt x="9581" y="14346"/>
                  </a:lnTo>
                  <a:cubicBezTo>
                    <a:pt x="9494" y="13811"/>
                    <a:pt x="9314" y="13287"/>
                    <a:pt x="9073" y="12801"/>
                  </a:cubicBezTo>
                  <a:cubicBezTo>
                    <a:pt x="8713" y="12075"/>
                    <a:pt x="8233" y="11420"/>
                    <a:pt x="7714" y="10808"/>
                  </a:cubicBezTo>
                  <a:cubicBezTo>
                    <a:pt x="7239" y="10252"/>
                    <a:pt x="6742" y="9700"/>
                    <a:pt x="6546" y="8980"/>
                  </a:cubicBezTo>
                  <a:cubicBezTo>
                    <a:pt x="6328" y="8166"/>
                    <a:pt x="6513" y="7337"/>
                    <a:pt x="6617" y="6529"/>
                  </a:cubicBezTo>
                  <a:cubicBezTo>
                    <a:pt x="6672" y="6119"/>
                    <a:pt x="6704" y="5699"/>
                    <a:pt x="6639" y="5290"/>
                  </a:cubicBezTo>
                  <a:cubicBezTo>
                    <a:pt x="6579" y="4891"/>
                    <a:pt x="6415" y="4525"/>
                    <a:pt x="6208" y="4182"/>
                  </a:cubicBezTo>
                  <a:cubicBezTo>
                    <a:pt x="5869" y="3625"/>
                    <a:pt x="5405" y="3155"/>
                    <a:pt x="5028" y="2620"/>
                  </a:cubicBezTo>
                  <a:cubicBezTo>
                    <a:pt x="4619" y="2053"/>
                    <a:pt x="4352" y="1414"/>
                    <a:pt x="4324" y="710"/>
                  </a:cubicBezTo>
                  <a:cubicBezTo>
                    <a:pt x="4313" y="464"/>
                    <a:pt x="4330" y="229"/>
                    <a:pt x="4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6"/>
            <p:cNvSpPr/>
            <p:nvPr/>
          </p:nvSpPr>
          <p:spPr>
            <a:xfrm>
              <a:off x="-809740" y="1201544"/>
              <a:ext cx="538886" cy="647488"/>
            </a:xfrm>
            <a:custGeom>
              <a:avLst/>
              <a:gdLst/>
              <a:ahLst/>
              <a:cxnLst/>
              <a:rect l="l" t="t" r="r" b="b"/>
              <a:pathLst>
                <a:path w="5230" h="6284" extrusionOk="0">
                  <a:moveTo>
                    <a:pt x="4848" y="0"/>
                  </a:moveTo>
                  <a:lnTo>
                    <a:pt x="0" y="1048"/>
                  </a:lnTo>
                  <a:lnTo>
                    <a:pt x="5230" y="6283"/>
                  </a:lnTo>
                  <a:cubicBezTo>
                    <a:pt x="5175" y="6114"/>
                    <a:pt x="5126" y="5945"/>
                    <a:pt x="5088" y="5770"/>
                  </a:cubicBezTo>
                  <a:cubicBezTo>
                    <a:pt x="5022" y="5486"/>
                    <a:pt x="4979" y="5197"/>
                    <a:pt x="4962" y="4902"/>
                  </a:cubicBezTo>
                  <a:cubicBezTo>
                    <a:pt x="4951" y="4613"/>
                    <a:pt x="4973" y="4318"/>
                    <a:pt x="4989" y="4029"/>
                  </a:cubicBezTo>
                  <a:cubicBezTo>
                    <a:pt x="5060" y="2855"/>
                    <a:pt x="5164" y="1660"/>
                    <a:pt x="4957" y="497"/>
                  </a:cubicBezTo>
                  <a:cubicBezTo>
                    <a:pt x="4929" y="328"/>
                    <a:pt x="4891" y="164"/>
                    <a:pt x="4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p46"/>
          <p:cNvSpPr/>
          <p:nvPr/>
        </p:nvSpPr>
        <p:spPr>
          <a:xfrm>
            <a:off x="6546228" y="2370677"/>
            <a:ext cx="1923160" cy="2001265"/>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46"/>
          <p:cNvGrpSpPr/>
          <p:nvPr/>
        </p:nvGrpSpPr>
        <p:grpSpPr>
          <a:xfrm>
            <a:off x="7195641" y="489797"/>
            <a:ext cx="1127653" cy="1887868"/>
            <a:chOff x="-6500225" y="1932825"/>
            <a:chExt cx="658022" cy="1101633"/>
          </a:xfrm>
        </p:grpSpPr>
        <p:sp>
          <p:nvSpPr>
            <p:cNvPr id="869" name="Google Shape;869;p46"/>
            <p:cNvSpPr/>
            <p:nvPr/>
          </p:nvSpPr>
          <p:spPr>
            <a:xfrm>
              <a:off x="-6486532" y="1932825"/>
              <a:ext cx="644329" cy="530826"/>
            </a:xfrm>
            <a:custGeom>
              <a:avLst/>
              <a:gdLst/>
              <a:ahLst/>
              <a:cxnLst/>
              <a:rect l="l" t="t" r="r" b="b"/>
              <a:pathLst>
                <a:path w="8799" h="7249" extrusionOk="0">
                  <a:moveTo>
                    <a:pt x="8666" y="1"/>
                  </a:moveTo>
                  <a:cubicBezTo>
                    <a:pt x="8633" y="1"/>
                    <a:pt x="8601" y="16"/>
                    <a:pt x="8580" y="54"/>
                  </a:cubicBezTo>
                  <a:cubicBezTo>
                    <a:pt x="8269" y="649"/>
                    <a:pt x="7598" y="862"/>
                    <a:pt x="6970" y="916"/>
                  </a:cubicBezTo>
                  <a:cubicBezTo>
                    <a:pt x="6742" y="937"/>
                    <a:pt x="6513" y="942"/>
                    <a:pt x="6284" y="942"/>
                  </a:cubicBezTo>
                  <a:cubicBezTo>
                    <a:pt x="6144" y="942"/>
                    <a:pt x="6005" y="940"/>
                    <a:pt x="5867" y="938"/>
                  </a:cubicBezTo>
                  <a:cubicBezTo>
                    <a:pt x="5501" y="933"/>
                    <a:pt x="5136" y="922"/>
                    <a:pt x="4770" y="894"/>
                  </a:cubicBezTo>
                  <a:cubicBezTo>
                    <a:pt x="4226" y="851"/>
                    <a:pt x="3686" y="724"/>
                    <a:pt x="3141" y="724"/>
                  </a:cubicBezTo>
                  <a:cubicBezTo>
                    <a:pt x="3002" y="724"/>
                    <a:pt x="2863" y="732"/>
                    <a:pt x="2723" y="752"/>
                  </a:cubicBezTo>
                  <a:cubicBezTo>
                    <a:pt x="2122" y="834"/>
                    <a:pt x="1538" y="1096"/>
                    <a:pt x="1080" y="1489"/>
                  </a:cubicBezTo>
                  <a:cubicBezTo>
                    <a:pt x="758" y="1768"/>
                    <a:pt x="468" y="2139"/>
                    <a:pt x="348" y="2554"/>
                  </a:cubicBezTo>
                  <a:cubicBezTo>
                    <a:pt x="337" y="2499"/>
                    <a:pt x="326" y="2445"/>
                    <a:pt x="316" y="2390"/>
                  </a:cubicBezTo>
                  <a:cubicBezTo>
                    <a:pt x="297" y="2312"/>
                    <a:pt x="235" y="2277"/>
                    <a:pt x="173" y="2277"/>
                  </a:cubicBezTo>
                  <a:cubicBezTo>
                    <a:pt x="87" y="2277"/>
                    <a:pt x="1" y="2343"/>
                    <a:pt x="26" y="2450"/>
                  </a:cubicBezTo>
                  <a:cubicBezTo>
                    <a:pt x="397" y="4060"/>
                    <a:pt x="894" y="5643"/>
                    <a:pt x="1506" y="7183"/>
                  </a:cubicBezTo>
                  <a:cubicBezTo>
                    <a:pt x="1525" y="7227"/>
                    <a:pt x="1569" y="7248"/>
                    <a:pt x="1613" y="7248"/>
                  </a:cubicBezTo>
                  <a:cubicBezTo>
                    <a:pt x="1667" y="7248"/>
                    <a:pt x="1722" y="7218"/>
                    <a:pt x="1740" y="7161"/>
                  </a:cubicBezTo>
                  <a:cubicBezTo>
                    <a:pt x="2161" y="5693"/>
                    <a:pt x="3847" y="5289"/>
                    <a:pt x="5136" y="4950"/>
                  </a:cubicBezTo>
                  <a:cubicBezTo>
                    <a:pt x="5540" y="4841"/>
                    <a:pt x="5949" y="4726"/>
                    <a:pt x="6347" y="4601"/>
                  </a:cubicBezTo>
                  <a:cubicBezTo>
                    <a:pt x="6702" y="4492"/>
                    <a:pt x="7046" y="4372"/>
                    <a:pt x="7352" y="4164"/>
                  </a:cubicBezTo>
                  <a:cubicBezTo>
                    <a:pt x="7881" y="3798"/>
                    <a:pt x="8253" y="3242"/>
                    <a:pt x="8471" y="2647"/>
                  </a:cubicBezTo>
                  <a:cubicBezTo>
                    <a:pt x="8766" y="1844"/>
                    <a:pt x="8793" y="971"/>
                    <a:pt x="8798" y="130"/>
                  </a:cubicBezTo>
                  <a:cubicBezTo>
                    <a:pt x="8798" y="58"/>
                    <a:pt x="8730" y="1"/>
                    <a:pt x="8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6"/>
            <p:cNvSpPr/>
            <p:nvPr/>
          </p:nvSpPr>
          <p:spPr>
            <a:xfrm>
              <a:off x="-6347547" y="2014693"/>
              <a:ext cx="278264" cy="282219"/>
            </a:xfrm>
            <a:custGeom>
              <a:avLst/>
              <a:gdLst/>
              <a:ahLst/>
              <a:cxnLst/>
              <a:rect l="l" t="t" r="r" b="b"/>
              <a:pathLst>
                <a:path w="3800" h="3854" extrusionOk="0">
                  <a:moveTo>
                    <a:pt x="1616" y="0"/>
                  </a:moveTo>
                  <a:lnTo>
                    <a:pt x="1272" y="1310"/>
                  </a:lnTo>
                  <a:lnTo>
                    <a:pt x="1" y="1769"/>
                  </a:lnTo>
                  <a:lnTo>
                    <a:pt x="1141" y="2500"/>
                  </a:lnTo>
                  <a:lnTo>
                    <a:pt x="1185" y="3854"/>
                  </a:lnTo>
                  <a:lnTo>
                    <a:pt x="2233" y="2997"/>
                  </a:lnTo>
                  <a:lnTo>
                    <a:pt x="3538" y="3374"/>
                  </a:lnTo>
                  <a:lnTo>
                    <a:pt x="3041" y="2113"/>
                  </a:lnTo>
                  <a:lnTo>
                    <a:pt x="3800" y="988"/>
                  </a:lnTo>
                  <a:lnTo>
                    <a:pt x="3800" y="988"/>
                  </a:lnTo>
                  <a:lnTo>
                    <a:pt x="2452" y="1070"/>
                  </a:lnTo>
                  <a:lnTo>
                    <a:pt x="16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6"/>
            <p:cNvSpPr/>
            <p:nvPr/>
          </p:nvSpPr>
          <p:spPr>
            <a:xfrm>
              <a:off x="-6500225" y="2098684"/>
              <a:ext cx="323080" cy="935774"/>
            </a:xfrm>
            <a:custGeom>
              <a:avLst/>
              <a:gdLst/>
              <a:ahLst/>
              <a:cxnLst/>
              <a:rect l="l" t="t" r="r" b="b"/>
              <a:pathLst>
                <a:path w="4412" h="12779" extrusionOk="0">
                  <a:moveTo>
                    <a:pt x="237" y="0"/>
                  </a:moveTo>
                  <a:cubicBezTo>
                    <a:pt x="177" y="0"/>
                    <a:pt x="115" y="13"/>
                    <a:pt x="49" y="43"/>
                  </a:cubicBezTo>
                  <a:cubicBezTo>
                    <a:pt x="33" y="49"/>
                    <a:pt x="17" y="60"/>
                    <a:pt x="0" y="70"/>
                  </a:cubicBezTo>
                  <a:cubicBezTo>
                    <a:pt x="972" y="3002"/>
                    <a:pt x="3156" y="9689"/>
                    <a:pt x="4160" y="12767"/>
                  </a:cubicBezTo>
                  <a:cubicBezTo>
                    <a:pt x="4190" y="12774"/>
                    <a:pt x="4221" y="12779"/>
                    <a:pt x="4251" y="12779"/>
                  </a:cubicBezTo>
                  <a:cubicBezTo>
                    <a:pt x="4270" y="12779"/>
                    <a:pt x="4289" y="12777"/>
                    <a:pt x="4307" y="12773"/>
                  </a:cubicBezTo>
                  <a:cubicBezTo>
                    <a:pt x="4356" y="12767"/>
                    <a:pt x="4411" y="12713"/>
                    <a:pt x="4406" y="12664"/>
                  </a:cubicBezTo>
                  <a:cubicBezTo>
                    <a:pt x="4367" y="12063"/>
                    <a:pt x="4242" y="11457"/>
                    <a:pt x="3963" y="10922"/>
                  </a:cubicBezTo>
                  <a:cubicBezTo>
                    <a:pt x="3641" y="9574"/>
                    <a:pt x="3254" y="8237"/>
                    <a:pt x="2861" y="6910"/>
                  </a:cubicBezTo>
                  <a:cubicBezTo>
                    <a:pt x="2342" y="5136"/>
                    <a:pt x="1785" y="3368"/>
                    <a:pt x="1190" y="1615"/>
                  </a:cubicBezTo>
                  <a:cubicBezTo>
                    <a:pt x="1119" y="1397"/>
                    <a:pt x="1043" y="1184"/>
                    <a:pt x="972" y="966"/>
                  </a:cubicBezTo>
                  <a:cubicBezTo>
                    <a:pt x="907" y="786"/>
                    <a:pt x="857" y="600"/>
                    <a:pt x="770" y="425"/>
                  </a:cubicBezTo>
                  <a:cubicBezTo>
                    <a:pt x="665" y="207"/>
                    <a:pt x="474" y="0"/>
                    <a:pt x="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 name="Google Shape;872;p46"/>
          <p:cNvSpPr txBox="1">
            <a:spLocks noGrp="1"/>
          </p:cNvSpPr>
          <p:nvPr>
            <p:ph type="title"/>
          </p:nvPr>
        </p:nvSpPr>
        <p:spPr>
          <a:xfrm>
            <a:off x="1308970" y="2413685"/>
            <a:ext cx="360277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3000" dirty="0">
                <a:solidFill>
                  <a:schemeClr val="lt1"/>
                </a:solidFill>
                <a:cs typeface="+mj-cs"/>
              </a:rPr>
              <a:t>أساسيات التسويق الرياضي</a:t>
            </a:r>
            <a:endParaRPr sz="3000" dirty="0">
              <a:solidFill>
                <a:schemeClr val="lt1"/>
              </a:solidFill>
              <a:cs typeface="+mj-cs"/>
            </a:endParaRPr>
          </a:p>
        </p:txBody>
      </p:sp>
      <p:sp>
        <p:nvSpPr>
          <p:cNvPr id="874" name="Google Shape;874;p46"/>
          <p:cNvSpPr/>
          <p:nvPr/>
        </p:nvSpPr>
        <p:spPr>
          <a:xfrm>
            <a:off x="2504625" y="1004688"/>
            <a:ext cx="1255500" cy="1255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6"/>
          <p:cNvSpPr/>
          <p:nvPr/>
        </p:nvSpPr>
        <p:spPr>
          <a:xfrm>
            <a:off x="1164895" y="17717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6"/>
          <p:cNvSpPr/>
          <p:nvPr/>
        </p:nvSpPr>
        <p:spPr>
          <a:xfrm>
            <a:off x="4670570" y="93644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6"/>
          <p:cNvSpPr/>
          <p:nvPr/>
        </p:nvSpPr>
        <p:spPr>
          <a:xfrm>
            <a:off x="5833020" y="43908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6"/>
          <p:cNvSpPr/>
          <p:nvPr/>
        </p:nvSpPr>
        <p:spPr>
          <a:xfrm>
            <a:off x="8684073" y="26788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6"/>
          <p:cNvSpPr/>
          <p:nvPr/>
        </p:nvSpPr>
        <p:spPr>
          <a:xfrm>
            <a:off x="1704248" y="3261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6"/>
          <p:cNvSpPr/>
          <p:nvPr/>
        </p:nvSpPr>
        <p:spPr>
          <a:xfrm>
            <a:off x="8470373" y="3586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6"/>
          <p:cNvSpPr/>
          <p:nvPr/>
        </p:nvSpPr>
        <p:spPr>
          <a:xfrm>
            <a:off x="1889773" y="46040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6"/>
          <p:cNvSpPr/>
          <p:nvPr/>
        </p:nvSpPr>
        <p:spPr>
          <a:xfrm>
            <a:off x="7825573" y="41775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46"/>
          <p:cNvGrpSpPr/>
          <p:nvPr/>
        </p:nvGrpSpPr>
        <p:grpSpPr>
          <a:xfrm>
            <a:off x="6735050" y="1739064"/>
            <a:ext cx="1949030" cy="1444200"/>
            <a:chOff x="-4803875" y="2901860"/>
            <a:chExt cx="1286828" cy="953519"/>
          </a:xfrm>
        </p:grpSpPr>
        <p:sp>
          <p:nvSpPr>
            <p:cNvPr id="884" name="Google Shape;884;p46"/>
            <p:cNvSpPr/>
            <p:nvPr/>
          </p:nvSpPr>
          <p:spPr>
            <a:xfrm>
              <a:off x="-4497882" y="3298925"/>
              <a:ext cx="679404" cy="556454"/>
            </a:xfrm>
            <a:custGeom>
              <a:avLst/>
              <a:gdLst/>
              <a:ahLst/>
              <a:cxnLst/>
              <a:rect l="l" t="t" r="r" b="b"/>
              <a:pathLst>
                <a:path w="9079" h="7436" extrusionOk="0">
                  <a:moveTo>
                    <a:pt x="3576" y="0"/>
                  </a:moveTo>
                  <a:lnTo>
                    <a:pt x="3576" y="2206"/>
                  </a:lnTo>
                  <a:cubicBezTo>
                    <a:pt x="3576" y="4182"/>
                    <a:pt x="1976" y="5781"/>
                    <a:pt x="0" y="5781"/>
                  </a:cubicBezTo>
                  <a:lnTo>
                    <a:pt x="0" y="7435"/>
                  </a:lnTo>
                  <a:lnTo>
                    <a:pt x="9078" y="7435"/>
                  </a:lnTo>
                  <a:lnTo>
                    <a:pt x="9078" y="5781"/>
                  </a:lnTo>
                  <a:cubicBezTo>
                    <a:pt x="7102" y="5781"/>
                    <a:pt x="5503" y="4182"/>
                    <a:pt x="5503" y="2206"/>
                  </a:cubicBezTo>
                  <a:lnTo>
                    <a:pt x="55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6"/>
            <p:cNvSpPr/>
            <p:nvPr/>
          </p:nvSpPr>
          <p:spPr>
            <a:xfrm>
              <a:off x="-4230353" y="3323021"/>
              <a:ext cx="144277" cy="69070"/>
            </a:xfrm>
            <a:custGeom>
              <a:avLst/>
              <a:gdLst/>
              <a:ahLst/>
              <a:cxnLst/>
              <a:rect l="l" t="t" r="r" b="b"/>
              <a:pathLst>
                <a:path w="1928" h="923" extrusionOk="0">
                  <a:moveTo>
                    <a:pt x="1" y="0"/>
                  </a:moveTo>
                  <a:lnTo>
                    <a:pt x="1" y="743"/>
                  </a:lnTo>
                  <a:cubicBezTo>
                    <a:pt x="343" y="877"/>
                    <a:pt x="671" y="922"/>
                    <a:pt x="956" y="922"/>
                  </a:cubicBezTo>
                  <a:cubicBezTo>
                    <a:pt x="1527" y="922"/>
                    <a:pt x="1928" y="743"/>
                    <a:pt x="1928" y="743"/>
                  </a:cubicBezTo>
                  <a:lnTo>
                    <a:pt x="1928" y="180"/>
                  </a:lnTo>
                  <a:lnTo>
                    <a:pt x="1262" y="1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6"/>
            <p:cNvSpPr/>
            <p:nvPr/>
          </p:nvSpPr>
          <p:spPr>
            <a:xfrm>
              <a:off x="-4604145" y="2901860"/>
              <a:ext cx="891854" cy="482520"/>
            </a:xfrm>
            <a:custGeom>
              <a:avLst/>
              <a:gdLst/>
              <a:ahLst/>
              <a:cxnLst/>
              <a:rect l="l" t="t" r="r" b="b"/>
              <a:pathLst>
                <a:path w="11918" h="6448" extrusionOk="0">
                  <a:moveTo>
                    <a:pt x="23" y="0"/>
                  </a:moveTo>
                  <a:cubicBezTo>
                    <a:pt x="12" y="164"/>
                    <a:pt x="1" y="322"/>
                    <a:pt x="1" y="492"/>
                  </a:cubicBezTo>
                  <a:cubicBezTo>
                    <a:pt x="1" y="3778"/>
                    <a:pt x="2670" y="6447"/>
                    <a:pt x="5956" y="6447"/>
                  </a:cubicBezTo>
                  <a:cubicBezTo>
                    <a:pt x="9248" y="6447"/>
                    <a:pt x="11917" y="3778"/>
                    <a:pt x="11917" y="492"/>
                  </a:cubicBezTo>
                  <a:cubicBezTo>
                    <a:pt x="11917" y="322"/>
                    <a:pt x="11906" y="164"/>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6"/>
            <p:cNvSpPr/>
            <p:nvPr/>
          </p:nvSpPr>
          <p:spPr>
            <a:xfrm>
              <a:off x="-4803875" y="2928426"/>
              <a:ext cx="391374" cy="416593"/>
            </a:xfrm>
            <a:custGeom>
              <a:avLst/>
              <a:gdLst/>
              <a:ahLst/>
              <a:cxnLst/>
              <a:rect l="l" t="t" r="r" b="b"/>
              <a:pathLst>
                <a:path w="5230" h="5567" extrusionOk="0">
                  <a:moveTo>
                    <a:pt x="2675" y="0"/>
                  </a:moveTo>
                  <a:lnTo>
                    <a:pt x="2675" y="0"/>
                  </a:lnTo>
                  <a:cubicBezTo>
                    <a:pt x="2648" y="11"/>
                    <a:pt x="2621" y="17"/>
                    <a:pt x="2599" y="27"/>
                  </a:cubicBezTo>
                  <a:cubicBezTo>
                    <a:pt x="907" y="683"/>
                    <a:pt x="1" y="2402"/>
                    <a:pt x="568" y="3859"/>
                  </a:cubicBezTo>
                  <a:cubicBezTo>
                    <a:pt x="986" y="4932"/>
                    <a:pt x="2086" y="5567"/>
                    <a:pt x="3310" y="5567"/>
                  </a:cubicBezTo>
                  <a:cubicBezTo>
                    <a:pt x="3750" y="5567"/>
                    <a:pt x="4205" y="5485"/>
                    <a:pt x="4651" y="5312"/>
                  </a:cubicBezTo>
                  <a:cubicBezTo>
                    <a:pt x="4853" y="5230"/>
                    <a:pt x="5050" y="5131"/>
                    <a:pt x="5230" y="5028"/>
                  </a:cubicBezTo>
                  <a:cubicBezTo>
                    <a:pt x="5077" y="4918"/>
                    <a:pt x="4930" y="4804"/>
                    <a:pt x="4788" y="4684"/>
                  </a:cubicBezTo>
                  <a:cubicBezTo>
                    <a:pt x="4684" y="4738"/>
                    <a:pt x="4575" y="4793"/>
                    <a:pt x="4466" y="4837"/>
                  </a:cubicBezTo>
                  <a:cubicBezTo>
                    <a:pt x="4100" y="4978"/>
                    <a:pt x="3726" y="5045"/>
                    <a:pt x="3365" y="5045"/>
                  </a:cubicBezTo>
                  <a:cubicBezTo>
                    <a:pt x="2361" y="5045"/>
                    <a:pt x="1460" y="4525"/>
                    <a:pt x="1114" y="3641"/>
                  </a:cubicBezTo>
                  <a:cubicBezTo>
                    <a:pt x="661" y="2478"/>
                    <a:pt x="1365" y="1108"/>
                    <a:pt x="2686" y="546"/>
                  </a:cubicBezTo>
                  <a:cubicBezTo>
                    <a:pt x="2675" y="410"/>
                    <a:pt x="2670" y="273"/>
                    <a:pt x="2670" y="137"/>
                  </a:cubicBezTo>
                  <a:cubicBezTo>
                    <a:pt x="2670" y="88"/>
                    <a:pt x="2670" y="44"/>
                    <a:pt x="2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6"/>
            <p:cNvSpPr/>
            <p:nvPr/>
          </p:nvSpPr>
          <p:spPr>
            <a:xfrm>
              <a:off x="-3906026" y="2930072"/>
              <a:ext cx="388979" cy="414946"/>
            </a:xfrm>
            <a:custGeom>
              <a:avLst/>
              <a:gdLst/>
              <a:ahLst/>
              <a:cxnLst/>
              <a:rect l="l" t="t" r="r" b="b"/>
              <a:pathLst>
                <a:path w="5198" h="5545" extrusionOk="0">
                  <a:moveTo>
                    <a:pt x="2583" y="0"/>
                  </a:moveTo>
                  <a:cubicBezTo>
                    <a:pt x="2583" y="38"/>
                    <a:pt x="2588" y="76"/>
                    <a:pt x="2588" y="115"/>
                  </a:cubicBezTo>
                  <a:cubicBezTo>
                    <a:pt x="2588" y="257"/>
                    <a:pt x="2577" y="404"/>
                    <a:pt x="2566" y="546"/>
                  </a:cubicBezTo>
                  <a:cubicBezTo>
                    <a:pt x="3855" y="1130"/>
                    <a:pt x="4526" y="2473"/>
                    <a:pt x="4079" y="3619"/>
                  </a:cubicBezTo>
                  <a:cubicBezTo>
                    <a:pt x="3737" y="4503"/>
                    <a:pt x="2834" y="5023"/>
                    <a:pt x="1831" y="5023"/>
                  </a:cubicBezTo>
                  <a:cubicBezTo>
                    <a:pt x="1470" y="5023"/>
                    <a:pt x="1097" y="4956"/>
                    <a:pt x="732" y="4815"/>
                  </a:cubicBezTo>
                  <a:cubicBezTo>
                    <a:pt x="634" y="4776"/>
                    <a:pt x="541" y="4733"/>
                    <a:pt x="448" y="4684"/>
                  </a:cubicBezTo>
                  <a:cubicBezTo>
                    <a:pt x="307" y="4804"/>
                    <a:pt x="154" y="4913"/>
                    <a:pt x="1" y="5022"/>
                  </a:cubicBezTo>
                  <a:cubicBezTo>
                    <a:pt x="176" y="5120"/>
                    <a:pt x="356" y="5213"/>
                    <a:pt x="547" y="5290"/>
                  </a:cubicBezTo>
                  <a:cubicBezTo>
                    <a:pt x="993" y="5463"/>
                    <a:pt x="1448" y="5545"/>
                    <a:pt x="1888" y="5545"/>
                  </a:cubicBezTo>
                  <a:cubicBezTo>
                    <a:pt x="3112" y="5545"/>
                    <a:pt x="4212" y="4910"/>
                    <a:pt x="4630" y="3837"/>
                  </a:cubicBezTo>
                  <a:cubicBezTo>
                    <a:pt x="5198" y="2380"/>
                    <a:pt x="4286" y="661"/>
                    <a:pt x="2599" y="5"/>
                  </a:cubicBezTo>
                  <a:cubicBezTo>
                    <a:pt x="2594" y="5"/>
                    <a:pt x="2588" y="5"/>
                    <a:pt x="2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6"/>
            <p:cNvSpPr/>
            <p:nvPr/>
          </p:nvSpPr>
          <p:spPr>
            <a:xfrm>
              <a:off x="-4313643" y="2961877"/>
              <a:ext cx="267601" cy="254580"/>
            </a:xfrm>
            <a:custGeom>
              <a:avLst/>
              <a:gdLst/>
              <a:ahLst/>
              <a:cxnLst/>
              <a:rect l="l" t="t" r="r" b="b"/>
              <a:pathLst>
                <a:path w="3576" h="3402" extrusionOk="0">
                  <a:moveTo>
                    <a:pt x="1791" y="1"/>
                  </a:moveTo>
                  <a:lnTo>
                    <a:pt x="1239" y="1120"/>
                  </a:lnTo>
                  <a:lnTo>
                    <a:pt x="0" y="1300"/>
                  </a:lnTo>
                  <a:lnTo>
                    <a:pt x="895" y="2168"/>
                  </a:lnTo>
                  <a:lnTo>
                    <a:pt x="682" y="3402"/>
                  </a:lnTo>
                  <a:lnTo>
                    <a:pt x="682" y="3402"/>
                  </a:lnTo>
                  <a:lnTo>
                    <a:pt x="1791" y="2817"/>
                  </a:lnTo>
                  <a:lnTo>
                    <a:pt x="2893" y="3402"/>
                  </a:lnTo>
                  <a:lnTo>
                    <a:pt x="2893" y="3402"/>
                  </a:lnTo>
                  <a:lnTo>
                    <a:pt x="2680" y="2168"/>
                  </a:lnTo>
                  <a:lnTo>
                    <a:pt x="3576" y="1300"/>
                  </a:lnTo>
                  <a:lnTo>
                    <a:pt x="2342" y="1120"/>
                  </a:lnTo>
                  <a:lnTo>
                    <a:pt x="17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6"/>
            <p:cNvSpPr/>
            <p:nvPr/>
          </p:nvSpPr>
          <p:spPr>
            <a:xfrm>
              <a:off x="-3714004" y="2930072"/>
              <a:ext cx="60539" cy="77227"/>
            </a:xfrm>
            <a:custGeom>
              <a:avLst/>
              <a:gdLst/>
              <a:ahLst/>
              <a:cxnLst/>
              <a:rect l="l" t="t" r="r" b="b"/>
              <a:pathLst>
                <a:path w="809" h="1032" extrusionOk="0">
                  <a:moveTo>
                    <a:pt x="17" y="0"/>
                  </a:moveTo>
                  <a:cubicBezTo>
                    <a:pt x="17" y="38"/>
                    <a:pt x="22" y="76"/>
                    <a:pt x="22" y="115"/>
                  </a:cubicBezTo>
                  <a:cubicBezTo>
                    <a:pt x="22" y="257"/>
                    <a:pt x="11" y="404"/>
                    <a:pt x="0" y="546"/>
                  </a:cubicBezTo>
                  <a:cubicBezTo>
                    <a:pt x="284" y="677"/>
                    <a:pt x="535" y="841"/>
                    <a:pt x="754" y="1032"/>
                  </a:cubicBezTo>
                  <a:cubicBezTo>
                    <a:pt x="781" y="813"/>
                    <a:pt x="797" y="606"/>
                    <a:pt x="808" y="420"/>
                  </a:cubicBezTo>
                  <a:cubicBezTo>
                    <a:pt x="574" y="257"/>
                    <a:pt x="317" y="115"/>
                    <a:pt x="33" y="5"/>
                  </a:cubicBezTo>
                  <a:cubicBezTo>
                    <a:pt x="28" y="5"/>
                    <a:pt x="22" y="5"/>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6"/>
            <p:cNvSpPr/>
            <p:nvPr/>
          </p:nvSpPr>
          <p:spPr>
            <a:xfrm>
              <a:off x="-3906026" y="3280516"/>
              <a:ext cx="126317" cy="58070"/>
            </a:xfrm>
            <a:custGeom>
              <a:avLst/>
              <a:gdLst/>
              <a:ahLst/>
              <a:cxnLst/>
              <a:rect l="l" t="t" r="r" b="b"/>
              <a:pathLst>
                <a:path w="1688" h="776" extrusionOk="0">
                  <a:moveTo>
                    <a:pt x="448" y="1"/>
                  </a:moveTo>
                  <a:cubicBezTo>
                    <a:pt x="307" y="121"/>
                    <a:pt x="154" y="230"/>
                    <a:pt x="1" y="339"/>
                  </a:cubicBezTo>
                  <a:cubicBezTo>
                    <a:pt x="176" y="437"/>
                    <a:pt x="356" y="530"/>
                    <a:pt x="547" y="607"/>
                  </a:cubicBezTo>
                  <a:cubicBezTo>
                    <a:pt x="738" y="677"/>
                    <a:pt x="934" y="732"/>
                    <a:pt x="1131" y="776"/>
                  </a:cubicBezTo>
                  <a:cubicBezTo>
                    <a:pt x="1333" y="645"/>
                    <a:pt x="1518" y="497"/>
                    <a:pt x="1688" y="334"/>
                  </a:cubicBezTo>
                  <a:cubicBezTo>
                    <a:pt x="1371" y="317"/>
                    <a:pt x="1049" y="252"/>
                    <a:pt x="732" y="132"/>
                  </a:cubicBezTo>
                  <a:cubicBezTo>
                    <a:pt x="634" y="93"/>
                    <a:pt x="541" y="50"/>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6"/>
            <p:cNvSpPr/>
            <p:nvPr/>
          </p:nvSpPr>
          <p:spPr>
            <a:xfrm>
              <a:off x="-3895400" y="2901860"/>
              <a:ext cx="206014" cy="396687"/>
            </a:xfrm>
            <a:custGeom>
              <a:avLst/>
              <a:gdLst/>
              <a:ahLst/>
              <a:cxnLst/>
              <a:rect l="l" t="t" r="r" b="b"/>
              <a:pathLst>
                <a:path w="2753" h="5301" extrusionOk="0">
                  <a:moveTo>
                    <a:pt x="2419" y="0"/>
                  </a:moveTo>
                  <a:lnTo>
                    <a:pt x="2261" y="11"/>
                  </a:lnTo>
                  <a:cubicBezTo>
                    <a:pt x="2266" y="44"/>
                    <a:pt x="2752" y="2593"/>
                    <a:pt x="1" y="5301"/>
                  </a:cubicBezTo>
                  <a:cubicBezTo>
                    <a:pt x="1480" y="4214"/>
                    <a:pt x="2446" y="2468"/>
                    <a:pt x="2446" y="492"/>
                  </a:cubicBezTo>
                  <a:cubicBezTo>
                    <a:pt x="2446" y="322"/>
                    <a:pt x="2435" y="164"/>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46"/>
          <p:cNvGrpSpPr/>
          <p:nvPr/>
        </p:nvGrpSpPr>
        <p:grpSpPr>
          <a:xfrm>
            <a:off x="5937958" y="1121813"/>
            <a:ext cx="879737" cy="1824042"/>
            <a:chOff x="-5572269" y="1029500"/>
            <a:chExt cx="764789" cy="1585710"/>
          </a:xfrm>
        </p:grpSpPr>
        <p:sp>
          <p:nvSpPr>
            <p:cNvPr id="894" name="Google Shape;894;p46"/>
            <p:cNvSpPr/>
            <p:nvPr/>
          </p:nvSpPr>
          <p:spPr>
            <a:xfrm>
              <a:off x="-5430160" y="1029500"/>
              <a:ext cx="622681" cy="1585701"/>
            </a:xfrm>
            <a:custGeom>
              <a:avLst/>
              <a:gdLst/>
              <a:ahLst/>
              <a:cxnLst/>
              <a:rect l="l" t="t" r="r" b="b"/>
              <a:pathLst>
                <a:path w="8321" h="21190" extrusionOk="0">
                  <a:moveTo>
                    <a:pt x="5320" y="1"/>
                  </a:moveTo>
                  <a:cubicBezTo>
                    <a:pt x="3913" y="1"/>
                    <a:pt x="2593" y="1235"/>
                    <a:pt x="2244" y="2968"/>
                  </a:cubicBezTo>
                  <a:cubicBezTo>
                    <a:pt x="2157" y="3405"/>
                    <a:pt x="1300" y="18067"/>
                    <a:pt x="1207" y="19585"/>
                  </a:cubicBezTo>
                  <a:lnTo>
                    <a:pt x="1185" y="19579"/>
                  </a:lnTo>
                  <a:cubicBezTo>
                    <a:pt x="1119" y="19566"/>
                    <a:pt x="1053" y="19559"/>
                    <a:pt x="988" y="19559"/>
                  </a:cubicBezTo>
                  <a:cubicBezTo>
                    <a:pt x="531" y="19559"/>
                    <a:pt x="119" y="19881"/>
                    <a:pt x="28" y="20349"/>
                  </a:cubicBezTo>
                  <a:cubicBezTo>
                    <a:pt x="1" y="20474"/>
                    <a:pt x="83" y="20605"/>
                    <a:pt x="214" y="20627"/>
                  </a:cubicBezTo>
                  <a:lnTo>
                    <a:pt x="2970" y="21184"/>
                  </a:lnTo>
                  <a:cubicBezTo>
                    <a:pt x="2987" y="21188"/>
                    <a:pt x="3003" y="21189"/>
                    <a:pt x="3019" y="21189"/>
                  </a:cubicBezTo>
                  <a:cubicBezTo>
                    <a:pt x="3127" y="21189"/>
                    <a:pt x="3225" y="21113"/>
                    <a:pt x="3249" y="20998"/>
                  </a:cubicBezTo>
                  <a:lnTo>
                    <a:pt x="3249" y="20993"/>
                  </a:lnTo>
                  <a:cubicBezTo>
                    <a:pt x="3358" y="20464"/>
                    <a:pt x="3009" y="19945"/>
                    <a:pt x="2479" y="19836"/>
                  </a:cubicBezTo>
                  <a:lnTo>
                    <a:pt x="2457" y="19836"/>
                  </a:lnTo>
                  <a:cubicBezTo>
                    <a:pt x="2965" y="18406"/>
                    <a:pt x="7845" y="4551"/>
                    <a:pt x="7932" y="4115"/>
                  </a:cubicBezTo>
                  <a:cubicBezTo>
                    <a:pt x="8320" y="2182"/>
                    <a:pt x="7359" y="364"/>
                    <a:pt x="5793" y="48"/>
                  </a:cubicBezTo>
                  <a:cubicBezTo>
                    <a:pt x="5635" y="16"/>
                    <a:pt x="5477" y="1"/>
                    <a:pt x="5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6"/>
            <p:cNvSpPr/>
            <p:nvPr/>
          </p:nvSpPr>
          <p:spPr>
            <a:xfrm>
              <a:off x="-5430160" y="2151922"/>
              <a:ext cx="297908" cy="463288"/>
            </a:xfrm>
            <a:custGeom>
              <a:avLst/>
              <a:gdLst/>
              <a:ahLst/>
              <a:cxnLst/>
              <a:rect l="l" t="t" r="r" b="b"/>
              <a:pathLst>
                <a:path w="3981" h="6191" extrusionOk="0">
                  <a:moveTo>
                    <a:pt x="1480" y="0"/>
                  </a:moveTo>
                  <a:cubicBezTo>
                    <a:pt x="1344" y="2277"/>
                    <a:pt x="1240" y="4100"/>
                    <a:pt x="1207" y="4586"/>
                  </a:cubicBezTo>
                  <a:lnTo>
                    <a:pt x="1185" y="4580"/>
                  </a:lnTo>
                  <a:cubicBezTo>
                    <a:pt x="1119" y="4567"/>
                    <a:pt x="1053" y="4560"/>
                    <a:pt x="988" y="4560"/>
                  </a:cubicBezTo>
                  <a:cubicBezTo>
                    <a:pt x="531" y="4560"/>
                    <a:pt x="119" y="4882"/>
                    <a:pt x="28" y="5350"/>
                  </a:cubicBezTo>
                  <a:cubicBezTo>
                    <a:pt x="1" y="5475"/>
                    <a:pt x="83" y="5601"/>
                    <a:pt x="214" y="5628"/>
                  </a:cubicBezTo>
                  <a:lnTo>
                    <a:pt x="2970" y="6185"/>
                  </a:lnTo>
                  <a:cubicBezTo>
                    <a:pt x="2987" y="6189"/>
                    <a:pt x="3003" y="6190"/>
                    <a:pt x="3019" y="6190"/>
                  </a:cubicBezTo>
                  <a:cubicBezTo>
                    <a:pt x="3127" y="6190"/>
                    <a:pt x="3225" y="6114"/>
                    <a:pt x="3249" y="5999"/>
                  </a:cubicBezTo>
                  <a:lnTo>
                    <a:pt x="3249" y="5994"/>
                  </a:lnTo>
                  <a:cubicBezTo>
                    <a:pt x="3358" y="5465"/>
                    <a:pt x="3009" y="4946"/>
                    <a:pt x="2479" y="4837"/>
                  </a:cubicBezTo>
                  <a:lnTo>
                    <a:pt x="2457" y="4837"/>
                  </a:lnTo>
                  <a:cubicBezTo>
                    <a:pt x="2621" y="4378"/>
                    <a:pt x="3227" y="2653"/>
                    <a:pt x="3980" y="503"/>
                  </a:cubicBezTo>
                  <a:lnTo>
                    <a:pt x="14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6"/>
            <p:cNvSpPr/>
            <p:nvPr/>
          </p:nvSpPr>
          <p:spPr>
            <a:xfrm>
              <a:off x="-5321877" y="2172726"/>
              <a:ext cx="180646" cy="57846"/>
            </a:xfrm>
            <a:custGeom>
              <a:avLst/>
              <a:gdLst/>
              <a:ahLst/>
              <a:cxnLst/>
              <a:rect l="l" t="t" r="r" b="b"/>
              <a:pathLst>
                <a:path w="2414" h="773" extrusionOk="0">
                  <a:moveTo>
                    <a:pt x="17" y="1"/>
                  </a:moveTo>
                  <a:cubicBezTo>
                    <a:pt x="11" y="72"/>
                    <a:pt x="6" y="143"/>
                    <a:pt x="0" y="214"/>
                  </a:cubicBezTo>
                  <a:cubicBezTo>
                    <a:pt x="39" y="235"/>
                    <a:pt x="71" y="257"/>
                    <a:pt x="110" y="279"/>
                  </a:cubicBezTo>
                  <a:cubicBezTo>
                    <a:pt x="344" y="399"/>
                    <a:pt x="595" y="503"/>
                    <a:pt x="847" y="585"/>
                  </a:cubicBezTo>
                  <a:cubicBezTo>
                    <a:pt x="1233" y="706"/>
                    <a:pt x="1634" y="773"/>
                    <a:pt x="2037" y="773"/>
                  </a:cubicBezTo>
                  <a:cubicBezTo>
                    <a:pt x="2140" y="773"/>
                    <a:pt x="2244" y="768"/>
                    <a:pt x="2348" y="759"/>
                  </a:cubicBezTo>
                  <a:cubicBezTo>
                    <a:pt x="2370" y="699"/>
                    <a:pt x="2391" y="639"/>
                    <a:pt x="2413" y="579"/>
                  </a:cubicBezTo>
                  <a:lnTo>
                    <a:pt x="2413" y="579"/>
                  </a:lnTo>
                  <a:cubicBezTo>
                    <a:pt x="2302" y="590"/>
                    <a:pt x="2192" y="595"/>
                    <a:pt x="2081" y="595"/>
                  </a:cubicBezTo>
                  <a:cubicBezTo>
                    <a:pt x="1958" y="595"/>
                    <a:pt x="1836" y="588"/>
                    <a:pt x="1714" y="574"/>
                  </a:cubicBezTo>
                  <a:cubicBezTo>
                    <a:pt x="1218" y="519"/>
                    <a:pt x="737" y="372"/>
                    <a:pt x="290" y="148"/>
                  </a:cubicBezTo>
                  <a:cubicBezTo>
                    <a:pt x="197" y="104"/>
                    <a:pt x="104" y="50"/>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6"/>
            <p:cNvSpPr/>
            <p:nvPr/>
          </p:nvSpPr>
          <p:spPr>
            <a:xfrm>
              <a:off x="-5324346" y="2215605"/>
              <a:ext cx="168822" cy="54852"/>
            </a:xfrm>
            <a:custGeom>
              <a:avLst/>
              <a:gdLst/>
              <a:ahLst/>
              <a:cxnLst/>
              <a:rect l="l" t="t" r="r" b="b"/>
              <a:pathLst>
                <a:path w="2256" h="733" extrusionOk="0">
                  <a:moveTo>
                    <a:pt x="17" y="1"/>
                  </a:moveTo>
                  <a:cubicBezTo>
                    <a:pt x="12" y="77"/>
                    <a:pt x="6" y="148"/>
                    <a:pt x="1" y="219"/>
                  </a:cubicBezTo>
                  <a:cubicBezTo>
                    <a:pt x="12" y="225"/>
                    <a:pt x="23" y="230"/>
                    <a:pt x="33" y="236"/>
                  </a:cubicBezTo>
                  <a:cubicBezTo>
                    <a:pt x="274" y="361"/>
                    <a:pt x="519" y="465"/>
                    <a:pt x="770" y="547"/>
                  </a:cubicBezTo>
                  <a:cubicBezTo>
                    <a:pt x="1161" y="668"/>
                    <a:pt x="1571" y="733"/>
                    <a:pt x="1977" y="733"/>
                  </a:cubicBezTo>
                  <a:cubicBezTo>
                    <a:pt x="2048" y="733"/>
                    <a:pt x="2119" y="731"/>
                    <a:pt x="2190" y="727"/>
                  </a:cubicBezTo>
                  <a:cubicBezTo>
                    <a:pt x="2211" y="667"/>
                    <a:pt x="2233" y="607"/>
                    <a:pt x="2255" y="547"/>
                  </a:cubicBezTo>
                  <a:lnTo>
                    <a:pt x="2255" y="547"/>
                  </a:lnTo>
                  <a:cubicBezTo>
                    <a:pt x="2173" y="553"/>
                    <a:pt x="2092" y="556"/>
                    <a:pt x="2012" y="556"/>
                  </a:cubicBezTo>
                  <a:cubicBezTo>
                    <a:pt x="1888" y="556"/>
                    <a:pt x="1764" y="549"/>
                    <a:pt x="1638" y="536"/>
                  </a:cubicBezTo>
                  <a:cubicBezTo>
                    <a:pt x="1142" y="481"/>
                    <a:pt x="661" y="334"/>
                    <a:pt x="214" y="110"/>
                  </a:cubicBezTo>
                  <a:cubicBezTo>
                    <a:pt x="148" y="77"/>
                    <a:pt x="83" y="39"/>
                    <a:pt x="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a:off x="-5327190" y="2266267"/>
              <a:ext cx="154903" cy="51335"/>
            </a:xfrm>
            <a:custGeom>
              <a:avLst/>
              <a:gdLst/>
              <a:ahLst/>
              <a:cxnLst/>
              <a:rect l="l" t="t" r="r" b="b"/>
              <a:pathLst>
                <a:path w="2070" h="686" extrusionOk="0">
                  <a:moveTo>
                    <a:pt x="11" y="1"/>
                  </a:moveTo>
                  <a:cubicBezTo>
                    <a:pt x="6" y="72"/>
                    <a:pt x="6" y="143"/>
                    <a:pt x="0" y="214"/>
                  </a:cubicBezTo>
                  <a:cubicBezTo>
                    <a:pt x="219" y="328"/>
                    <a:pt x="448" y="421"/>
                    <a:pt x="683" y="498"/>
                  </a:cubicBezTo>
                  <a:cubicBezTo>
                    <a:pt x="1068" y="616"/>
                    <a:pt x="1476" y="685"/>
                    <a:pt x="1881" y="685"/>
                  </a:cubicBezTo>
                  <a:cubicBezTo>
                    <a:pt x="1924" y="685"/>
                    <a:pt x="1967" y="685"/>
                    <a:pt x="2009" y="683"/>
                  </a:cubicBezTo>
                  <a:cubicBezTo>
                    <a:pt x="2026" y="623"/>
                    <a:pt x="2048" y="563"/>
                    <a:pt x="2069" y="503"/>
                  </a:cubicBezTo>
                  <a:lnTo>
                    <a:pt x="2069" y="503"/>
                  </a:lnTo>
                  <a:cubicBezTo>
                    <a:pt x="2026" y="504"/>
                    <a:pt x="1982" y="505"/>
                    <a:pt x="1939" y="505"/>
                  </a:cubicBezTo>
                  <a:cubicBezTo>
                    <a:pt x="1810" y="505"/>
                    <a:pt x="1682" y="499"/>
                    <a:pt x="1551" y="487"/>
                  </a:cubicBezTo>
                  <a:cubicBezTo>
                    <a:pt x="1054" y="432"/>
                    <a:pt x="574" y="285"/>
                    <a:pt x="126" y="61"/>
                  </a:cubicBezTo>
                  <a:cubicBezTo>
                    <a:pt x="88" y="39"/>
                    <a:pt x="50" y="17"/>
                    <a:pt x="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6"/>
            <p:cNvSpPr/>
            <p:nvPr/>
          </p:nvSpPr>
          <p:spPr>
            <a:xfrm>
              <a:off x="-5330034" y="2316555"/>
              <a:ext cx="140984" cy="47818"/>
            </a:xfrm>
            <a:custGeom>
              <a:avLst/>
              <a:gdLst/>
              <a:ahLst/>
              <a:cxnLst/>
              <a:rect l="l" t="t" r="r" b="b"/>
              <a:pathLst>
                <a:path w="1884" h="639" extrusionOk="0">
                  <a:moveTo>
                    <a:pt x="11" y="0"/>
                  </a:moveTo>
                  <a:cubicBezTo>
                    <a:pt x="6" y="71"/>
                    <a:pt x="0" y="142"/>
                    <a:pt x="0" y="213"/>
                  </a:cubicBezTo>
                  <a:cubicBezTo>
                    <a:pt x="191" y="306"/>
                    <a:pt x="393" y="382"/>
                    <a:pt x="595" y="448"/>
                  </a:cubicBezTo>
                  <a:cubicBezTo>
                    <a:pt x="994" y="579"/>
                    <a:pt x="1409" y="639"/>
                    <a:pt x="1823" y="639"/>
                  </a:cubicBezTo>
                  <a:cubicBezTo>
                    <a:pt x="1845" y="579"/>
                    <a:pt x="1867" y="519"/>
                    <a:pt x="1884" y="459"/>
                  </a:cubicBezTo>
                  <a:lnTo>
                    <a:pt x="1884" y="459"/>
                  </a:lnTo>
                  <a:cubicBezTo>
                    <a:pt x="1849" y="460"/>
                    <a:pt x="1815" y="461"/>
                    <a:pt x="1780" y="461"/>
                  </a:cubicBezTo>
                  <a:cubicBezTo>
                    <a:pt x="1676" y="461"/>
                    <a:pt x="1570" y="455"/>
                    <a:pt x="1463" y="442"/>
                  </a:cubicBezTo>
                  <a:cubicBezTo>
                    <a:pt x="966" y="388"/>
                    <a:pt x="486" y="240"/>
                    <a:pt x="38" y="17"/>
                  </a:cubicBezTo>
                  <a:cubicBezTo>
                    <a:pt x="28" y="11"/>
                    <a:pt x="22" y="6"/>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6"/>
            <p:cNvSpPr/>
            <p:nvPr/>
          </p:nvSpPr>
          <p:spPr>
            <a:xfrm>
              <a:off x="-5332877" y="2360258"/>
              <a:ext cx="129535" cy="44974"/>
            </a:xfrm>
            <a:custGeom>
              <a:avLst/>
              <a:gdLst/>
              <a:ahLst/>
              <a:cxnLst/>
              <a:rect l="l" t="t" r="r" b="b"/>
              <a:pathLst>
                <a:path w="1731" h="601" extrusionOk="0">
                  <a:moveTo>
                    <a:pt x="16" y="0"/>
                  </a:moveTo>
                  <a:cubicBezTo>
                    <a:pt x="11" y="71"/>
                    <a:pt x="6" y="142"/>
                    <a:pt x="0" y="213"/>
                  </a:cubicBezTo>
                  <a:cubicBezTo>
                    <a:pt x="175" y="290"/>
                    <a:pt x="344" y="355"/>
                    <a:pt x="524" y="415"/>
                  </a:cubicBezTo>
                  <a:cubicBezTo>
                    <a:pt x="895" y="530"/>
                    <a:pt x="1283" y="595"/>
                    <a:pt x="1670" y="601"/>
                  </a:cubicBezTo>
                  <a:cubicBezTo>
                    <a:pt x="1687" y="546"/>
                    <a:pt x="1709" y="486"/>
                    <a:pt x="1730" y="426"/>
                  </a:cubicBezTo>
                  <a:cubicBezTo>
                    <a:pt x="1616" y="421"/>
                    <a:pt x="1507" y="415"/>
                    <a:pt x="1392" y="404"/>
                  </a:cubicBezTo>
                  <a:cubicBezTo>
                    <a:pt x="912" y="350"/>
                    <a:pt x="448" y="213"/>
                    <a:pt x="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6"/>
            <p:cNvSpPr/>
            <p:nvPr/>
          </p:nvSpPr>
          <p:spPr>
            <a:xfrm>
              <a:off x="-5335347" y="2402763"/>
              <a:ext cx="118086" cy="42505"/>
            </a:xfrm>
            <a:custGeom>
              <a:avLst/>
              <a:gdLst/>
              <a:ahLst/>
              <a:cxnLst/>
              <a:rect l="l" t="t" r="r" b="b"/>
              <a:pathLst>
                <a:path w="1578" h="568" extrusionOk="0">
                  <a:moveTo>
                    <a:pt x="17" y="0"/>
                  </a:moveTo>
                  <a:cubicBezTo>
                    <a:pt x="11" y="76"/>
                    <a:pt x="6" y="142"/>
                    <a:pt x="0" y="207"/>
                  </a:cubicBezTo>
                  <a:cubicBezTo>
                    <a:pt x="148" y="273"/>
                    <a:pt x="295" y="333"/>
                    <a:pt x="448" y="382"/>
                  </a:cubicBezTo>
                  <a:cubicBezTo>
                    <a:pt x="792" y="491"/>
                    <a:pt x="1152" y="551"/>
                    <a:pt x="1512" y="568"/>
                  </a:cubicBezTo>
                  <a:cubicBezTo>
                    <a:pt x="1534" y="508"/>
                    <a:pt x="1556" y="448"/>
                    <a:pt x="1578" y="388"/>
                  </a:cubicBezTo>
                  <a:cubicBezTo>
                    <a:pt x="1491" y="382"/>
                    <a:pt x="1403" y="382"/>
                    <a:pt x="1316" y="371"/>
                  </a:cubicBezTo>
                  <a:cubicBezTo>
                    <a:pt x="863" y="322"/>
                    <a:pt x="426" y="191"/>
                    <a:pt x="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6"/>
            <p:cNvSpPr/>
            <p:nvPr/>
          </p:nvSpPr>
          <p:spPr>
            <a:xfrm>
              <a:off x="-5338190" y="2452976"/>
              <a:ext cx="104616" cy="38913"/>
            </a:xfrm>
            <a:custGeom>
              <a:avLst/>
              <a:gdLst/>
              <a:ahLst/>
              <a:cxnLst/>
              <a:rect l="l" t="t" r="r" b="b"/>
              <a:pathLst>
                <a:path w="1398" h="520" extrusionOk="0">
                  <a:moveTo>
                    <a:pt x="11" y="0"/>
                  </a:moveTo>
                  <a:cubicBezTo>
                    <a:pt x="11" y="71"/>
                    <a:pt x="6" y="142"/>
                    <a:pt x="0" y="202"/>
                  </a:cubicBezTo>
                  <a:cubicBezTo>
                    <a:pt x="120" y="252"/>
                    <a:pt x="240" y="295"/>
                    <a:pt x="360" y="333"/>
                  </a:cubicBezTo>
                  <a:cubicBezTo>
                    <a:pt x="677" y="437"/>
                    <a:pt x="1005" y="497"/>
                    <a:pt x="1332" y="519"/>
                  </a:cubicBezTo>
                  <a:cubicBezTo>
                    <a:pt x="1354" y="464"/>
                    <a:pt x="1376" y="404"/>
                    <a:pt x="1398" y="339"/>
                  </a:cubicBezTo>
                  <a:cubicBezTo>
                    <a:pt x="1343" y="339"/>
                    <a:pt x="1283" y="333"/>
                    <a:pt x="1228" y="328"/>
                  </a:cubicBezTo>
                  <a:cubicBezTo>
                    <a:pt x="808" y="279"/>
                    <a:pt x="399" y="170"/>
                    <a:pt x="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6"/>
            <p:cNvSpPr/>
            <p:nvPr/>
          </p:nvSpPr>
          <p:spPr>
            <a:xfrm>
              <a:off x="-5286780" y="1252802"/>
              <a:ext cx="146372" cy="354257"/>
            </a:xfrm>
            <a:custGeom>
              <a:avLst/>
              <a:gdLst/>
              <a:ahLst/>
              <a:cxnLst/>
              <a:rect l="l" t="t" r="r" b="b"/>
              <a:pathLst>
                <a:path w="1956" h="4734" extrusionOk="0">
                  <a:moveTo>
                    <a:pt x="323" y="1"/>
                  </a:moveTo>
                  <a:cubicBezTo>
                    <a:pt x="290" y="241"/>
                    <a:pt x="159" y="2217"/>
                    <a:pt x="1" y="4733"/>
                  </a:cubicBezTo>
                  <a:cubicBezTo>
                    <a:pt x="1185" y="4362"/>
                    <a:pt x="1955" y="3178"/>
                    <a:pt x="1759" y="1911"/>
                  </a:cubicBezTo>
                  <a:cubicBezTo>
                    <a:pt x="1622" y="1049"/>
                    <a:pt x="1065" y="350"/>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6"/>
            <p:cNvSpPr/>
            <p:nvPr/>
          </p:nvSpPr>
          <p:spPr>
            <a:xfrm>
              <a:off x="-5572269" y="1238359"/>
              <a:ext cx="409334" cy="381646"/>
            </a:xfrm>
            <a:custGeom>
              <a:avLst/>
              <a:gdLst/>
              <a:ahLst/>
              <a:cxnLst/>
              <a:rect l="l" t="t" r="r" b="b"/>
              <a:pathLst>
                <a:path w="5470" h="5100" extrusionOk="0">
                  <a:moveTo>
                    <a:pt x="2733" y="0"/>
                  </a:moveTo>
                  <a:cubicBezTo>
                    <a:pt x="2604" y="0"/>
                    <a:pt x="2473" y="10"/>
                    <a:pt x="2342" y="30"/>
                  </a:cubicBezTo>
                  <a:cubicBezTo>
                    <a:pt x="956" y="248"/>
                    <a:pt x="0" y="1553"/>
                    <a:pt x="219" y="2945"/>
                  </a:cubicBezTo>
                  <a:cubicBezTo>
                    <a:pt x="416" y="4198"/>
                    <a:pt x="1501" y="5099"/>
                    <a:pt x="2736" y="5099"/>
                  </a:cubicBezTo>
                  <a:cubicBezTo>
                    <a:pt x="2867" y="5099"/>
                    <a:pt x="3000" y="5089"/>
                    <a:pt x="3134" y="5068"/>
                  </a:cubicBezTo>
                  <a:cubicBezTo>
                    <a:pt x="4520" y="4850"/>
                    <a:pt x="5470" y="3545"/>
                    <a:pt x="5257" y="2159"/>
                  </a:cubicBezTo>
                  <a:cubicBezTo>
                    <a:pt x="5059" y="898"/>
                    <a:pt x="3970" y="0"/>
                    <a:pt x="27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6"/>
            <p:cNvSpPr/>
            <p:nvPr/>
          </p:nvSpPr>
          <p:spPr>
            <a:xfrm>
              <a:off x="-5510980" y="1258115"/>
              <a:ext cx="122426" cy="320807"/>
            </a:xfrm>
            <a:custGeom>
              <a:avLst/>
              <a:gdLst/>
              <a:ahLst/>
              <a:cxnLst/>
              <a:rect l="l" t="t" r="r" b="b"/>
              <a:pathLst>
                <a:path w="1636" h="4287" extrusionOk="0">
                  <a:moveTo>
                    <a:pt x="792" y="1"/>
                  </a:moveTo>
                  <a:cubicBezTo>
                    <a:pt x="753" y="17"/>
                    <a:pt x="715" y="39"/>
                    <a:pt x="677" y="61"/>
                  </a:cubicBezTo>
                  <a:cubicBezTo>
                    <a:pt x="742" y="153"/>
                    <a:pt x="802" y="246"/>
                    <a:pt x="857" y="350"/>
                  </a:cubicBezTo>
                  <a:cubicBezTo>
                    <a:pt x="846" y="361"/>
                    <a:pt x="841" y="366"/>
                    <a:pt x="830" y="377"/>
                  </a:cubicBezTo>
                  <a:cubicBezTo>
                    <a:pt x="802" y="410"/>
                    <a:pt x="775" y="443"/>
                    <a:pt x="748" y="476"/>
                  </a:cubicBezTo>
                  <a:cubicBezTo>
                    <a:pt x="721" y="508"/>
                    <a:pt x="693" y="541"/>
                    <a:pt x="666" y="574"/>
                  </a:cubicBezTo>
                  <a:cubicBezTo>
                    <a:pt x="633" y="612"/>
                    <a:pt x="590" y="650"/>
                    <a:pt x="573" y="694"/>
                  </a:cubicBezTo>
                  <a:cubicBezTo>
                    <a:pt x="564" y="726"/>
                    <a:pt x="598" y="763"/>
                    <a:pt x="632" y="763"/>
                  </a:cubicBezTo>
                  <a:cubicBezTo>
                    <a:pt x="638" y="763"/>
                    <a:pt x="644" y="762"/>
                    <a:pt x="650" y="759"/>
                  </a:cubicBezTo>
                  <a:cubicBezTo>
                    <a:pt x="693" y="743"/>
                    <a:pt x="726" y="694"/>
                    <a:pt x="753" y="656"/>
                  </a:cubicBezTo>
                  <a:cubicBezTo>
                    <a:pt x="786" y="623"/>
                    <a:pt x="813" y="590"/>
                    <a:pt x="841" y="557"/>
                  </a:cubicBezTo>
                  <a:cubicBezTo>
                    <a:pt x="863" y="525"/>
                    <a:pt x="890" y="497"/>
                    <a:pt x="912" y="465"/>
                  </a:cubicBezTo>
                  <a:cubicBezTo>
                    <a:pt x="944" y="536"/>
                    <a:pt x="972" y="612"/>
                    <a:pt x="999" y="688"/>
                  </a:cubicBezTo>
                  <a:cubicBezTo>
                    <a:pt x="988" y="694"/>
                    <a:pt x="983" y="699"/>
                    <a:pt x="972" y="705"/>
                  </a:cubicBezTo>
                  <a:cubicBezTo>
                    <a:pt x="933" y="727"/>
                    <a:pt x="895" y="748"/>
                    <a:pt x="863" y="770"/>
                  </a:cubicBezTo>
                  <a:cubicBezTo>
                    <a:pt x="824" y="798"/>
                    <a:pt x="786" y="819"/>
                    <a:pt x="753" y="841"/>
                  </a:cubicBezTo>
                  <a:cubicBezTo>
                    <a:pt x="710" y="863"/>
                    <a:pt x="655" y="885"/>
                    <a:pt x="628" y="923"/>
                  </a:cubicBezTo>
                  <a:cubicBezTo>
                    <a:pt x="606" y="961"/>
                    <a:pt x="639" y="1010"/>
                    <a:pt x="677" y="1010"/>
                  </a:cubicBezTo>
                  <a:cubicBezTo>
                    <a:pt x="726" y="1005"/>
                    <a:pt x="770" y="967"/>
                    <a:pt x="813" y="945"/>
                  </a:cubicBezTo>
                  <a:cubicBezTo>
                    <a:pt x="852" y="923"/>
                    <a:pt x="884" y="901"/>
                    <a:pt x="923" y="874"/>
                  </a:cubicBezTo>
                  <a:cubicBezTo>
                    <a:pt x="961" y="852"/>
                    <a:pt x="994" y="830"/>
                    <a:pt x="1026" y="803"/>
                  </a:cubicBezTo>
                  <a:lnTo>
                    <a:pt x="1032" y="803"/>
                  </a:lnTo>
                  <a:cubicBezTo>
                    <a:pt x="1054" y="879"/>
                    <a:pt x="1075" y="961"/>
                    <a:pt x="1092" y="1043"/>
                  </a:cubicBezTo>
                  <a:lnTo>
                    <a:pt x="1081" y="1043"/>
                  </a:lnTo>
                  <a:cubicBezTo>
                    <a:pt x="1043" y="1060"/>
                    <a:pt x="1004" y="1076"/>
                    <a:pt x="961" y="1087"/>
                  </a:cubicBezTo>
                  <a:cubicBezTo>
                    <a:pt x="923" y="1103"/>
                    <a:pt x="879" y="1120"/>
                    <a:pt x="841" y="1136"/>
                  </a:cubicBezTo>
                  <a:cubicBezTo>
                    <a:pt x="797" y="1152"/>
                    <a:pt x="742" y="1163"/>
                    <a:pt x="704" y="1196"/>
                  </a:cubicBezTo>
                  <a:cubicBezTo>
                    <a:pt x="671" y="1223"/>
                    <a:pt x="699" y="1283"/>
                    <a:pt x="737" y="1289"/>
                  </a:cubicBezTo>
                  <a:cubicBezTo>
                    <a:pt x="741" y="1289"/>
                    <a:pt x="746" y="1290"/>
                    <a:pt x="750" y="1290"/>
                  </a:cubicBezTo>
                  <a:cubicBezTo>
                    <a:pt x="795" y="1290"/>
                    <a:pt x="839" y="1266"/>
                    <a:pt x="879" y="1251"/>
                  </a:cubicBezTo>
                  <a:cubicBezTo>
                    <a:pt x="923" y="1234"/>
                    <a:pt x="961" y="1218"/>
                    <a:pt x="1004" y="1202"/>
                  </a:cubicBezTo>
                  <a:cubicBezTo>
                    <a:pt x="1037" y="1191"/>
                    <a:pt x="1075" y="1174"/>
                    <a:pt x="1108" y="1158"/>
                  </a:cubicBezTo>
                  <a:cubicBezTo>
                    <a:pt x="1125" y="1240"/>
                    <a:pt x="1135" y="1327"/>
                    <a:pt x="1141" y="1409"/>
                  </a:cubicBezTo>
                  <a:cubicBezTo>
                    <a:pt x="1108" y="1420"/>
                    <a:pt x="1075" y="1431"/>
                    <a:pt x="1043" y="1442"/>
                  </a:cubicBezTo>
                  <a:cubicBezTo>
                    <a:pt x="1004" y="1458"/>
                    <a:pt x="961" y="1474"/>
                    <a:pt x="923" y="1491"/>
                  </a:cubicBezTo>
                  <a:cubicBezTo>
                    <a:pt x="879" y="1507"/>
                    <a:pt x="841" y="1518"/>
                    <a:pt x="802" y="1535"/>
                  </a:cubicBezTo>
                  <a:cubicBezTo>
                    <a:pt x="753" y="1551"/>
                    <a:pt x="699" y="1562"/>
                    <a:pt x="666" y="1595"/>
                  </a:cubicBezTo>
                  <a:cubicBezTo>
                    <a:pt x="633" y="1622"/>
                    <a:pt x="661" y="1682"/>
                    <a:pt x="699" y="1687"/>
                  </a:cubicBezTo>
                  <a:cubicBezTo>
                    <a:pt x="703" y="1688"/>
                    <a:pt x="707" y="1688"/>
                    <a:pt x="711" y="1688"/>
                  </a:cubicBezTo>
                  <a:cubicBezTo>
                    <a:pt x="752" y="1688"/>
                    <a:pt x="801" y="1664"/>
                    <a:pt x="841" y="1649"/>
                  </a:cubicBezTo>
                  <a:cubicBezTo>
                    <a:pt x="879" y="1633"/>
                    <a:pt x="923" y="1622"/>
                    <a:pt x="961" y="1605"/>
                  </a:cubicBezTo>
                  <a:cubicBezTo>
                    <a:pt x="999" y="1589"/>
                    <a:pt x="1043" y="1573"/>
                    <a:pt x="1081" y="1551"/>
                  </a:cubicBezTo>
                  <a:cubicBezTo>
                    <a:pt x="1103" y="1540"/>
                    <a:pt x="1130" y="1529"/>
                    <a:pt x="1152" y="1518"/>
                  </a:cubicBezTo>
                  <a:cubicBezTo>
                    <a:pt x="1152" y="1535"/>
                    <a:pt x="1152" y="1551"/>
                    <a:pt x="1157" y="1567"/>
                  </a:cubicBezTo>
                  <a:cubicBezTo>
                    <a:pt x="1157" y="1649"/>
                    <a:pt x="1163" y="1726"/>
                    <a:pt x="1163" y="1802"/>
                  </a:cubicBezTo>
                  <a:cubicBezTo>
                    <a:pt x="1130" y="1813"/>
                    <a:pt x="1097" y="1824"/>
                    <a:pt x="1064" y="1835"/>
                  </a:cubicBezTo>
                  <a:cubicBezTo>
                    <a:pt x="1026" y="1851"/>
                    <a:pt x="983" y="1868"/>
                    <a:pt x="944" y="1884"/>
                  </a:cubicBezTo>
                  <a:cubicBezTo>
                    <a:pt x="901" y="1895"/>
                    <a:pt x="863" y="1911"/>
                    <a:pt x="824" y="1928"/>
                  </a:cubicBezTo>
                  <a:cubicBezTo>
                    <a:pt x="775" y="1944"/>
                    <a:pt x="721" y="1955"/>
                    <a:pt x="688" y="1988"/>
                  </a:cubicBezTo>
                  <a:cubicBezTo>
                    <a:pt x="655" y="2015"/>
                    <a:pt x="682" y="2075"/>
                    <a:pt x="721" y="2080"/>
                  </a:cubicBezTo>
                  <a:cubicBezTo>
                    <a:pt x="724" y="2081"/>
                    <a:pt x="728" y="2081"/>
                    <a:pt x="732" y="2081"/>
                  </a:cubicBezTo>
                  <a:cubicBezTo>
                    <a:pt x="774" y="2081"/>
                    <a:pt x="823" y="2057"/>
                    <a:pt x="863" y="2042"/>
                  </a:cubicBezTo>
                  <a:cubicBezTo>
                    <a:pt x="901" y="2026"/>
                    <a:pt x="944" y="2009"/>
                    <a:pt x="983" y="1993"/>
                  </a:cubicBezTo>
                  <a:cubicBezTo>
                    <a:pt x="1021" y="1982"/>
                    <a:pt x="1064" y="1960"/>
                    <a:pt x="1103" y="1944"/>
                  </a:cubicBezTo>
                  <a:cubicBezTo>
                    <a:pt x="1119" y="1938"/>
                    <a:pt x="1141" y="1928"/>
                    <a:pt x="1157" y="1917"/>
                  </a:cubicBezTo>
                  <a:lnTo>
                    <a:pt x="1157" y="1917"/>
                  </a:lnTo>
                  <a:cubicBezTo>
                    <a:pt x="1152" y="2009"/>
                    <a:pt x="1146" y="2108"/>
                    <a:pt x="1135" y="2200"/>
                  </a:cubicBezTo>
                  <a:cubicBezTo>
                    <a:pt x="1097" y="2206"/>
                    <a:pt x="1059" y="2222"/>
                    <a:pt x="1026" y="2233"/>
                  </a:cubicBezTo>
                  <a:cubicBezTo>
                    <a:pt x="983" y="2250"/>
                    <a:pt x="944" y="2266"/>
                    <a:pt x="901" y="2282"/>
                  </a:cubicBezTo>
                  <a:cubicBezTo>
                    <a:pt x="863" y="2299"/>
                    <a:pt x="824" y="2315"/>
                    <a:pt x="781" y="2326"/>
                  </a:cubicBezTo>
                  <a:cubicBezTo>
                    <a:pt x="737" y="2342"/>
                    <a:pt x="682" y="2353"/>
                    <a:pt x="644" y="2386"/>
                  </a:cubicBezTo>
                  <a:cubicBezTo>
                    <a:pt x="617" y="2419"/>
                    <a:pt x="639" y="2473"/>
                    <a:pt x="677" y="2479"/>
                  </a:cubicBezTo>
                  <a:cubicBezTo>
                    <a:pt x="681" y="2479"/>
                    <a:pt x="686" y="2480"/>
                    <a:pt x="690" y="2480"/>
                  </a:cubicBezTo>
                  <a:cubicBezTo>
                    <a:pt x="735" y="2480"/>
                    <a:pt x="780" y="2456"/>
                    <a:pt x="824" y="2441"/>
                  </a:cubicBezTo>
                  <a:cubicBezTo>
                    <a:pt x="863" y="2424"/>
                    <a:pt x="901" y="2413"/>
                    <a:pt x="944" y="2397"/>
                  </a:cubicBezTo>
                  <a:cubicBezTo>
                    <a:pt x="983" y="2381"/>
                    <a:pt x="1021" y="2364"/>
                    <a:pt x="1059" y="2342"/>
                  </a:cubicBezTo>
                  <a:cubicBezTo>
                    <a:pt x="1081" y="2337"/>
                    <a:pt x="1097" y="2326"/>
                    <a:pt x="1119" y="2315"/>
                  </a:cubicBezTo>
                  <a:lnTo>
                    <a:pt x="1119" y="2315"/>
                  </a:lnTo>
                  <a:cubicBezTo>
                    <a:pt x="1103" y="2413"/>
                    <a:pt x="1086" y="2506"/>
                    <a:pt x="1064" y="2604"/>
                  </a:cubicBezTo>
                  <a:cubicBezTo>
                    <a:pt x="1048" y="2604"/>
                    <a:pt x="1037" y="2599"/>
                    <a:pt x="1021" y="2599"/>
                  </a:cubicBezTo>
                  <a:cubicBezTo>
                    <a:pt x="977" y="2599"/>
                    <a:pt x="933" y="2594"/>
                    <a:pt x="895" y="2588"/>
                  </a:cubicBezTo>
                  <a:cubicBezTo>
                    <a:pt x="852" y="2588"/>
                    <a:pt x="808" y="2583"/>
                    <a:pt x="764" y="2577"/>
                  </a:cubicBezTo>
                  <a:cubicBezTo>
                    <a:pt x="731" y="2573"/>
                    <a:pt x="695" y="2565"/>
                    <a:pt x="661" y="2565"/>
                  </a:cubicBezTo>
                  <a:cubicBezTo>
                    <a:pt x="646" y="2565"/>
                    <a:pt x="631" y="2566"/>
                    <a:pt x="617" y="2572"/>
                  </a:cubicBezTo>
                  <a:cubicBezTo>
                    <a:pt x="573" y="2583"/>
                    <a:pt x="573" y="2648"/>
                    <a:pt x="606" y="2670"/>
                  </a:cubicBezTo>
                  <a:cubicBezTo>
                    <a:pt x="644" y="2697"/>
                    <a:pt x="704" y="2692"/>
                    <a:pt x="748" y="2697"/>
                  </a:cubicBezTo>
                  <a:cubicBezTo>
                    <a:pt x="792" y="2703"/>
                    <a:pt x="835" y="2703"/>
                    <a:pt x="879" y="2708"/>
                  </a:cubicBezTo>
                  <a:cubicBezTo>
                    <a:pt x="923" y="2714"/>
                    <a:pt x="966" y="2714"/>
                    <a:pt x="1010" y="2714"/>
                  </a:cubicBezTo>
                  <a:lnTo>
                    <a:pt x="1032" y="2714"/>
                  </a:lnTo>
                  <a:cubicBezTo>
                    <a:pt x="1010" y="2795"/>
                    <a:pt x="983" y="2883"/>
                    <a:pt x="950" y="2959"/>
                  </a:cubicBezTo>
                  <a:cubicBezTo>
                    <a:pt x="906" y="2948"/>
                    <a:pt x="857" y="2948"/>
                    <a:pt x="813" y="2943"/>
                  </a:cubicBezTo>
                  <a:cubicBezTo>
                    <a:pt x="770" y="2937"/>
                    <a:pt x="726" y="2937"/>
                    <a:pt x="682" y="2932"/>
                  </a:cubicBezTo>
                  <a:cubicBezTo>
                    <a:pt x="639" y="2927"/>
                    <a:pt x="595" y="2927"/>
                    <a:pt x="551" y="2921"/>
                  </a:cubicBezTo>
                  <a:cubicBezTo>
                    <a:pt x="522" y="2917"/>
                    <a:pt x="487" y="2908"/>
                    <a:pt x="452" y="2908"/>
                  </a:cubicBezTo>
                  <a:cubicBezTo>
                    <a:pt x="436" y="2908"/>
                    <a:pt x="420" y="2910"/>
                    <a:pt x="404" y="2916"/>
                  </a:cubicBezTo>
                  <a:cubicBezTo>
                    <a:pt x="366" y="2927"/>
                    <a:pt x="360" y="2992"/>
                    <a:pt x="393" y="3014"/>
                  </a:cubicBezTo>
                  <a:cubicBezTo>
                    <a:pt x="437" y="3036"/>
                    <a:pt x="491" y="3036"/>
                    <a:pt x="540" y="3041"/>
                  </a:cubicBezTo>
                  <a:cubicBezTo>
                    <a:pt x="584" y="3047"/>
                    <a:pt x="628" y="3047"/>
                    <a:pt x="666" y="3052"/>
                  </a:cubicBezTo>
                  <a:cubicBezTo>
                    <a:pt x="710" y="3052"/>
                    <a:pt x="753" y="3058"/>
                    <a:pt x="797" y="3058"/>
                  </a:cubicBezTo>
                  <a:cubicBezTo>
                    <a:pt x="835" y="3058"/>
                    <a:pt x="879" y="3058"/>
                    <a:pt x="917" y="3052"/>
                  </a:cubicBezTo>
                  <a:lnTo>
                    <a:pt x="917" y="3052"/>
                  </a:lnTo>
                  <a:cubicBezTo>
                    <a:pt x="879" y="3145"/>
                    <a:pt x="835" y="3232"/>
                    <a:pt x="786" y="3320"/>
                  </a:cubicBezTo>
                  <a:cubicBezTo>
                    <a:pt x="748" y="3309"/>
                    <a:pt x="704" y="3309"/>
                    <a:pt x="661" y="3303"/>
                  </a:cubicBezTo>
                  <a:cubicBezTo>
                    <a:pt x="617" y="3303"/>
                    <a:pt x="573" y="3298"/>
                    <a:pt x="530" y="3292"/>
                  </a:cubicBezTo>
                  <a:cubicBezTo>
                    <a:pt x="486" y="3292"/>
                    <a:pt x="448" y="3287"/>
                    <a:pt x="404" y="3281"/>
                  </a:cubicBezTo>
                  <a:cubicBezTo>
                    <a:pt x="370" y="3278"/>
                    <a:pt x="334" y="3269"/>
                    <a:pt x="301" y="3269"/>
                  </a:cubicBezTo>
                  <a:cubicBezTo>
                    <a:pt x="285" y="3269"/>
                    <a:pt x="270" y="3271"/>
                    <a:pt x="257" y="3276"/>
                  </a:cubicBezTo>
                  <a:cubicBezTo>
                    <a:pt x="213" y="3292"/>
                    <a:pt x="213" y="3352"/>
                    <a:pt x="246" y="3374"/>
                  </a:cubicBezTo>
                  <a:cubicBezTo>
                    <a:pt x="284" y="3401"/>
                    <a:pt x="344" y="3396"/>
                    <a:pt x="388" y="3401"/>
                  </a:cubicBezTo>
                  <a:cubicBezTo>
                    <a:pt x="431" y="3407"/>
                    <a:pt x="475" y="3412"/>
                    <a:pt x="519" y="3412"/>
                  </a:cubicBezTo>
                  <a:cubicBezTo>
                    <a:pt x="562" y="3418"/>
                    <a:pt x="606" y="3418"/>
                    <a:pt x="650" y="3418"/>
                  </a:cubicBezTo>
                  <a:lnTo>
                    <a:pt x="737" y="3418"/>
                  </a:lnTo>
                  <a:cubicBezTo>
                    <a:pt x="688" y="3500"/>
                    <a:pt x="639" y="3576"/>
                    <a:pt x="584" y="3653"/>
                  </a:cubicBezTo>
                  <a:cubicBezTo>
                    <a:pt x="579" y="3653"/>
                    <a:pt x="573" y="3658"/>
                    <a:pt x="573" y="3663"/>
                  </a:cubicBezTo>
                  <a:cubicBezTo>
                    <a:pt x="535" y="3653"/>
                    <a:pt x="491" y="3653"/>
                    <a:pt x="448" y="3647"/>
                  </a:cubicBezTo>
                  <a:cubicBezTo>
                    <a:pt x="409" y="3647"/>
                    <a:pt x="366" y="3642"/>
                    <a:pt x="322" y="3636"/>
                  </a:cubicBezTo>
                  <a:cubicBezTo>
                    <a:pt x="278" y="3636"/>
                    <a:pt x="235" y="3631"/>
                    <a:pt x="191" y="3625"/>
                  </a:cubicBezTo>
                  <a:cubicBezTo>
                    <a:pt x="158" y="3621"/>
                    <a:pt x="124" y="3613"/>
                    <a:pt x="90" y="3613"/>
                  </a:cubicBezTo>
                  <a:cubicBezTo>
                    <a:pt x="75" y="3613"/>
                    <a:pt x="59" y="3615"/>
                    <a:pt x="44" y="3620"/>
                  </a:cubicBezTo>
                  <a:cubicBezTo>
                    <a:pt x="5" y="3631"/>
                    <a:pt x="0" y="3696"/>
                    <a:pt x="33" y="3718"/>
                  </a:cubicBezTo>
                  <a:cubicBezTo>
                    <a:pt x="71" y="3745"/>
                    <a:pt x="131" y="3740"/>
                    <a:pt x="180" y="3745"/>
                  </a:cubicBezTo>
                  <a:cubicBezTo>
                    <a:pt x="224" y="3751"/>
                    <a:pt x="262" y="3756"/>
                    <a:pt x="306" y="3756"/>
                  </a:cubicBezTo>
                  <a:cubicBezTo>
                    <a:pt x="349" y="3762"/>
                    <a:pt x="393" y="3762"/>
                    <a:pt x="437" y="3762"/>
                  </a:cubicBezTo>
                  <a:lnTo>
                    <a:pt x="497" y="3762"/>
                  </a:lnTo>
                  <a:cubicBezTo>
                    <a:pt x="393" y="3893"/>
                    <a:pt x="278" y="4013"/>
                    <a:pt x="153" y="4122"/>
                  </a:cubicBezTo>
                  <a:cubicBezTo>
                    <a:pt x="186" y="4149"/>
                    <a:pt x="218" y="4182"/>
                    <a:pt x="251" y="4209"/>
                  </a:cubicBezTo>
                  <a:cubicBezTo>
                    <a:pt x="366" y="4111"/>
                    <a:pt x="475" y="3996"/>
                    <a:pt x="579" y="3882"/>
                  </a:cubicBezTo>
                  <a:cubicBezTo>
                    <a:pt x="584" y="3920"/>
                    <a:pt x="595" y="3958"/>
                    <a:pt x="606" y="3996"/>
                  </a:cubicBezTo>
                  <a:cubicBezTo>
                    <a:pt x="611" y="4040"/>
                    <a:pt x="622" y="4084"/>
                    <a:pt x="633" y="4122"/>
                  </a:cubicBezTo>
                  <a:cubicBezTo>
                    <a:pt x="639" y="4171"/>
                    <a:pt x="644" y="4226"/>
                    <a:pt x="671" y="4269"/>
                  </a:cubicBezTo>
                  <a:cubicBezTo>
                    <a:pt x="682" y="4282"/>
                    <a:pt x="696" y="4287"/>
                    <a:pt x="711" y="4287"/>
                  </a:cubicBezTo>
                  <a:cubicBezTo>
                    <a:pt x="737" y="4287"/>
                    <a:pt x="763" y="4272"/>
                    <a:pt x="770" y="4248"/>
                  </a:cubicBezTo>
                  <a:cubicBezTo>
                    <a:pt x="781" y="4198"/>
                    <a:pt x="759" y="4144"/>
                    <a:pt x="748" y="4100"/>
                  </a:cubicBezTo>
                  <a:cubicBezTo>
                    <a:pt x="742" y="4056"/>
                    <a:pt x="732" y="4018"/>
                    <a:pt x="721" y="3975"/>
                  </a:cubicBezTo>
                  <a:cubicBezTo>
                    <a:pt x="710" y="3931"/>
                    <a:pt x="699" y="3893"/>
                    <a:pt x="688" y="3849"/>
                  </a:cubicBezTo>
                  <a:cubicBezTo>
                    <a:pt x="682" y="3822"/>
                    <a:pt x="671" y="3794"/>
                    <a:pt x="666" y="3773"/>
                  </a:cubicBezTo>
                  <a:cubicBezTo>
                    <a:pt x="710" y="3707"/>
                    <a:pt x="753" y="3647"/>
                    <a:pt x="797" y="3582"/>
                  </a:cubicBezTo>
                  <a:cubicBezTo>
                    <a:pt x="802" y="3603"/>
                    <a:pt x="808" y="3631"/>
                    <a:pt x="813" y="3653"/>
                  </a:cubicBezTo>
                  <a:cubicBezTo>
                    <a:pt x="824" y="3696"/>
                    <a:pt x="835" y="3740"/>
                    <a:pt x="841" y="3778"/>
                  </a:cubicBezTo>
                  <a:cubicBezTo>
                    <a:pt x="852" y="3827"/>
                    <a:pt x="852" y="3882"/>
                    <a:pt x="884" y="3925"/>
                  </a:cubicBezTo>
                  <a:cubicBezTo>
                    <a:pt x="892" y="3938"/>
                    <a:pt x="906" y="3943"/>
                    <a:pt x="920" y="3943"/>
                  </a:cubicBezTo>
                  <a:cubicBezTo>
                    <a:pt x="944" y="3943"/>
                    <a:pt x="970" y="3928"/>
                    <a:pt x="977" y="3904"/>
                  </a:cubicBezTo>
                  <a:cubicBezTo>
                    <a:pt x="988" y="3860"/>
                    <a:pt x="972" y="3805"/>
                    <a:pt x="961" y="3756"/>
                  </a:cubicBezTo>
                  <a:cubicBezTo>
                    <a:pt x="950" y="3713"/>
                    <a:pt x="944" y="3674"/>
                    <a:pt x="933" y="3631"/>
                  </a:cubicBezTo>
                  <a:cubicBezTo>
                    <a:pt x="923" y="3587"/>
                    <a:pt x="912" y="3549"/>
                    <a:pt x="901" y="3505"/>
                  </a:cubicBezTo>
                  <a:cubicBezTo>
                    <a:pt x="890" y="3483"/>
                    <a:pt x="884" y="3467"/>
                    <a:pt x="879" y="3445"/>
                  </a:cubicBezTo>
                  <a:cubicBezTo>
                    <a:pt x="912" y="3390"/>
                    <a:pt x="939" y="3341"/>
                    <a:pt x="966" y="3287"/>
                  </a:cubicBezTo>
                  <a:cubicBezTo>
                    <a:pt x="966" y="3287"/>
                    <a:pt x="966" y="3292"/>
                    <a:pt x="966" y="3292"/>
                  </a:cubicBezTo>
                  <a:cubicBezTo>
                    <a:pt x="977" y="3336"/>
                    <a:pt x="983" y="3374"/>
                    <a:pt x="994" y="3418"/>
                  </a:cubicBezTo>
                  <a:cubicBezTo>
                    <a:pt x="1004" y="3467"/>
                    <a:pt x="1004" y="3522"/>
                    <a:pt x="1032" y="3560"/>
                  </a:cubicBezTo>
                  <a:cubicBezTo>
                    <a:pt x="1043" y="3575"/>
                    <a:pt x="1059" y="3581"/>
                    <a:pt x="1075" y="3581"/>
                  </a:cubicBezTo>
                  <a:cubicBezTo>
                    <a:pt x="1099" y="3581"/>
                    <a:pt x="1123" y="3566"/>
                    <a:pt x="1130" y="3543"/>
                  </a:cubicBezTo>
                  <a:cubicBezTo>
                    <a:pt x="1141" y="3494"/>
                    <a:pt x="1119" y="3440"/>
                    <a:pt x="1114" y="3396"/>
                  </a:cubicBezTo>
                  <a:cubicBezTo>
                    <a:pt x="1103" y="3352"/>
                    <a:pt x="1092" y="3309"/>
                    <a:pt x="1081" y="3270"/>
                  </a:cubicBezTo>
                  <a:cubicBezTo>
                    <a:pt x="1075" y="3227"/>
                    <a:pt x="1059" y="3183"/>
                    <a:pt x="1048" y="3145"/>
                  </a:cubicBezTo>
                  <a:cubicBezTo>
                    <a:pt x="1048" y="3134"/>
                    <a:pt x="1043" y="3123"/>
                    <a:pt x="1043" y="3118"/>
                  </a:cubicBezTo>
                  <a:cubicBezTo>
                    <a:pt x="1075" y="3041"/>
                    <a:pt x="1103" y="2959"/>
                    <a:pt x="1130" y="2883"/>
                  </a:cubicBezTo>
                  <a:cubicBezTo>
                    <a:pt x="1135" y="2861"/>
                    <a:pt x="1141" y="2845"/>
                    <a:pt x="1146" y="2823"/>
                  </a:cubicBezTo>
                  <a:cubicBezTo>
                    <a:pt x="1157" y="2866"/>
                    <a:pt x="1168" y="2905"/>
                    <a:pt x="1174" y="2948"/>
                  </a:cubicBezTo>
                  <a:cubicBezTo>
                    <a:pt x="1185" y="2992"/>
                    <a:pt x="1196" y="3036"/>
                    <a:pt x="1201" y="3074"/>
                  </a:cubicBezTo>
                  <a:cubicBezTo>
                    <a:pt x="1212" y="3123"/>
                    <a:pt x="1217" y="3178"/>
                    <a:pt x="1245" y="3216"/>
                  </a:cubicBezTo>
                  <a:cubicBezTo>
                    <a:pt x="1253" y="3231"/>
                    <a:pt x="1268" y="3238"/>
                    <a:pt x="1283" y="3238"/>
                  </a:cubicBezTo>
                  <a:cubicBezTo>
                    <a:pt x="1306" y="3238"/>
                    <a:pt x="1331" y="3222"/>
                    <a:pt x="1337" y="3199"/>
                  </a:cubicBezTo>
                  <a:cubicBezTo>
                    <a:pt x="1354" y="3150"/>
                    <a:pt x="1332" y="3096"/>
                    <a:pt x="1321" y="3052"/>
                  </a:cubicBezTo>
                  <a:cubicBezTo>
                    <a:pt x="1316" y="3008"/>
                    <a:pt x="1305" y="2970"/>
                    <a:pt x="1294" y="2927"/>
                  </a:cubicBezTo>
                  <a:cubicBezTo>
                    <a:pt x="1283" y="2883"/>
                    <a:pt x="1272" y="2845"/>
                    <a:pt x="1261" y="2801"/>
                  </a:cubicBezTo>
                  <a:cubicBezTo>
                    <a:pt x="1245" y="2757"/>
                    <a:pt x="1234" y="2708"/>
                    <a:pt x="1206" y="2664"/>
                  </a:cubicBezTo>
                  <a:cubicBezTo>
                    <a:pt x="1206" y="2659"/>
                    <a:pt x="1201" y="2659"/>
                    <a:pt x="1196" y="2654"/>
                  </a:cubicBezTo>
                  <a:cubicBezTo>
                    <a:pt x="1217" y="2572"/>
                    <a:pt x="1234" y="2484"/>
                    <a:pt x="1250" y="2402"/>
                  </a:cubicBezTo>
                  <a:cubicBezTo>
                    <a:pt x="1272" y="2430"/>
                    <a:pt x="1294" y="2457"/>
                    <a:pt x="1316" y="2484"/>
                  </a:cubicBezTo>
                  <a:cubicBezTo>
                    <a:pt x="1343" y="2517"/>
                    <a:pt x="1370" y="2550"/>
                    <a:pt x="1392" y="2583"/>
                  </a:cubicBezTo>
                  <a:cubicBezTo>
                    <a:pt x="1425" y="2621"/>
                    <a:pt x="1452" y="2675"/>
                    <a:pt x="1490" y="2697"/>
                  </a:cubicBezTo>
                  <a:cubicBezTo>
                    <a:pt x="1497" y="2701"/>
                    <a:pt x="1505" y="2703"/>
                    <a:pt x="1512" y="2703"/>
                  </a:cubicBezTo>
                  <a:cubicBezTo>
                    <a:pt x="1545" y="2703"/>
                    <a:pt x="1577" y="2668"/>
                    <a:pt x="1572" y="2637"/>
                  </a:cubicBezTo>
                  <a:cubicBezTo>
                    <a:pt x="1561" y="2588"/>
                    <a:pt x="1518" y="2550"/>
                    <a:pt x="1490" y="2512"/>
                  </a:cubicBezTo>
                  <a:cubicBezTo>
                    <a:pt x="1463" y="2479"/>
                    <a:pt x="1436" y="2446"/>
                    <a:pt x="1408" y="2413"/>
                  </a:cubicBezTo>
                  <a:cubicBezTo>
                    <a:pt x="1381" y="2375"/>
                    <a:pt x="1354" y="2348"/>
                    <a:pt x="1327" y="2315"/>
                  </a:cubicBezTo>
                  <a:cubicBezTo>
                    <a:pt x="1310" y="2293"/>
                    <a:pt x="1288" y="2271"/>
                    <a:pt x="1272" y="2255"/>
                  </a:cubicBezTo>
                  <a:cubicBezTo>
                    <a:pt x="1283" y="2173"/>
                    <a:pt x="1288" y="2091"/>
                    <a:pt x="1294" y="2009"/>
                  </a:cubicBezTo>
                  <a:cubicBezTo>
                    <a:pt x="1316" y="2031"/>
                    <a:pt x="1332" y="2059"/>
                    <a:pt x="1354" y="2086"/>
                  </a:cubicBezTo>
                  <a:cubicBezTo>
                    <a:pt x="1381" y="2119"/>
                    <a:pt x="1408" y="2151"/>
                    <a:pt x="1436" y="2184"/>
                  </a:cubicBezTo>
                  <a:cubicBezTo>
                    <a:pt x="1463" y="2222"/>
                    <a:pt x="1490" y="2271"/>
                    <a:pt x="1534" y="2299"/>
                  </a:cubicBezTo>
                  <a:cubicBezTo>
                    <a:pt x="1540" y="2301"/>
                    <a:pt x="1547" y="2303"/>
                    <a:pt x="1553" y="2303"/>
                  </a:cubicBezTo>
                  <a:cubicBezTo>
                    <a:pt x="1585" y="2303"/>
                    <a:pt x="1615" y="2271"/>
                    <a:pt x="1610" y="2239"/>
                  </a:cubicBezTo>
                  <a:cubicBezTo>
                    <a:pt x="1599" y="2190"/>
                    <a:pt x="1561" y="2151"/>
                    <a:pt x="1534" y="2113"/>
                  </a:cubicBezTo>
                  <a:cubicBezTo>
                    <a:pt x="1507" y="2080"/>
                    <a:pt x="1479" y="2042"/>
                    <a:pt x="1452" y="2009"/>
                  </a:cubicBezTo>
                  <a:cubicBezTo>
                    <a:pt x="1425" y="1977"/>
                    <a:pt x="1397" y="1944"/>
                    <a:pt x="1365" y="1911"/>
                  </a:cubicBezTo>
                  <a:cubicBezTo>
                    <a:pt x="1343" y="1889"/>
                    <a:pt x="1327" y="1868"/>
                    <a:pt x="1299" y="1846"/>
                  </a:cubicBezTo>
                  <a:cubicBezTo>
                    <a:pt x="1305" y="1797"/>
                    <a:pt x="1305" y="1747"/>
                    <a:pt x="1299" y="1693"/>
                  </a:cubicBezTo>
                  <a:cubicBezTo>
                    <a:pt x="1299" y="1682"/>
                    <a:pt x="1299" y="1666"/>
                    <a:pt x="1299" y="1649"/>
                  </a:cubicBezTo>
                  <a:cubicBezTo>
                    <a:pt x="1310" y="1666"/>
                    <a:pt x="1321" y="1676"/>
                    <a:pt x="1332" y="1693"/>
                  </a:cubicBezTo>
                  <a:cubicBezTo>
                    <a:pt x="1359" y="1726"/>
                    <a:pt x="1387" y="1758"/>
                    <a:pt x="1414" y="1791"/>
                  </a:cubicBezTo>
                  <a:cubicBezTo>
                    <a:pt x="1441" y="1829"/>
                    <a:pt x="1468" y="1878"/>
                    <a:pt x="1512" y="1906"/>
                  </a:cubicBezTo>
                  <a:cubicBezTo>
                    <a:pt x="1518" y="1908"/>
                    <a:pt x="1525" y="1910"/>
                    <a:pt x="1531" y="1910"/>
                  </a:cubicBezTo>
                  <a:cubicBezTo>
                    <a:pt x="1563" y="1910"/>
                    <a:pt x="1593" y="1878"/>
                    <a:pt x="1589" y="1846"/>
                  </a:cubicBezTo>
                  <a:cubicBezTo>
                    <a:pt x="1578" y="1797"/>
                    <a:pt x="1539" y="1758"/>
                    <a:pt x="1512" y="1720"/>
                  </a:cubicBezTo>
                  <a:cubicBezTo>
                    <a:pt x="1485" y="1687"/>
                    <a:pt x="1458" y="1655"/>
                    <a:pt x="1430" y="1616"/>
                  </a:cubicBezTo>
                  <a:cubicBezTo>
                    <a:pt x="1403" y="1584"/>
                    <a:pt x="1376" y="1551"/>
                    <a:pt x="1343" y="1524"/>
                  </a:cubicBezTo>
                  <a:cubicBezTo>
                    <a:pt x="1327" y="1502"/>
                    <a:pt x="1310" y="1480"/>
                    <a:pt x="1288" y="1464"/>
                  </a:cubicBezTo>
                  <a:cubicBezTo>
                    <a:pt x="1283" y="1354"/>
                    <a:pt x="1266" y="1245"/>
                    <a:pt x="1250" y="1136"/>
                  </a:cubicBezTo>
                  <a:lnTo>
                    <a:pt x="1250" y="1136"/>
                  </a:lnTo>
                  <a:cubicBezTo>
                    <a:pt x="1266" y="1152"/>
                    <a:pt x="1277" y="1174"/>
                    <a:pt x="1294" y="1191"/>
                  </a:cubicBezTo>
                  <a:cubicBezTo>
                    <a:pt x="1321" y="1223"/>
                    <a:pt x="1348" y="1256"/>
                    <a:pt x="1376" y="1289"/>
                  </a:cubicBezTo>
                  <a:cubicBezTo>
                    <a:pt x="1403" y="1327"/>
                    <a:pt x="1425" y="1360"/>
                    <a:pt x="1452" y="1393"/>
                  </a:cubicBezTo>
                  <a:cubicBezTo>
                    <a:pt x="1485" y="1431"/>
                    <a:pt x="1507" y="1480"/>
                    <a:pt x="1550" y="1502"/>
                  </a:cubicBezTo>
                  <a:cubicBezTo>
                    <a:pt x="1558" y="1506"/>
                    <a:pt x="1566" y="1508"/>
                    <a:pt x="1574" y="1508"/>
                  </a:cubicBezTo>
                  <a:cubicBezTo>
                    <a:pt x="1606" y="1508"/>
                    <a:pt x="1635" y="1477"/>
                    <a:pt x="1627" y="1442"/>
                  </a:cubicBezTo>
                  <a:cubicBezTo>
                    <a:pt x="1621" y="1398"/>
                    <a:pt x="1578" y="1354"/>
                    <a:pt x="1550" y="1322"/>
                  </a:cubicBezTo>
                  <a:cubicBezTo>
                    <a:pt x="1523" y="1283"/>
                    <a:pt x="1496" y="1251"/>
                    <a:pt x="1468" y="1218"/>
                  </a:cubicBezTo>
                  <a:cubicBezTo>
                    <a:pt x="1441" y="1185"/>
                    <a:pt x="1414" y="1152"/>
                    <a:pt x="1387" y="1120"/>
                  </a:cubicBezTo>
                  <a:cubicBezTo>
                    <a:pt x="1354" y="1087"/>
                    <a:pt x="1321" y="1049"/>
                    <a:pt x="1283" y="1021"/>
                  </a:cubicBezTo>
                  <a:cubicBezTo>
                    <a:pt x="1272" y="1016"/>
                    <a:pt x="1266" y="1016"/>
                    <a:pt x="1256" y="1016"/>
                  </a:cubicBezTo>
                  <a:cubicBezTo>
                    <a:pt x="1250" y="1005"/>
                    <a:pt x="1239" y="1000"/>
                    <a:pt x="1228" y="1000"/>
                  </a:cubicBezTo>
                  <a:cubicBezTo>
                    <a:pt x="1212" y="929"/>
                    <a:pt x="1196" y="852"/>
                    <a:pt x="1174" y="781"/>
                  </a:cubicBezTo>
                  <a:lnTo>
                    <a:pt x="1174" y="781"/>
                  </a:lnTo>
                  <a:cubicBezTo>
                    <a:pt x="1185" y="792"/>
                    <a:pt x="1196" y="798"/>
                    <a:pt x="1206" y="809"/>
                  </a:cubicBezTo>
                  <a:cubicBezTo>
                    <a:pt x="1239" y="836"/>
                    <a:pt x="1272" y="863"/>
                    <a:pt x="1305" y="890"/>
                  </a:cubicBezTo>
                  <a:cubicBezTo>
                    <a:pt x="1337" y="918"/>
                    <a:pt x="1370" y="945"/>
                    <a:pt x="1403" y="978"/>
                  </a:cubicBezTo>
                  <a:cubicBezTo>
                    <a:pt x="1436" y="1005"/>
                    <a:pt x="1474" y="1049"/>
                    <a:pt x="1518" y="1065"/>
                  </a:cubicBezTo>
                  <a:cubicBezTo>
                    <a:pt x="1523" y="1067"/>
                    <a:pt x="1528" y="1068"/>
                    <a:pt x="1534" y="1068"/>
                  </a:cubicBezTo>
                  <a:cubicBezTo>
                    <a:pt x="1570" y="1068"/>
                    <a:pt x="1597" y="1023"/>
                    <a:pt x="1583" y="994"/>
                  </a:cubicBezTo>
                  <a:cubicBezTo>
                    <a:pt x="1567" y="950"/>
                    <a:pt x="1518" y="918"/>
                    <a:pt x="1485" y="885"/>
                  </a:cubicBezTo>
                  <a:cubicBezTo>
                    <a:pt x="1452" y="858"/>
                    <a:pt x="1419" y="830"/>
                    <a:pt x="1387" y="803"/>
                  </a:cubicBezTo>
                  <a:cubicBezTo>
                    <a:pt x="1348" y="776"/>
                    <a:pt x="1316" y="748"/>
                    <a:pt x="1283" y="721"/>
                  </a:cubicBezTo>
                  <a:cubicBezTo>
                    <a:pt x="1245" y="694"/>
                    <a:pt x="1206" y="661"/>
                    <a:pt x="1163" y="645"/>
                  </a:cubicBezTo>
                  <a:cubicBezTo>
                    <a:pt x="1157" y="642"/>
                    <a:pt x="1152" y="641"/>
                    <a:pt x="1147" y="641"/>
                  </a:cubicBezTo>
                  <a:cubicBezTo>
                    <a:pt x="1142" y="641"/>
                    <a:pt x="1138" y="642"/>
                    <a:pt x="1135" y="645"/>
                  </a:cubicBezTo>
                  <a:cubicBezTo>
                    <a:pt x="1135" y="645"/>
                    <a:pt x="1130" y="645"/>
                    <a:pt x="1130" y="639"/>
                  </a:cubicBezTo>
                  <a:cubicBezTo>
                    <a:pt x="1114" y="590"/>
                    <a:pt x="1097" y="536"/>
                    <a:pt x="1075" y="486"/>
                  </a:cubicBezTo>
                  <a:cubicBezTo>
                    <a:pt x="1059" y="448"/>
                    <a:pt x="1043" y="415"/>
                    <a:pt x="1026" y="377"/>
                  </a:cubicBezTo>
                  <a:lnTo>
                    <a:pt x="1026" y="377"/>
                  </a:lnTo>
                  <a:cubicBezTo>
                    <a:pt x="1048" y="388"/>
                    <a:pt x="1064" y="394"/>
                    <a:pt x="1086" y="405"/>
                  </a:cubicBezTo>
                  <a:cubicBezTo>
                    <a:pt x="1125" y="421"/>
                    <a:pt x="1168" y="437"/>
                    <a:pt x="1206" y="454"/>
                  </a:cubicBezTo>
                  <a:cubicBezTo>
                    <a:pt x="1245" y="470"/>
                    <a:pt x="1288" y="486"/>
                    <a:pt x="1327" y="503"/>
                  </a:cubicBezTo>
                  <a:cubicBezTo>
                    <a:pt x="1370" y="519"/>
                    <a:pt x="1419" y="552"/>
                    <a:pt x="1468" y="552"/>
                  </a:cubicBezTo>
                  <a:cubicBezTo>
                    <a:pt x="1507" y="552"/>
                    <a:pt x="1528" y="492"/>
                    <a:pt x="1507" y="465"/>
                  </a:cubicBezTo>
                  <a:cubicBezTo>
                    <a:pt x="1474" y="426"/>
                    <a:pt x="1419" y="410"/>
                    <a:pt x="1376" y="394"/>
                  </a:cubicBezTo>
                  <a:cubicBezTo>
                    <a:pt x="1337" y="377"/>
                    <a:pt x="1294" y="361"/>
                    <a:pt x="1256" y="345"/>
                  </a:cubicBezTo>
                  <a:cubicBezTo>
                    <a:pt x="1217" y="328"/>
                    <a:pt x="1174" y="312"/>
                    <a:pt x="1135" y="301"/>
                  </a:cubicBezTo>
                  <a:cubicBezTo>
                    <a:pt x="1086" y="284"/>
                    <a:pt x="1043" y="268"/>
                    <a:pt x="994" y="263"/>
                  </a:cubicBezTo>
                  <a:cubicBezTo>
                    <a:pt x="988" y="263"/>
                    <a:pt x="977" y="263"/>
                    <a:pt x="972" y="268"/>
                  </a:cubicBezTo>
                  <a:cubicBezTo>
                    <a:pt x="917" y="175"/>
                    <a:pt x="863" y="83"/>
                    <a:pt x="7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6"/>
            <p:cNvSpPr/>
            <p:nvPr/>
          </p:nvSpPr>
          <p:spPr>
            <a:xfrm>
              <a:off x="-5384288" y="1303090"/>
              <a:ext cx="166652" cy="314596"/>
            </a:xfrm>
            <a:custGeom>
              <a:avLst/>
              <a:gdLst/>
              <a:ahLst/>
              <a:cxnLst/>
              <a:rect l="l" t="t" r="r" b="b"/>
              <a:pathLst>
                <a:path w="2227" h="4204" extrusionOk="0">
                  <a:moveTo>
                    <a:pt x="2134" y="0"/>
                  </a:moveTo>
                  <a:cubicBezTo>
                    <a:pt x="2035" y="38"/>
                    <a:pt x="1943" y="87"/>
                    <a:pt x="1850" y="142"/>
                  </a:cubicBezTo>
                  <a:cubicBezTo>
                    <a:pt x="1850" y="137"/>
                    <a:pt x="1844" y="126"/>
                    <a:pt x="1833" y="126"/>
                  </a:cubicBezTo>
                  <a:cubicBezTo>
                    <a:pt x="1790" y="104"/>
                    <a:pt x="1741" y="93"/>
                    <a:pt x="1697" y="82"/>
                  </a:cubicBezTo>
                  <a:cubicBezTo>
                    <a:pt x="1653" y="77"/>
                    <a:pt x="1610" y="66"/>
                    <a:pt x="1571" y="60"/>
                  </a:cubicBezTo>
                  <a:cubicBezTo>
                    <a:pt x="1528" y="55"/>
                    <a:pt x="1484" y="49"/>
                    <a:pt x="1440" y="44"/>
                  </a:cubicBezTo>
                  <a:cubicBezTo>
                    <a:pt x="1411" y="40"/>
                    <a:pt x="1373" y="31"/>
                    <a:pt x="1338" y="31"/>
                  </a:cubicBezTo>
                  <a:cubicBezTo>
                    <a:pt x="1322" y="31"/>
                    <a:pt x="1307" y="33"/>
                    <a:pt x="1293" y="38"/>
                  </a:cubicBezTo>
                  <a:cubicBezTo>
                    <a:pt x="1255" y="49"/>
                    <a:pt x="1244" y="115"/>
                    <a:pt x="1282" y="137"/>
                  </a:cubicBezTo>
                  <a:cubicBezTo>
                    <a:pt x="1326" y="158"/>
                    <a:pt x="1380" y="158"/>
                    <a:pt x="1429" y="164"/>
                  </a:cubicBezTo>
                  <a:cubicBezTo>
                    <a:pt x="1468" y="169"/>
                    <a:pt x="1511" y="175"/>
                    <a:pt x="1555" y="180"/>
                  </a:cubicBezTo>
                  <a:cubicBezTo>
                    <a:pt x="1599" y="186"/>
                    <a:pt x="1642" y="191"/>
                    <a:pt x="1686" y="197"/>
                  </a:cubicBezTo>
                  <a:cubicBezTo>
                    <a:pt x="1708" y="202"/>
                    <a:pt x="1730" y="202"/>
                    <a:pt x="1752" y="208"/>
                  </a:cubicBezTo>
                  <a:cubicBezTo>
                    <a:pt x="1719" y="229"/>
                    <a:pt x="1681" y="251"/>
                    <a:pt x="1653" y="278"/>
                  </a:cubicBezTo>
                  <a:cubicBezTo>
                    <a:pt x="1610" y="311"/>
                    <a:pt x="1566" y="344"/>
                    <a:pt x="1528" y="382"/>
                  </a:cubicBezTo>
                  <a:lnTo>
                    <a:pt x="1522" y="382"/>
                  </a:lnTo>
                  <a:cubicBezTo>
                    <a:pt x="1511" y="377"/>
                    <a:pt x="1506" y="371"/>
                    <a:pt x="1495" y="371"/>
                  </a:cubicBezTo>
                  <a:cubicBezTo>
                    <a:pt x="1481" y="368"/>
                    <a:pt x="1467" y="367"/>
                    <a:pt x="1453" y="367"/>
                  </a:cubicBezTo>
                  <a:cubicBezTo>
                    <a:pt x="1421" y="367"/>
                    <a:pt x="1387" y="373"/>
                    <a:pt x="1353" y="377"/>
                  </a:cubicBezTo>
                  <a:cubicBezTo>
                    <a:pt x="1309" y="377"/>
                    <a:pt x="1266" y="382"/>
                    <a:pt x="1227" y="393"/>
                  </a:cubicBezTo>
                  <a:cubicBezTo>
                    <a:pt x="1184" y="399"/>
                    <a:pt x="1140" y="404"/>
                    <a:pt x="1096" y="415"/>
                  </a:cubicBezTo>
                  <a:cubicBezTo>
                    <a:pt x="1053" y="426"/>
                    <a:pt x="993" y="426"/>
                    <a:pt x="955" y="453"/>
                  </a:cubicBezTo>
                  <a:cubicBezTo>
                    <a:pt x="927" y="480"/>
                    <a:pt x="933" y="540"/>
                    <a:pt x="976" y="551"/>
                  </a:cubicBezTo>
                  <a:cubicBezTo>
                    <a:pt x="986" y="554"/>
                    <a:pt x="996" y="554"/>
                    <a:pt x="1005" y="554"/>
                  </a:cubicBezTo>
                  <a:cubicBezTo>
                    <a:pt x="1045" y="554"/>
                    <a:pt x="1084" y="539"/>
                    <a:pt x="1124" y="535"/>
                  </a:cubicBezTo>
                  <a:cubicBezTo>
                    <a:pt x="1167" y="524"/>
                    <a:pt x="1206" y="519"/>
                    <a:pt x="1249" y="508"/>
                  </a:cubicBezTo>
                  <a:cubicBezTo>
                    <a:pt x="1293" y="502"/>
                    <a:pt x="1337" y="497"/>
                    <a:pt x="1375" y="486"/>
                  </a:cubicBezTo>
                  <a:cubicBezTo>
                    <a:pt x="1391" y="486"/>
                    <a:pt x="1402" y="480"/>
                    <a:pt x="1419" y="480"/>
                  </a:cubicBezTo>
                  <a:cubicBezTo>
                    <a:pt x="1364" y="535"/>
                    <a:pt x="1309" y="590"/>
                    <a:pt x="1260" y="644"/>
                  </a:cubicBezTo>
                  <a:cubicBezTo>
                    <a:pt x="1249" y="639"/>
                    <a:pt x="1238" y="639"/>
                    <a:pt x="1227" y="639"/>
                  </a:cubicBezTo>
                  <a:cubicBezTo>
                    <a:pt x="1222" y="639"/>
                    <a:pt x="1211" y="633"/>
                    <a:pt x="1206" y="633"/>
                  </a:cubicBezTo>
                  <a:cubicBezTo>
                    <a:pt x="1157" y="633"/>
                    <a:pt x="1107" y="655"/>
                    <a:pt x="1064" y="666"/>
                  </a:cubicBezTo>
                  <a:cubicBezTo>
                    <a:pt x="1026" y="682"/>
                    <a:pt x="982" y="693"/>
                    <a:pt x="944" y="710"/>
                  </a:cubicBezTo>
                  <a:cubicBezTo>
                    <a:pt x="900" y="721"/>
                    <a:pt x="862" y="737"/>
                    <a:pt x="824" y="753"/>
                  </a:cubicBezTo>
                  <a:cubicBezTo>
                    <a:pt x="780" y="770"/>
                    <a:pt x="720" y="786"/>
                    <a:pt x="687" y="824"/>
                  </a:cubicBezTo>
                  <a:cubicBezTo>
                    <a:pt x="665" y="852"/>
                    <a:pt x="682" y="912"/>
                    <a:pt x="725" y="912"/>
                  </a:cubicBezTo>
                  <a:cubicBezTo>
                    <a:pt x="729" y="912"/>
                    <a:pt x="733" y="912"/>
                    <a:pt x="736" y="912"/>
                  </a:cubicBezTo>
                  <a:cubicBezTo>
                    <a:pt x="782" y="912"/>
                    <a:pt x="827" y="883"/>
                    <a:pt x="867" y="868"/>
                  </a:cubicBezTo>
                  <a:cubicBezTo>
                    <a:pt x="905" y="852"/>
                    <a:pt x="949" y="835"/>
                    <a:pt x="987" y="819"/>
                  </a:cubicBezTo>
                  <a:cubicBezTo>
                    <a:pt x="1026" y="803"/>
                    <a:pt x="1069" y="786"/>
                    <a:pt x="1107" y="775"/>
                  </a:cubicBezTo>
                  <a:cubicBezTo>
                    <a:pt x="1129" y="764"/>
                    <a:pt x="1151" y="759"/>
                    <a:pt x="1173" y="748"/>
                  </a:cubicBezTo>
                  <a:lnTo>
                    <a:pt x="1173" y="748"/>
                  </a:lnTo>
                  <a:cubicBezTo>
                    <a:pt x="1102" y="830"/>
                    <a:pt x="1036" y="923"/>
                    <a:pt x="971" y="1010"/>
                  </a:cubicBezTo>
                  <a:cubicBezTo>
                    <a:pt x="949" y="1015"/>
                    <a:pt x="922" y="1026"/>
                    <a:pt x="894" y="1032"/>
                  </a:cubicBezTo>
                  <a:cubicBezTo>
                    <a:pt x="856" y="1048"/>
                    <a:pt x="813" y="1059"/>
                    <a:pt x="774" y="1075"/>
                  </a:cubicBezTo>
                  <a:cubicBezTo>
                    <a:pt x="736" y="1086"/>
                    <a:pt x="693" y="1103"/>
                    <a:pt x="654" y="1119"/>
                  </a:cubicBezTo>
                  <a:cubicBezTo>
                    <a:pt x="611" y="1141"/>
                    <a:pt x="556" y="1152"/>
                    <a:pt x="523" y="1190"/>
                  </a:cubicBezTo>
                  <a:cubicBezTo>
                    <a:pt x="496" y="1217"/>
                    <a:pt x="518" y="1277"/>
                    <a:pt x="562" y="1277"/>
                  </a:cubicBezTo>
                  <a:cubicBezTo>
                    <a:pt x="565" y="1278"/>
                    <a:pt x="568" y="1278"/>
                    <a:pt x="571" y="1278"/>
                  </a:cubicBezTo>
                  <a:cubicBezTo>
                    <a:pt x="613" y="1278"/>
                    <a:pt x="658" y="1249"/>
                    <a:pt x="698" y="1234"/>
                  </a:cubicBezTo>
                  <a:cubicBezTo>
                    <a:pt x="742" y="1217"/>
                    <a:pt x="780" y="1201"/>
                    <a:pt x="818" y="1185"/>
                  </a:cubicBezTo>
                  <a:cubicBezTo>
                    <a:pt x="840" y="1179"/>
                    <a:pt x="856" y="1174"/>
                    <a:pt x="873" y="1168"/>
                  </a:cubicBezTo>
                  <a:lnTo>
                    <a:pt x="873" y="1168"/>
                  </a:lnTo>
                  <a:cubicBezTo>
                    <a:pt x="862" y="1179"/>
                    <a:pt x="856" y="1190"/>
                    <a:pt x="845" y="1206"/>
                  </a:cubicBezTo>
                  <a:cubicBezTo>
                    <a:pt x="818" y="1250"/>
                    <a:pt x="796" y="1294"/>
                    <a:pt x="769" y="1337"/>
                  </a:cubicBezTo>
                  <a:cubicBezTo>
                    <a:pt x="742" y="1343"/>
                    <a:pt x="709" y="1348"/>
                    <a:pt x="682" y="1359"/>
                  </a:cubicBezTo>
                  <a:cubicBezTo>
                    <a:pt x="638" y="1376"/>
                    <a:pt x="600" y="1387"/>
                    <a:pt x="556" y="1403"/>
                  </a:cubicBezTo>
                  <a:cubicBezTo>
                    <a:pt x="518" y="1414"/>
                    <a:pt x="474" y="1430"/>
                    <a:pt x="436" y="1447"/>
                  </a:cubicBezTo>
                  <a:cubicBezTo>
                    <a:pt x="392" y="1463"/>
                    <a:pt x="338" y="1479"/>
                    <a:pt x="305" y="1518"/>
                  </a:cubicBezTo>
                  <a:cubicBezTo>
                    <a:pt x="278" y="1545"/>
                    <a:pt x="299" y="1605"/>
                    <a:pt x="343" y="1605"/>
                  </a:cubicBezTo>
                  <a:cubicBezTo>
                    <a:pt x="392" y="1605"/>
                    <a:pt x="441" y="1578"/>
                    <a:pt x="485" y="1561"/>
                  </a:cubicBezTo>
                  <a:cubicBezTo>
                    <a:pt x="523" y="1545"/>
                    <a:pt x="562" y="1529"/>
                    <a:pt x="605" y="1512"/>
                  </a:cubicBezTo>
                  <a:cubicBezTo>
                    <a:pt x="632" y="1501"/>
                    <a:pt x="665" y="1490"/>
                    <a:pt x="693" y="1479"/>
                  </a:cubicBezTo>
                  <a:lnTo>
                    <a:pt x="693" y="1479"/>
                  </a:lnTo>
                  <a:cubicBezTo>
                    <a:pt x="654" y="1550"/>
                    <a:pt x="622" y="1627"/>
                    <a:pt x="589" y="1703"/>
                  </a:cubicBezTo>
                  <a:cubicBezTo>
                    <a:pt x="562" y="1709"/>
                    <a:pt x="540" y="1720"/>
                    <a:pt x="512" y="1725"/>
                  </a:cubicBezTo>
                  <a:cubicBezTo>
                    <a:pt x="474" y="1741"/>
                    <a:pt x="430" y="1752"/>
                    <a:pt x="392" y="1769"/>
                  </a:cubicBezTo>
                  <a:cubicBezTo>
                    <a:pt x="349" y="1780"/>
                    <a:pt x="310" y="1796"/>
                    <a:pt x="267" y="1812"/>
                  </a:cubicBezTo>
                  <a:cubicBezTo>
                    <a:pt x="229" y="1829"/>
                    <a:pt x="168" y="1845"/>
                    <a:pt x="136" y="1883"/>
                  </a:cubicBezTo>
                  <a:cubicBezTo>
                    <a:pt x="114" y="1911"/>
                    <a:pt x="130" y="1971"/>
                    <a:pt x="174" y="1971"/>
                  </a:cubicBezTo>
                  <a:cubicBezTo>
                    <a:pt x="178" y="1971"/>
                    <a:pt x="181" y="1971"/>
                    <a:pt x="185" y="1971"/>
                  </a:cubicBezTo>
                  <a:cubicBezTo>
                    <a:pt x="230" y="1971"/>
                    <a:pt x="275" y="1942"/>
                    <a:pt x="316" y="1927"/>
                  </a:cubicBezTo>
                  <a:cubicBezTo>
                    <a:pt x="354" y="1911"/>
                    <a:pt x="398" y="1894"/>
                    <a:pt x="436" y="1878"/>
                  </a:cubicBezTo>
                  <a:cubicBezTo>
                    <a:pt x="469" y="1867"/>
                    <a:pt x="501" y="1851"/>
                    <a:pt x="534" y="1840"/>
                  </a:cubicBezTo>
                  <a:lnTo>
                    <a:pt x="534" y="1840"/>
                  </a:lnTo>
                  <a:cubicBezTo>
                    <a:pt x="507" y="1922"/>
                    <a:pt x="480" y="2003"/>
                    <a:pt x="452" y="2085"/>
                  </a:cubicBezTo>
                  <a:cubicBezTo>
                    <a:pt x="447" y="2085"/>
                    <a:pt x="441" y="2085"/>
                    <a:pt x="436" y="2091"/>
                  </a:cubicBezTo>
                  <a:cubicBezTo>
                    <a:pt x="392" y="2113"/>
                    <a:pt x="360" y="2145"/>
                    <a:pt x="321" y="2178"/>
                  </a:cubicBezTo>
                  <a:cubicBezTo>
                    <a:pt x="294" y="2211"/>
                    <a:pt x="261" y="2238"/>
                    <a:pt x="229" y="2271"/>
                  </a:cubicBezTo>
                  <a:cubicBezTo>
                    <a:pt x="201" y="2304"/>
                    <a:pt x="174" y="2331"/>
                    <a:pt x="141" y="2364"/>
                  </a:cubicBezTo>
                  <a:cubicBezTo>
                    <a:pt x="114" y="2402"/>
                    <a:pt x="65" y="2435"/>
                    <a:pt x="54" y="2484"/>
                  </a:cubicBezTo>
                  <a:cubicBezTo>
                    <a:pt x="45" y="2516"/>
                    <a:pt x="75" y="2553"/>
                    <a:pt x="108" y="2553"/>
                  </a:cubicBezTo>
                  <a:cubicBezTo>
                    <a:pt x="113" y="2553"/>
                    <a:pt x="119" y="2552"/>
                    <a:pt x="125" y="2549"/>
                  </a:cubicBezTo>
                  <a:cubicBezTo>
                    <a:pt x="168" y="2527"/>
                    <a:pt x="201" y="2484"/>
                    <a:pt x="234" y="2446"/>
                  </a:cubicBezTo>
                  <a:cubicBezTo>
                    <a:pt x="261" y="2413"/>
                    <a:pt x="294" y="2380"/>
                    <a:pt x="321" y="2353"/>
                  </a:cubicBezTo>
                  <a:cubicBezTo>
                    <a:pt x="349" y="2320"/>
                    <a:pt x="381" y="2287"/>
                    <a:pt x="409" y="2255"/>
                  </a:cubicBezTo>
                  <a:lnTo>
                    <a:pt x="409" y="2255"/>
                  </a:lnTo>
                  <a:cubicBezTo>
                    <a:pt x="403" y="2276"/>
                    <a:pt x="398" y="2293"/>
                    <a:pt x="398" y="2315"/>
                  </a:cubicBezTo>
                  <a:cubicBezTo>
                    <a:pt x="376" y="2396"/>
                    <a:pt x="365" y="2478"/>
                    <a:pt x="354" y="2560"/>
                  </a:cubicBezTo>
                  <a:cubicBezTo>
                    <a:pt x="343" y="2571"/>
                    <a:pt x="338" y="2577"/>
                    <a:pt x="332" y="2582"/>
                  </a:cubicBezTo>
                  <a:cubicBezTo>
                    <a:pt x="299" y="2609"/>
                    <a:pt x="267" y="2642"/>
                    <a:pt x="239" y="2675"/>
                  </a:cubicBezTo>
                  <a:cubicBezTo>
                    <a:pt x="212" y="2702"/>
                    <a:pt x="179" y="2735"/>
                    <a:pt x="152" y="2768"/>
                  </a:cubicBezTo>
                  <a:cubicBezTo>
                    <a:pt x="119" y="2800"/>
                    <a:pt x="76" y="2839"/>
                    <a:pt x="65" y="2888"/>
                  </a:cubicBezTo>
                  <a:cubicBezTo>
                    <a:pt x="55" y="2920"/>
                    <a:pt x="86" y="2957"/>
                    <a:pt x="119" y="2957"/>
                  </a:cubicBezTo>
                  <a:cubicBezTo>
                    <a:pt x="124" y="2957"/>
                    <a:pt x="130" y="2956"/>
                    <a:pt x="136" y="2953"/>
                  </a:cubicBezTo>
                  <a:cubicBezTo>
                    <a:pt x="179" y="2931"/>
                    <a:pt x="212" y="2882"/>
                    <a:pt x="239" y="2850"/>
                  </a:cubicBezTo>
                  <a:cubicBezTo>
                    <a:pt x="272" y="2817"/>
                    <a:pt x="299" y="2784"/>
                    <a:pt x="332" y="2751"/>
                  </a:cubicBezTo>
                  <a:lnTo>
                    <a:pt x="332" y="2751"/>
                  </a:lnTo>
                  <a:cubicBezTo>
                    <a:pt x="332" y="2810"/>
                    <a:pt x="327" y="2868"/>
                    <a:pt x="327" y="2926"/>
                  </a:cubicBezTo>
                  <a:cubicBezTo>
                    <a:pt x="310" y="2942"/>
                    <a:pt x="294" y="2959"/>
                    <a:pt x="278" y="2970"/>
                  </a:cubicBezTo>
                  <a:cubicBezTo>
                    <a:pt x="245" y="3002"/>
                    <a:pt x="218" y="3030"/>
                    <a:pt x="185" y="3062"/>
                  </a:cubicBezTo>
                  <a:cubicBezTo>
                    <a:pt x="158" y="3095"/>
                    <a:pt x="125" y="3122"/>
                    <a:pt x="98" y="3155"/>
                  </a:cubicBezTo>
                  <a:cubicBezTo>
                    <a:pt x="65" y="3193"/>
                    <a:pt x="21" y="3226"/>
                    <a:pt x="10" y="3275"/>
                  </a:cubicBezTo>
                  <a:cubicBezTo>
                    <a:pt x="1" y="3308"/>
                    <a:pt x="31" y="3344"/>
                    <a:pt x="64" y="3344"/>
                  </a:cubicBezTo>
                  <a:cubicBezTo>
                    <a:pt x="70" y="3344"/>
                    <a:pt x="75" y="3343"/>
                    <a:pt x="81" y="3341"/>
                  </a:cubicBezTo>
                  <a:cubicBezTo>
                    <a:pt x="125" y="3319"/>
                    <a:pt x="158" y="3270"/>
                    <a:pt x="190" y="3237"/>
                  </a:cubicBezTo>
                  <a:cubicBezTo>
                    <a:pt x="218" y="3204"/>
                    <a:pt x="245" y="3172"/>
                    <a:pt x="278" y="3139"/>
                  </a:cubicBezTo>
                  <a:cubicBezTo>
                    <a:pt x="294" y="3122"/>
                    <a:pt x="310" y="3106"/>
                    <a:pt x="327" y="3084"/>
                  </a:cubicBezTo>
                  <a:cubicBezTo>
                    <a:pt x="332" y="3161"/>
                    <a:pt x="338" y="3243"/>
                    <a:pt x="349" y="3319"/>
                  </a:cubicBezTo>
                  <a:cubicBezTo>
                    <a:pt x="327" y="3335"/>
                    <a:pt x="305" y="3357"/>
                    <a:pt x="289" y="3374"/>
                  </a:cubicBezTo>
                  <a:cubicBezTo>
                    <a:pt x="256" y="3401"/>
                    <a:pt x="223" y="3434"/>
                    <a:pt x="196" y="3466"/>
                  </a:cubicBezTo>
                  <a:cubicBezTo>
                    <a:pt x="163" y="3494"/>
                    <a:pt x="136" y="3526"/>
                    <a:pt x="108" y="3559"/>
                  </a:cubicBezTo>
                  <a:cubicBezTo>
                    <a:pt x="76" y="3592"/>
                    <a:pt x="32" y="3630"/>
                    <a:pt x="16" y="3674"/>
                  </a:cubicBezTo>
                  <a:cubicBezTo>
                    <a:pt x="7" y="3706"/>
                    <a:pt x="39" y="3745"/>
                    <a:pt x="72" y="3745"/>
                  </a:cubicBezTo>
                  <a:cubicBezTo>
                    <a:pt x="79" y="3745"/>
                    <a:pt x="86" y="3743"/>
                    <a:pt x="92" y="3739"/>
                  </a:cubicBezTo>
                  <a:cubicBezTo>
                    <a:pt x="136" y="3723"/>
                    <a:pt x="163" y="3674"/>
                    <a:pt x="196" y="3641"/>
                  </a:cubicBezTo>
                  <a:cubicBezTo>
                    <a:pt x="229" y="3608"/>
                    <a:pt x="256" y="3576"/>
                    <a:pt x="283" y="3543"/>
                  </a:cubicBezTo>
                  <a:cubicBezTo>
                    <a:pt x="310" y="3516"/>
                    <a:pt x="338" y="3483"/>
                    <a:pt x="370" y="3455"/>
                  </a:cubicBezTo>
                  <a:cubicBezTo>
                    <a:pt x="409" y="3712"/>
                    <a:pt x="491" y="3969"/>
                    <a:pt x="605" y="4203"/>
                  </a:cubicBezTo>
                  <a:lnTo>
                    <a:pt x="622" y="4203"/>
                  </a:lnTo>
                  <a:cubicBezTo>
                    <a:pt x="660" y="4198"/>
                    <a:pt x="703" y="4187"/>
                    <a:pt x="742" y="4181"/>
                  </a:cubicBezTo>
                  <a:cubicBezTo>
                    <a:pt x="622" y="3936"/>
                    <a:pt x="540" y="3668"/>
                    <a:pt x="496" y="3395"/>
                  </a:cubicBezTo>
                  <a:lnTo>
                    <a:pt x="496" y="3395"/>
                  </a:lnTo>
                  <a:cubicBezTo>
                    <a:pt x="512" y="3406"/>
                    <a:pt x="529" y="3417"/>
                    <a:pt x="551" y="3423"/>
                  </a:cubicBezTo>
                  <a:cubicBezTo>
                    <a:pt x="583" y="3445"/>
                    <a:pt x="622" y="3466"/>
                    <a:pt x="665" y="3488"/>
                  </a:cubicBezTo>
                  <a:cubicBezTo>
                    <a:pt x="703" y="3505"/>
                    <a:pt x="742" y="3521"/>
                    <a:pt x="780" y="3543"/>
                  </a:cubicBezTo>
                  <a:cubicBezTo>
                    <a:pt x="824" y="3559"/>
                    <a:pt x="873" y="3592"/>
                    <a:pt x="916" y="3592"/>
                  </a:cubicBezTo>
                  <a:cubicBezTo>
                    <a:pt x="960" y="3586"/>
                    <a:pt x="987" y="3532"/>
                    <a:pt x="960" y="3499"/>
                  </a:cubicBezTo>
                  <a:cubicBezTo>
                    <a:pt x="927" y="3466"/>
                    <a:pt x="873" y="3450"/>
                    <a:pt x="829" y="3428"/>
                  </a:cubicBezTo>
                  <a:cubicBezTo>
                    <a:pt x="791" y="3412"/>
                    <a:pt x="753" y="3395"/>
                    <a:pt x="709" y="3374"/>
                  </a:cubicBezTo>
                  <a:cubicBezTo>
                    <a:pt x="671" y="3357"/>
                    <a:pt x="632" y="3341"/>
                    <a:pt x="594" y="3319"/>
                  </a:cubicBezTo>
                  <a:cubicBezTo>
                    <a:pt x="556" y="3303"/>
                    <a:pt x="518" y="3286"/>
                    <a:pt x="480" y="3270"/>
                  </a:cubicBezTo>
                  <a:cubicBezTo>
                    <a:pt x="480" y="3264"/>
                    <a:pt x="480" y="3259"/>
                    <a:pt x="480" y="3253"/>
                  </a:cubicBezTo>
                  <a:cubicBezTo>
                    <a:pt x="469" y="3161"/>
                    <a:pt x="463" y="3068"/>
                    <a:pt x="463" y="2981"/>
                  </a:cubicBezTo>
                  <a:lnTo>
                    <a:pt x="463" y="2981"/>
                  </a:lnTo>
                  <a:cubicBezTo>
                    <a:pt x="491" y="2997"/>
                    <a:pt x="512" y="3008"/>
                    <a:pt x="540" y="3024"/>
                  </a:cubicBezTo>
                  <a:cubicBezTo>
                    <a:pt x="578" y="3046"/>
                    <a:pt x="616" y="3062"/>
                    <a:pt x="654" y="3084"/>
                  </a:cubicBezTo>
                  <a:cubicBezTo>
                    <a:pt x="693" y="3101"/>
                    <a:pt x="731" y="3122"/>
                    <a:pt x="769" y="3139"/>
                  </a:cubicBezTo>
                  <a:cubicBezTo>
                    <a:pt x="813" y="3161"/>
                    <a:pt x="862" y="3188"/>
                    <a:pt x="911" y="3188"/>
                  </a:cubicBezTo>
                  <a:cubicBezTo>
                    <a:pt x="949" y="3188"/>
                    <a:pt x="976" y="3128"/>
                    <a:pt x="949" y="3101"/>
                  </a:cubicBezTo>
                  <a:cubicBezTo>
                    <a:pt x="916" y="3062"/>
                    <a:pt x="862" y="3046"/>
                    <a:pt x="818" y="3030"/>
                  </a:cubicBezTo>
                  <a:cubicBezTo>
                    <a:pt x="780" y="3008"/>
                    <a:pt x="742" y="2991"/>
                    <a:pt x="703" y="2975"/>
                  </a:cubicBezTo>
                  <a:cubicBezTo>
                    <a:pt x="665" y="2953"/>
                    <a:pt x="627" y="2937"/>
                    <a:pt x="589" y="2915"/>
                  </a:cubicBezTo>
                  <a:cubicBezTo>
                    <a:pt x="545" y="2899"/>
                    <a:pt x="507" y="2877"/>
                    <a:pt x="469" y="2866"/>
                  </a:cubicBezTo>
                  <a:cubicBezTo>
                    <a:pt x="469" y="2768"/>
                    <a:pt x="480" y="2669"/>
                    <a:pt x="491" y="2571"/>
                  </a:cubicBezTo>
                  <a:cubicBezTo>
                    <a:pt x="523" y="2598"/>
                    <a:pt x="562" y="2615"/>
                    <a:pt x="594" y="2637"/>
                  </a:cubicBezTo>
                  <a:cubicBezTo>
                    <a:pt x="632" y="2653"/>
                    <a:pt x="671" y="2675"/>
                    <a:pt x="709" y="2697"/>
                  </a:cubicBezTo>
                  <a:cubicBezTo>
                    <a:pt x="747" y="2713"/>
                    <a:pt x="785" y="2729"/>
                    <a:pt x="824" y="2751"/>
                  </a:cubicBezTo>
                  <a:cubicBezTo>
                    <a:pt x="867" y="2768"/>
                    <a:pt x="916" y="2800"/>
                    <a:pt x="965" y="2800"/>
                  </a:cubicBezTo>
                  <a:cubicBezTo>
                    <a:pt x="1004" y="2795"/>
                    <a:pt x="1031" y="2740"/>
                    <a:pt x="1004" y="2708"/>
                  </a:cubicBezTo>
                  <a:cubicBezTo>
                    <a:pt x="971" y="2675"/>
                    <a:pt x="916" y="2658"/>
                    <a:pt x="873" y="2637"/>
                  </a:cubicBezTo>
                  <a:cubicBezTo>
                    <a:pt x="834" y="2620"/>
                    <a:pt x="796" y="2604"/>
                    <a:pt x="758" y="2582"/>
                  </a:cubicBezTo>
                  <a:cubicBezTo>
                    <a:pt x="714" y="2566"/>
                    <a:pt x="676" y="2549"/>
                    <a:pt x="638" y="2527"/>
                  </a:cubicBezTo>
                  <a:cubicBezTo>
                    <a:pt x="594" y="2506"/>
                    <a:pt x="556" y="2484"/>
                    <a:pt x="507" y="2473"/>
                  </a:cubicBezTo>
                  <a:cubicBezTo>
                    <a:pt x="523" y="2391"/>
                    <a:pt x="540" y="2304"/>
                    <a:pt x="562" y="2222"/>
                  </a:cubicBezTo>
                  <a:cubicBezTo>
                    <a:pt x="572" y="2222"/>
                    <a:pt x="578" y="2227"/>
                    <a:pt x="583" y="2233"/>
                  </a:cubicBezTo>
                  <a:cubicBezTo>
                    <a:pt x="622" y="2255"/>
                    <a:pt x="660" y="2271"/>
                    <a:pt x="698" y="2293"/>
                  </a:cubicBezTo>
                  <a:cubicBezTo>
                    <a:pt x="736" y="2309"/>
                    <a:pt x="774" y="2331"/>
                    <a:pt x="818" y="2347"/>
                  </a:cubicBezTo>
                  <a:cubicBezTo>
                    <a:pt x="856" y="2369"/>
                    <a:pt x="905" y="2396"/>
                    <a:pt x="955" y="2396"/>
                  </a:cubicBezTo>
                  <a:cubicBezTo>
                    <a:pt x="993" y="2396"/>
                    <a:pt x="1026" y="2336"/>
                    <a:pt x="993" y="2309"/>
                  </a:cubicBezTo>
                  <a:cubicBezTo>
                    <a:pt x="965" y="2271"/>
                    <a:pt x="911" y="2255"/>
                    <a:pt x="862" y="2238"/>
                  </a:cubicBezTo>
                  <a:cubicBezTo>
                    <a:pt x="824" y="2222"/>
                    <a:pt x="785" y="2200"/>
                    <a:pt x="747" y="2184"/>
                  </a:cubicBezTo>
                  <a:cubicBezTo>
                    <a:pt x="709" y="2162"/>
                    <a:pt x="671" y="2145"/>
                    <a:pt x="632" y="2129"/>
                  </a:cubicBezTo>
                  <a:cubicBezTo>
                    <a:pt x="616" y="2118"/>
                    <a:pt x="605" y="2113"/>
                    <a:pt x="594" y="2107"/>
                  </a:cubicBezTo>
                  <a:cubicBezTo>
                    <a:pt x="622" y="2014"/>
                    <a:pt x="654" y="1922"/>
                    <a:pt x="687" y="1834"/>
                  </a:cubicBezTo>
                  <a:cubicBezTo>
                    <a:pt x="698" y="1851"/>
                    <a:pt x="714" y="1867"/>
                    <a:pt x="725" y="1883"/>
                  </a:cubicBezTo>
                  <a:cubicBezTo>
                    <a:pt x="747" y="1922"/>
                    <a:pt x="774" y="1954"/>
                    <a:pt x="802" y="1993"/>
                  </a:cubicBezTo>
                  <a:cubicBezTo>
                    <a:pt x="829" y="2025"/>
                    <a:pt x="856" y="2058"/>
                    <a:pt x="884" y="2091"/>
                  </a:cubicBezTo>
                  <a:cubicBezTo>
                    <a:pt x="911" y="2129"/>
                    <a:pt x="944" y="2178"/>
                    <a:pt x="987" y="2194"/>
                  </a:cubicBezTo>
                  <a:cubicBezTo>
                    <a:pt x="994" y="2197"/>
                    <a:pt x="1000" y="2198"/>
                    <a:pt x="1007" y="2198"/>
                  </a:cubicBezTo>
                  <a:cubicBezTo>
                    <a:pt x="1040" y="2198"/>
                    <a:pt x="1073" y="2166"/>
                    <a:pt x="1064" y="2134"/>
                  </a:cubicBezTo>
                  <a:cubicBezTo>
                    <a:pt x="1047" y="2085"/>
                    <a:pt x="1004" y="2047"/>
                    <a:pt x="976" y="2014"/>
                  </a:cubicBezTo>
                  <a:cubicBezTo>
                    <a:pt x="949" y="1982"/>
                    <a:pt x="922" y="1943"/>
                    <a:pt x="894" y="1911"/>
                  </a:cubicBezTo>
                  <a:cubicBezTo>
                    <a:pt x="867" y="1878"/>
                    <a:pt x="840" y="1845"/>
                    <a:pt x="813" y="1812"/>
                  </a:cubicBezTo>
                  <a:cubicBezTo>
                    <a:pt x="785" y="1780"/>
                    <a:pt x="763" y="1752"/>
                    <a:pt x="736" y="1725"/>
                  </a:cubicBezTo>
                  <a:cubicBezTo>
                    <a:pt x="774" y="1638"/>
                    <a:pt x="813" y="1550"/>
                    <a:pt x="856" y="1468"/>
                  </a:cubicBezTo>
                  <a:cubicBezTo>
                    <a:pt x="867" y="1485"/>
                    <a:pt x="878" y="1501"/>
                    <a:pt x="894" y="1518"/>
                  </a:cubicBezTo>
                  <a:cubicBezTo>
                    <a:pt x="916" y="1556"/>
                    <a:pt x="944" y="1589"/>
                    <a:pt x="971" y="1627"/>
                  </a:cubicBezTo>
                  <a:cubicBezTo>
                    <a:pt x="993" y="1660"/>
                    <a:pt x="1020" y="1692"/>
                    <a:pt x="1047" y="1725"/>
                  </a:cubicBezTo>
                  <a:cubicBezTo>
                    <a:pt x="1080" y="1763"/>
                    <a:pt x="1113" y="1812"/>
                    <a:pt x="1157" y="1829"/>
                  </a:cubicBezTo>
                  <a:cubicBezTo>
                    <a:pt x="1162" y="1831"/>
                    <a:pt x="1168" y="1833"/>
                    <a:pt x="1174" y="1833"/>
                  </a:cubicBezTo>
                  <a:cubicBezTo>
                    <a:pt x="1204" y="1833"/>
                    <a:pt x="1237" y="1801"/>
                    <a:pt x="1227" y="1769"/>
                  </a:cubicBezTo>
                  <a:cubicBezTo>
                    <a:pt x="1217" y="1720"/>
                    <a:pt x="1173" y="1681"/>
                    <a:pt x="1140" y="1649"/>
                  </a:cubicBezTo>
                  <a:cubicBezTo>
                    <a:pt x="1113" y="1616"/>
                    <a:pt x="1086" y="1578"/>
                    <a:pt x="1058" y="1545"/>
                  </a:cubicBezTo>
                  <a:cubicBezTo>
                    <a:pt x="1031" y="1512"/>
                    <a:pt x="1004" y="1479"/>
                    <a:pt x="982" y="1447"/>
                  </a:cubicBezTo>
                  <a:cubicBezTo>
                    <a:pt x="960" y="1419"/>
                    <a:pt x="938" y="1392"/>
                    <a:pt x="911" y="1370"/>
                  </a:cubicBezTo>
                  <a:cubicBezTo>
                    <a:pt x="955" y="1299"/>
                    <a:pt x="993" y="1234"/>
                    <a:pt x="1036" y="1168"/>
                  </a:cubicBezTo>
                  <a:cubicBezTo>
                    <a:pt x="1047" y="1157"/>
                    <a:pt x="1053" y="1141"/>
                    <a:pt x="1064" y="1125"/>
                  </a:cubicBezTo>
                  <a:cubicBezTo>
                    <a:pt x="1080" y="1152"/>
                    <a:pt x="1096" y="1174"/>
                    <a:pt x="1107" y="1196"/>
                  </a:cubicBezTo>
                  <a:cubicBezTo>
                    <a:pt x="1135" y="1228"/>
                    <a:pt x="1157" y="1261"/>
                    <a:pt x="1184" y="1299"/>
                  </a:cubicBezTo>
                  <a:cubicBezTo>
                    <a:pt x="1211" y="1332"/>
                    <a:pt x="1238" y="1365"/>
                    <a:pt x="1266" y="1398"/>
                  </a:cubicBezTo>
                  <a:cubicBezTo>
                    <a:pt x="1298" y="1436"/>
                    <a:pt x="1326" y="1485"/>
                    <a:pt x="1369" y="1501"/>
                  </a:cubicBezTo>
                  <a:cubicBezTo>
                    <a:pt x="1376" y="1504"/>
                    <a:pt x="1382" y="1505"/>
                    <a:pt x="1389" y="1505"/>
                  </a:cubicBezTo>
                  <a:cubicBezTo>
                    <a:pt x="1422" y="1505"/>
                    <a:pt x="1455" y="1473"/>
                    <a:pt x="1446" y="1441"/>
                  </a:cubicBezTo>
                  <a:cubicBezTo>
                    <a:pt x="1435" y="1392"/>
                    <a:pt x="1391" y="1354"/>
                    <a:pt x="1358" y="1321"/>
                  </a:cubicBezTo>
                  <a:cubicBezTo>
                    <a:pt x="1331" y="1288"/>
                    <a:pt x="1304" y="1256"/>
                    <a:pt x="1277" y="1217"/>
                  </a:cubicBezTo>
                  <a:cubicBezTo>
                    <a:pt x="1249" y="1185"/>
                    <a:pt x="1222" y="1152"/>
                    <a:pt x="1195" y="1119"/>
                  </a:cubicBezTo>
                  <a:cubicBezTo>
                    <a:pt x="1173" y="1092"/>
                    <a:pt x="1151" y="1065"/>
                    <a:pt x="1129" y="1037"/>
                  </a:cubicBezTo>
                  <a:cubicBezTo>
                    <a:pt x="1178" y="966"/>
                    <a:pt x="1227" y="901"/>
                    <a:pt x="1282" y="835"/>
                  </a:cubicBezTo>
                  <a:cubicBezTo>
                    <a:pt x="1304" y="868"/>
                    <a:pt x="1326" y="901"/>
                    <a:pt x="1353" y="934"/>
                  </a:cubicBezTo>
                  <a:cubicBezTo>
                    <a:pt x="1380" y="966"/>
                    <a:pt x="1408" y="999"/>
                    <a:pt x="1435" y="1032"/>
                  </a:cubicBezTo>
                  <a:cubicBezTo>
                    <a:pt x="1462" y="1070"/>
                    <a:pt x="1495" y="1119"/>
                    <a:pt x="1539" y="1135"/>
                  </a:cubicBezTo>
                  <a:cubicBezTo>
                    <a:pt x="1545" y="1138"/>
                    <a:pt x="1551" y="1139"/>
                    <a:pt x="1558" y="1139"/>
                  </a:cubicBezTo>
                  <a:cubicBezTo>
                    <a:pt x="1591" y="1139"/>
                    <a:pt x="1624" y="1107"/>
                    <a:pt x="1615" y="1075"/>
                  </a:cubicBezTo>
                  <a:cubicBezTo>
                    <a:pt x="1599" y="1026"/>
                    <a:pt x="1555" y="988"/>
                    <a:pt x="1528" y="955"/>
                  </a:cubicBezTo>
                  <a:cubicBezTo>
                    <a:pt x="1500" y="923"/>
                    <a:pt x="1473" y="884"/>
                    <a:pt x="1446" y="852"/>
                  </a:cubicBezTo>
                  <a:cubicBezTo>
                    <a:pt x="1419" y="819"/>
                    <a:pt x="1391" y="786"/>
                    <a:pt x="1364" y="753"/>
                  </a:cubicBezTo>
                  <a:cubicBezTo>
                    <a:pt x="1364" y="748"/>
                    <a:pt x="1358" y="748"/>
                    <a:pt x="1358" y="748"/>
                  </a:cubicBezTo>
                  <a:cubicBezTo>
                    <a:pt x="1413" y="682"/>
                    <a:pt x="1468" y="628"/>
                    <a:pt x="1528" y="568"/>
                  </a:cubicBezTo>
                  <a:lnTo>
                    <a:pt x="1533" y="573"/>
                  </a:lnTo>
                  <a:cubicBezTo>
                    <a:pt x="1550" y="611"/>
                    <a:pt x="1566" y="650"/>
                    <a:pt x="1588" y="688"/>
                  </a:cubicBezTo>
                  <a:cubicBezTo>
                    <a:pt x="1604" y="726"/>
                    <a:pt x="1626" y="764"/>
                    <a:pt x="1648" y="803"/>
                  </a:cubicBezTo>
                  <a:cubicBezTo>
                    <a:pt x="1670" y="846"/>
                    <a:pt x="1691" y="901"/>
                    <a:pt x="1730" y="928"/>
                  </a:cubicBezTo>
                  <a:cubicBezTo>
                    <a:pt x="1738" y="933"/>
                    <a:pt x="1747" y="936"/>
                    <a:pt x="1756" y="936"/>
                  </a:cubicBezTo>
                  <a:cubicBezTo>
                    <a:pt x="1786" y="936"/>
                    <a:pt x="1817" y="912"/>
                    <a:pt x="1817" y="879"/>
                  </a:cubicBezTo>
                  <a:cubicBezTo>
                    <a:pt x="1812" y="830"/>
                    <a:pt x="1773" y="786"/>
                    <a:pt x="1752" y="742"/>
                  </a:cubicBezTo>
                  <a:cubicBezTo>
                    <a:pt x="1730" y="704"/>
                    <a:pt x="1713" y="672"/>
                    <a:pt x="1691" y="633"/>
                  </a:cubicBezTo>
                  <a:cubicBezTo>
                    <a:pt x="1670" y="590"/>
                    <a:pt x="1653" y="557"/>
                    <a:pt x="1631" y="519"/>
                  </a:cubicBezTo>
                  <a:cubicBezTo>
                    <a:pt x="1626" y="508"/>
                    <a:pt x="1621" y="497"/>
                    <a:pt x="1615" y="486"/>
                  </a:cubicBezTo>
                  <a:cubicBezTo>
                    <a:pt x="1675" y="437"/>
                    <a:pt x="1741" y="382"/>
                    <a:pt x="1806" y="339"/>
                  </a:cubicBezTo>
                  <a:cubicBezTo>
                    <a:pt x="1812" y="377"/>
                    <a:pt x="1812" y="415"/>
                    <a:pt x="1817" y="453"/>
                  </a:cubicBezTo>
                  <a:cubicBezTo>
                    <a:pt x="1828" y="497"/>
                    <a:pt x="1833" y="540"/>
                    <a:pt x="1839" y="584"/>
                  </a:cubicBezTo>
                  <a:cubicBezTo>
                    <a:pt x="1850" y="628"/>
                    <a:pt x="1855" y="688"/>
                    <a:pt x="1883" y="726"/>
                  </a:cubicBezTo>
                  <a:cubicBezTo>
                    <a:pt x="1891" y="739"/>
                    <a:pt x="1907" y="745"/>
                    <a:pt x="1924" y="745"/>
                  </a:cubicBezTo>
                  <a:cubicBezTo>
                    <a:pt x="1948" y="745"/>
                    <a:pt x="1972" y="732"/>
                    <a:pt x="1975" y="710"/>
                  </a:cubicBezTo>
                  <a:cubicBezTo>
                    <a:pt x="1986" y="661"/>
                    <a:pt x="1970" y="606"/>
                    <a:pt x="1959" y="557"/>
                  </a:cubicBezTo>
                  <a:cubicBezTo>
                    <a:pt x="1953" y="519"/>
                    <a:pt x="1943" y="475"/>
                    <a:pt x="1937" y="431"/>
                  </a:cubicBezTo>
                  <a:cubicBezTo>
                    <a:pt x="1932" y="388"/>
                    <a:pt x="1921" y="349"/>
                    <a:pt x="1915" y="306"/>
                  </a:cubicBezTo>
                  <a:cubicBezTo>
                    <a:pt x="1915" y="295"/>
                    <a:pt x="1910" y="278"/>
                    <a:pt x="1910" y="268"/>
                  </a:cubicBezTo>
                  <a:cubicBezTo>
                    <a:pt x="2008" y="202"/>
                    <a:pt x="2117" y="147"/>
                    <a:pt x="2226" y="104"/>
                  </a:cubicBezTo>
                  <a:cubicBezTo>
                    <a:pt x="2194" y="71"/>
                    <a:pt x="2166" y="33"/>
                    <a:pt x="2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46"/>
          <p:cNvGrpSpPr/>
          <p:nvPr/>
        </p:nvGrpSpPr>
        <p:grpSpPr>
          <a:xfrm>
            <a:off x="6336728" y="2892155"/>
            <a:ext cx="989008" cy="1038399"/>
            <a:chOff x="-3079650" y="3286841"/>
            <a:chExt cx="708814" cy="744212"/>
          </a:xfrm>
        </p:grpSpPr>
        <p:sp>
          <p:nvSpPr>
            <p:cNvPr id="908" name="Google Shape;908;p46"/>
            <p:cNvSpPr/>
            <p:nvPr/>
          </p:nvSpPr>
          <p:spPr>
            <a:xfrm>
              <a:off x="-3013871" y="3585351"/>
              <a:ext cx="643036" cy="445702"/>
            </a:xfrm>
            <a:custGeom>
              <a:avLst/>
              <a:gdLst/>
              <a:ahLst/>
              <a:cxnLst/>
              <a:rect l="l" t="t" r="r" b="b"/>
              <a:pathLst>
                <a:path w="8593" h="5956" extrusionOk="0">
                  <a:moveTo>
                    <a:pt x="4504" y="0"/>
                  </a:moveTo>
                  <a:lnTo>
                    <a:pt x="3429" y="1851"/>
                  </a:lnTo>
                  <a:lnTo>
                    <a:pt x="5951" y="4580"/>
                  </a:lnTo>
                  <a:lnTo>
                    <a:pt x="6556" y="2888"/>
                  </a:lnTo>
                  <a:lnTo>
                    <a:pt x="8593" y="2784"/>
                  </a:lnTo>
                  <a:lnTo>
                    <a:pt x="4504" y="0"/>
                  </a:lnTo>
                  <a:close/>
                  <a:moveTo>
                    <a:pt x="2965" y="1004"/>
                  </a:moveTo>
                  <a:lnTo>
                    <a:pt x="830" y="1168"/>
                  </a:lnTo>
                  <a:lnTo>
                    <a:pt x="0" y="4787"/>
                  </a:lnTo>
                  <a:lnTo>
                    <a:pt x="1736" y="4334"/>
                  </a:lnTo>
                  <a:lnTo>
                    <a:pt x="2975" y="5956"/>
                  </a:lnTo>
                  <a:lnTo>
                    <a:pt x="2965" y="10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6"/>
            <p:cNvSpPr/>
            <p:nvPr/>
          </p:nvSpPr>
          <p:spPr>
            <a:xfrm>
              <a:off x="-3079650" y="3286841"/>
              <a:ext cx="540141" cy="534603"/>
            </a:xfrm>
            <a:custGeom>
              <a:avLst/>
              <a:gdLst/>
              <a:ahLst/>
              <a:cxnLst/>
              <a:rect l="l" t="t" r="r" b="b"/>
              <a:pathLst>
                <a:path w="7218" h="7144" extrusionOk="0">
                  <a:moveTo>
                    <a:pt x="3582" y="0"/>
                  </a:moveTo>
                  <a:cubicBezTo>
                    <a:pt x="3233" y="0"/>
                    <a:pt x="2924" y="226"/>
                    <a:pt x="2817" y="550"/>
                  </a:cubicBezTo>
                  <a:cubicBezTo>
                    <a:pt x="2669" y="416"/>
                    <a:pt x="2476" y="343"/>
                    <a:pt x="2277" y="343"/>
                  </a:cubicBezTo>
                  <a:cubicBezTo>
                    <a:pt x="2175" y="343"/>
                    <a:pt x="2071" y="362"/>
                    <a:pt x="1971" y="403"/>
                  </a:cubicBezTo>
                  <a:cubicBezTo>
                    <a:pt x="1764" y="490"/>
                    <a:pt x="1611" y="648"/>
                    <a:pt x="1535" y="839"/>
                  </a:cubicBezTo>
                  <a:cubicBezTo>
                    <a:pt x="1387" y="856"/>
                    <a:pt x="1245" y="916"/>
                    <a:pt x="1125" y="1014"/>
                  </a:cubicBezTo>
                  <a:cubicBezTo>
                    <a:pt x="825" y="1254"/>
                    <a:pt x="748" y="1669"/>
                    <a:pt x="912" y="1997"/>
                  </a:cubicBezTo>
                  <a:cubicBezTo>
                    <a:pt x="612" y="2013"/>
                    <a:pt x="334" y="2193"/>
                    <a:pt x="208" y="2488"/>
                  </a:cubicBezTo>
                  <a:cubicBezTo>
                    <a:pt x="121" y="2695"/>
                    <a:pt x="126" y="2919"/>
                    <a:pt x="208" y="3110"/>
                  </a:cubicBezTo>
                  <a:cubicBezTo>
                    <a:pt x="115" y="3225"/>
                    <a:pt x="55" y="3367"/>
                    <a:pt x="39" y="3520"/>
                  </a:cubicBezTo>
                  <a:cubicBezTo>
                    <a:pt x="1" y="3902"/>
                    <a:pt x="235" y="4251"/>
                    <a:pt x="585" y="4366"/>
                  </a:cubicBezTo>
                  <a:cubicBezTo>
                    <a:pt x="383" y="4590"/>
                    <a:pt x="317" y="4917"/>
                    <a:pt x="437" y="5212"/>
                  </a:cubicBezTo>
                  <a:cubicBezTo>
                    <a:pt x="525" y="5419"/>
                    <a:pt x="683" y="5572"/>
                    <a:pt x="874" y="5649"/>
                  </a:cubicBezTo>
                  <a:cubicBezTo>
                    <a:pt x="890" y="5796"/>
                    <a:pt x="950" y="5938"/>
                    <a:pt x="1049" y="6058"/>
                  </a:cubicBezTo>
                  <a:cubicBezTo>
                    <a:pt x="1206" y="6255"/>
                    <a:pt x="1438" y="6355"/>
                    <a:pt x="1672" y="6355"/>
                  </a:cubicBezTo>
                  <a:cubicBezTo>
                    <a:pt x="1795" y="6355"/>
                    <a:pt x="1918" y="6327"/>
                    <a:pt x="2031" y="6271"/>
                  </a:cubicBezTo>
                  <a:cubicBezTo>
                    <a:pt x="2048" y="6571"/>
                    <a:pt x="2228" y="6849"/>
                    <a:pt x="2523" y="6975"/>
                  </a:cubicBezTo>
                  <a:cubicBezTo>
                    <a:pt x="2624" y="7015"/>
                    <a:pt x="2730" y="7034"/>
                    <a:pt x="2834" y="7034"/>
                  </a:cubicBezTo>
                  <a:cubicBezTo>
                    <a:pt x="2942" y="7034"/>
                    <a:pt x="3048" y="7014"/>
                    <a:pt x="3145" y="6975"/>
                  </a:cubicBezTo>
                  <a:cubicBezTo>
                    <a:pt x="3259" y="7062"/>
                    <a:pt x="3401" y="7128"/>
                    <a:pt x="3554" y="7139"/>
                  </a:cubicBezTo>
                  <a:cubicBezTo>
                    <a:pt x="3585" y="7142"/>
                    <a:pt x="3615" y="7144"/>
                    <a:pt x="3646" y="7144"/>
                  </a:cubicBezTo>
                  <a:cubicBezTo>
                    <a:pt x="3991" y="7144"/>
                    <a:pt x="4295" y="6920"/>
                    <a:pt x="4400" y="6598"/>
                  </a:cubicBezTo>
                  <a:cubicBezTo>
                    <a:pt x="4550" y="6729"/>
                    <a:pt x="4745" y="6805"/>
                    <a:pt x="4946" y="6805"/>
                  </a:cubicBezTo>
                  <a:cubicBezTo>
                    <a:pt x="5046" y="6805"/>
                    <a:pt x="5148" y="6786"/>
                    <a:pt x="5246" y="6746"/>
                  </a:cubicBezTo>
                  <a:cubicBezTo>
                    <a:pt x="5454" y="6658"/>
                    <a:pt x="5607" y="6500"/>
                    <a:pt x="5683" y="6309"/>
                  </a:cubicBezTo>
                  <a:cubicBezTo>
                    <a:pt x="5831" y="6287"/>
                    <a:pt x="5972" y="6233"/>
                    <a:pt x="6093" y="6134"/>
                  </a:cubicBezTo>
                  <a:cubicBezTo>
                    <a:pt x="6393" y="5889"/>
                    <a:pt x="6469" y="5479"/>
                    <a:pt x="6305" y="5152"/>
                  </a:cubicBezTo>
                  <a:cubicBezTo>
                    <a:pt x="6606" y="5135"/>
                    <a:pt x="6884" y="4950"/>
                    <a:pt x="7010" y="4660"/>
                  </a:cubicBezTo>
                  <a:cubicBezTo>
                    <a:pt x="7097" y="4453"/>
                    <a:pt x="7086" y="4229"/>
                    <a:pt x="7010" y="4038"/>
                  </a:cubicBezTo>
                  <a:cubicBezTo>
                    <a:pt x="7102" y="3924"/>
                    <a:pt x="7163" y="3782"/>
                    <a:pt x="7179" y="3629"/>
                  </a:cubicBezTo>
                  <a:cubicBezTo>
                    <a:pt x="7217" y="3247"/>
                    <a:pt x="6982" y="2897"/>
                    <a:pt x="6633" y="2783"/>
                  </a:cubicBezTo>
                  <a:cubicBezTo>
                    <a:pt x="6830" y="2559"/>
                    <a:pt x="6900" y="2231"/>
                    <a:pt x="6780" y="1937"/>
                  </a:cubicBezTo>
                  <a:cubicBezTo>
                    <a:pt x="6693" y="1729"/>
                    <a:pt x="6535" y="1576"/>
                    <a:pt x="6344" y="1500"/>
                  </a:cubicBezTo>
                  <a:cubicBezTo>
                    <a:pt x="6327" y="1352"/>
                    <a:pt x="6267" y="1211"/>
                    <a:pt x="6169" y="1090"/>
                  </a:cubicBezTo>
                  <a:cubicBezTo>
                    <a:pt x="6010" y="892"/>
                    <a:pt x="5776" y="789"/>
                    <a:pt x="5540" y="789"/>
                  </a:cubicBezTo>
                  <a:cubicBezTo>
                    <a:pt x="5419" y="789"/>
                    <a:pt x="5298" y="816"/>
                    <a:pt x="5186" y="872"/>
                  </a:cubicBezTo>
                  <a:cubicBezTo>
                    <a:pt x="5170" y="577"/>
                    <a:pt x="4990" y="299"/>
                    <a:pt x="4695" y="173"/>
                  </a:cubicBezTo>
                  <a:cubicBezTo>
                    <a:pt x="4593" y="130"/>
                    <a:pt x="4487" y="110"/>
                    <a:pt x="4383" y="110"/>
                  </a:cubicBezTo>
                  <a:cubicBezTo>
                    <a:pt x="4275" y="110"/>
                    <a:pt x="4170" y="132"/>
                    <a:pt x="4073" y="173"/>
                  </a:cubicBezTo>
                  <a:cubicBezTo>
                    <a:pt x="3958" y="81"/>
                    <a:pt x="3816" y="21"/>
                    <a:pt x="3663" y="4"/>
                  </a:cubicBezTo>
                  <a:cubicBezTo>
                    <a:pt x="3636" y="1"/>
                    <a:pt x="3609" y="0"/>
                    <a:pt x="3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6"/>
            <p:cNvSpPr/>
            <p:nvPr/>
          </p:nvSpPr>
          <p:spPr>
            <a:xfrm>
              <a:off x="-3051887" y="3350075"/>
              <a:ext cx="473166" cy="414198"/>
            </a:xfrm>
            <a:custGeom>
              <a:avLst/>
              <a:gdLst/>
              <a:ahLst/>
              <a:cxnLst/>
              <a:rect l="l" t="t" r="r" b="b"/>
              <a:pathLst>
                <a:path w="6323" h="5535" extrusionOk="0">
                  <a:moveTo>
                    <a:pt x="3161" y="1"/>
                  </a:moveTo>
                  <a:cubicBezTo>
                    <a:pt x="2710" y="1"/>
                    <a:pt x="2253" y="111"/>
                    <a:pt x="1829" y="344"/>
                  </a:cubicBezTo>
                  <a:cubicBezTo>
                    <a:pt x="492" y="1081"/>
                    <a:pt x="1" y="2762"/>
                    <a:pt x="738" y="4099"/>
                  </a:cubicBezTo>
                  <a:cubicBezTo>
                    <a:pt x="1242" y="5017"/>
                    <a:pt x="2187" y="5535"/>
                    <a:pt x="3162" y="5535"/>
                  </a:cubicBezTo>
                  <a:cubicBezTo>
                    <a:pt x="3613" y="5535"/>
                    <a:pt x="4070" y="5424"/>
                    <a:pt x="4493" y="5191"/>
                  </a:cubicBezTo>
                  <a:cubicBezTo>
                    <a:pt x="5836" y="4460"/>
                    <a:pt x="6322" y="2778"/>
                    <a:pt x="5585" y="1435"/>
                  </a:cubicBezTo>
                  <a:cubicBezTo>
                    <a:pt x="5084" y="520"/>
                    <a:pt x="4139" y="1"/>
                    <a:pt x="3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6"/>
            <p:cNvSpPr/>
            <p:nvPr/>
          </p:nvSpPr>
          <p:spPr>
            <a:xfrm>
              <a:off x="-2995088" y="3515906"/>
              <a:ext cx="187605" cy="187156"/>
            </a:xfrm>
            <a:custGeom>
              <a:avLst/>
              <a:gdLst/>
              <a:ahLst/>
              <a:cxnLst/>
              <a:rect l="l" t="t" r="r" b="b"/>
              <a:pathLst>
                <a:path w="2507" h="2501" extrusionOk="0">
                  <a:moveTo>
                    <a:pt x="1365" y="917"/>
                  </a:moveTo>
                  <a:lnTo>
                    <a:pt x="1584" y="1365"/>
                  </a:lnTo>
                  <a:lnTo>
                    <a:pt x="1141" y="1583"/>
                  </a:lnTo>
                  <a:lnTo>
                    <a:pt x="918" y="1135"/>
                  </a:lnTo>
                  <a:lnTo>
                    <a:pt x="1365" y="917"/>
                  </a:lnTo>
                  <a:close/>
                  <a:moveTo>
                    <a:pt x="1289" y="0"/>
                  </a:moveTo>
                  <a:lnTo>
                    <a:pt x="983" y="147"/>
                  </a:lnTo>
                  <a:lnTo>
                    <a:pt x="1212" y="617"/>
                  </a:lnTo>
                  <a:lnTo>
                    <a:pt x="770" y="835"/>
                  </a:lnTo>
                  <a:lnTo>
                    <a:pt x="541" y="366"/>
                  </a:lnTo>
                  <a:lnTo>
                    <a:pt x="235" y="519"/>
                  </a:lnTo>
                  <a:lnTo>
                    <a:pt x="465" y="983"/>
                  </a:lnTo>
                  <a:lnTo>
                    <a:pt x="1" y="1217"/>
                  </a:lnTo>
                  <a:lnTo>
                    <a:pt x="148" y="1518"/>
                  </a:lnTo>
                  <a:lnTo>
                    <a:pt x="617" y="1288"/>
                  </a:lnTo>
                  <a:lnTo>
                    <a:pt x="836" y="1730"/>
                  </a:lnTo>
                  <a:lnTo>
                    <a:pt x="372" y="1965"/>
                  </a:lnTo>
                  <a:lnTo>
                    <a:pt x="519" y="2265"/>
                  </a:lnTo>
                  <a:lnTo>
                    <a:pt x="989" y="2036"/>
                  </a:lnTo>
                  <a:lnTo>
                    <a:pt x="1218" y="2500"/>
                  </a:lnTo>
                  <a:lnTo>
                    <a:pt x="1518" y="2353"/>
                  </a:lnTo>
                  <a:lnTo>
                    <a:pt x="1289" y="1883"/>
                  </a:lnTo>
                  <a:lnTo>
                    <a:pt x="1736" y="1665"/>
                  </a:lnTo>
                  <a:lnTo>
                    <a:pt x="1966" y="2134"/>
                  </a:lnTo>
                  <a:lnTo>
                    <a:pt x="2266" y="1982"/>
                  </a:lnTo>
                  <a:lnTo>
                    <a:pt x="2037" y="1518"/>
                  </a:lnTo>
                  <a:lnTo>
                    <a:pt x="2506" y="1288"/>
                  </a:lnTo>
                  <a:lnTo>
                    <a:pt x="2353" y="983"/>
                  </a:lnTo>
                  <a:lnTo>
                    <a:pt x="1889" y="1212"/>
                  </a:lnTo>
                  <a:lnTo>
                    <a:pt x="1665" y="770"/>
                  </a:lnTo>
                  <a:lnTo>
                    <a:pt x="2135" y="540"/>
                  </a:lnTo>
                  <a:lnTo>
                    <a:pt x="1982" y="235"/>
                  </a:lnTo>
                  <a:lnTo>
                    <a:pt x="1518" y="464"/>
                  </a:lnTo>
                  <a:lnTo>
                    <a:pt x="12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6"/>
            <p:cNvSpPr/>
            <p:nvPr/>
          </p:nvSpPr>
          <p:spPr>
            <a:xfrm>
              <a:off x="-2851259" y="3377015"/>
              <a:ext cx="227191" cy="273288"/>
            </a:xfrm>
            <a:custGeom>
              <a:avLst/>
              <a:gdLst/>
              <a:ahLst/>
              <a:cxnLst/>
              <a:rect l="l" t="t" r="r" b="b"/>
              <a:pathLst>
                <a:path w="3036" h="3652" extrusionOk="0">
                  <a:moveTo>
                    <a:pt x="1217" y="0"/>
                  </a:moveTo>
                  <a:lnTo>
                    <a:pt x="229" y="491"/>
                  </a:lnTo>
                  <a:lnTo>
                    <a:pt x="0" y="1250"/>
                  </a:lnTo>
                  <a:lnTo>
                    <a:pt x="486" y="1572"/>
                  </a:lnTo>
                  <a:lnTo>
                    <a:pt x="633" y="1288"/>
                  </a:lnTo>
                  <a:lnTo>
                    <a:pt x="1436" y="3024"/>
                  </a:lnTo>
                  <a:lnTo>
                    <a:pt x="988" y="3243"/>
                  </a:lnTo>
                  <a:lnTo>
                    <a:pt x="1190" y="3652"/>
                  </a:lnTo>
                  <a:lnTo>
                    <a:pt x="3035" y="2740"/>
                  </a:lnTo>
                  <a:lnTo>
                    <a:pt x="2833" y="2336"/>
                  </a:lnTo>
                  <a:lnTo>
                    <a:pt x="2446" y="2527"/>
                  </a:lnTo>
                  <a:lnTo>
                    <a:pt x="12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46"/>
          <p:cNvGrpSpPr/>
          <p:nvPr/>
        </p:nvGrpSpPr>
        <p:grpSpPr>
          <a:xfrm>
            <a:off x="7325680" y="2455232"/>
            <a:ext cx="1289589" cy="1361397"/>
            <a:chOff x="-2984600" y="2761972"/>
            <a:chExt cx="994210" cy="1049570"/>
          </a:xfrm>
        </p:grpSpPr>
        <p:sp>
          <p:nvSpPr>
            <p:cNvPr id="914" name="Google Shape;914;p46"/>
            <p:cNvSpPr/>
            <p:nvPr/>
          </p:nvSpPr>
          <p:spPr>
            <a:xfrm>
              <a:off x="-2984600" y="2761972"/>
              <a:ext cx="994210" cy="1049570"/>
            </a:xfrm>
            <a:custGeom>
              <a:avLst/>
              <a:gdLst/>
              <a:ahLst/>
              <a:cxnLst/>
              <a:rect l="l" t="t" r="r" b="b"/>
              <a:pathLst>
                <a:path w="13577" h="14333" extrusionOk="0">
                  <a:moveTo>
                    <a:pt x="12759" y="0"/>
                  </a:moveTo>
                  <a:cubicBezTo>
                    <a:pt x="12563" y="0"/>
                    <a:pt x="12322" y="66"/>
                    <a:pt x="12026" y="232"/>
                  </a:cubicBezTo>
                  <a:cubicBezTo>
                    <a:pt x="11949" y="276"/>
                    <a:pt x="5923" y="11870"/>
                    <a:pt x="5923" y="11870"/>
                  </a:cubicBezTo>
                  <a:lnTo>
                    <a:pt x="0" y="11870"/>
                  </a:lnTo>
                  <a:cubicBezTo>
                    <a:pt x="0" y="11870"/>
                    <a:pt x="835" y="13994"/>
                    <a:pt x="2249" y="14332"/>
                  </a:cubicBezTo>
                  <a:lnTo>
                    <a:pt x="5235" y="14332"/>
                  </a:lnTo>
                  <a:cubicBezTo>
                    <a:pt x="5857" y="14332"/>
                    <a:pt x="6431" y="13994"/>
                    <a:pt x="6731" y="13448"/>
                  </a:cubicBezTo>
                  <a:lnTo>
                    <a:pt x="13401" y="1275"/>
                  </a:lnTo>
                  <a:cubicBezTo>
                    <a:pt x="13576" y="958"/>
                    <a:pt x="13565" y="554"/>
                    <a:pt x="13336" y="276"/>
                  </a:cubicBezTo>
                  <a:cubicBezTo>
                    <a:pt x="13210" y="122"/>
                    <a:pt x="13026" y="0"/>
                    <a:pt x="12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6"/>
            <p:cNvSpPr/>
            <p:nvPr/>
          </p:nvSpPr>
          <p:spPr>
            <a:xfrm>
              <a:off x="-2178005" y="2761972"/>
              <a:ext cx="187609" cy="209724"/>
            </a:xfrm>
            <a:custGeom>
              <a:avLst/>
              <a:gdLst/>
              <a:ahLst/>
              <a:cxnLst/>
              <a:rect l="l" t="t" r="r" b="b"/>
              <a:pathLst>
                <a:path w="2562" h="2864" extrusionOk="0">
                  <a:moveTo>
                    <a:pt x="1744" y="0"/>
                  </a:moveTo>
                  <a:cubicBezTo>
                    <a:pt x="1548" y="0"/>
                    <a:pt x="1307" y="66"/>
                    <a:pt x="1011" y="232"/>
                  </a:cubicBezTo>
                  <a:cubicBezTo>
                    <a:pt x="994" y="243"/>
                    <a:pt x="591" y="996"/>
                    <a:pt x="1" y="2116"/>
                  </a:cubicBezTo>
                  <a:lnTo>
                    <a:pt x="1513" y="2863"/>
                  </a:lnTo>
                  <a:lnTo>
                    <a:pt x="2386" y="1275"/>
                  </a:lnTo>
                  <a:cubicBezTo>
                    <a:pt x="2561" y="958"/>
                    <a:pt x="2550" y="554"/>
                    <a:pt x="2321" y="276"/>
                  </a:cubicBezTo>
                  <a:cubicBezTo>
                    <a:pt x="2195" y="122"/>
                    <a:pt x="2011" y="0"/>
                    <a:pt x="1744"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6"/>
            <p:cNvSpPr/>
            <p:nvPr/>
          </p:nvSpPr>
          <p:spPr>
            <a:xfrm>
              <a:off x="-2982623" y="3631174"/>
              <a:ext cx="325057" cy="180359"/>
            </a:xfrm>
            <a:custGeom>
              <a:avLst/>
              <a:gdLst/>
              <a:ahLst/>
              <a:cxnLst/>
              <a:rect l="l" t="t" r="r" b="b"/>
              <a:pathLst>
                <a:path w="4439" h="2463" extrusionOk="0">
                  <a:moveTo>
                    <a:pt x="0" y="0"/>
                  </a:moveTo>
                  <a:cubicBezTo>
                    <a:pt x="0" y="0"/>
                    <a:pt x="841" y="2124"/>
                    <a:pt x="2249" y="2462"/>
                  </a:cubicBezTo>
                  <a:lnTo>
                    <a:pt x="4438" y="2462"/>
                  </a:lnTo>
                  <a:cubicBezTo>
                    <a:pt x="2888" y="1894"/>
                    <a:pt x="2768" y="868"/>
                    <a:pt x="29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6"/>
          <p:cNvSpPr txBox="1">
            <a:spLocks noGrp="1"/>
          </p:cNvSpPr>
          <p:nvPr>
            <p:ph type="title" idx="2"/>
          </p:nvPr>
        </p:nvSpPr>
        <p:spPr>
          <a:xfrm>
            <a:off x="2546475" y="1211538"/>
            <a:ext cx="11718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01</a:t>
            </a:r>
            <a:endParaRPr dirty="0">
              <a:solidFill>
                <a:schemeClr val="lt1"/>
              </a:solidFill>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5"/>
          <p:cNvSpPr/>
          <p:nvPr/>
        </p:nvSpPr>
        <p:spPr>
          <a:xfrm>
            <a:off x="7320226" y="539400"/>
            <a:ext cx="1175700" cy="11757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3" name="Google Shape;753;p45"/>
          <p:cNvGrpSpPr/>
          <p:nvPr/>
        </p:nvGrpSpPr>
        <p:grpSpPr>
          <a:xfrm>
            <a:off x="365553" y="480176"/>
            <a:ext cx="1241096" cy="921269"/>
            <a:chOff x="8765550" y="957050"/>
            <a:chExt cx="1034850" cy="768172"/>
          </a:xfrm>
        </p:grpSpPr>
        <p:sp>
          <p:nvSpPr>
            <p:cNvPr id="754" name="Google Shape;754;p45"/>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5"/>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5"/>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5"/>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5"/>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5"/>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0" name="Google Shape;760;p45"/>
          <p:cNvSpPr/>
          <p:nvPr/>
        </p:nvSpPr>
        <p:spPr>
          <a:xfrm>
            <a:off x="1449445" y="289527"/>
            <a:ext cx="704210" cy="1375036"/>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 name="Google Shape;761;p45"/>
          <p:cNvGrpSpPr/>
          <p:nvPr/>
        </p:nvGrpSpPr>
        <p:grpSpPr>
          <a:xfrm>
            <a:off x="1643108" y="1190898"/>
            <a:ext cx="6021564" cy="978707"/>
            <a:chOff x="1561319" y="2149290"/>
            <a:chExt cx="6021564" cy="978707"/>
          </a:xfrm>
        </p:grpSpPr>
        <p:grpSp>
          <p:nvGrpSpPr>
            <p:cNvPr id="762" name="Google Shape;762;p45"/>
            <p:cNvGrpSpPr/>
            <p:nvPr/>
          </p:nvGrpSpPr>
          <p:grpSpPr>
            <a:xfrm flipH="1">
              <a:off x="6448612" y="2345734"/>
              <a:ext cx="1134272" cy="782263"/>
              <a:chOff x="-5563818" y="3542829"/>
              <a:chExt cx="905751" cy="624661"/>
            </a:xfrm>
          </p:grpSpPr>
          <p:sp>
            <p:nvSpPr>
              <p:cNvPr id="763" name="Google Shape;763;p45"/>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5"/>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45"/>
            <p:cNvGrpSpPr/>
            <p:nvPr/>
          </p:nvGrpSpPr>
          <p:grpSpPr>
            <a:xfrm>
              <a:off x="1561319" y="2345734"/>
              <a:ext cx="1134272" cy="782263"/>
              <a:chOff x="-5563818" y="3542829"/>
              <a:chExt cx="905751" cy="624661"/>
            </a:xfrm>
          </p:grpSpPr>
          <p:sp>
            <p:nvSpPr>
              <p:cNvPr id="766" name="Google Shape;766;p45"/>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5"/>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 name="Google Shape;768;p45"/>
            <p:cNvSpPr/>
            <p:nvPr/>
          </p:nvSpPr>
          <p:spPr>
            <a:xfrm>
              <a:off x="2185288" y="2149290"/>
              <a:ext cx="4773403" cy="782249"/>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45"/>
          <p:cNvSpPr txBox="1">
            <a:spLocks noGrp="1"/>
          </p:cNvSpPr>
          <p:nvPr>
            <p:ph type="subTitle" idx="1"/>
          </p:nvPr>
        </p:nvSpPr>
        <p:spPr>
          <a:xfrm>
            <a:off x="1664888" y="2265036"/>
            <a:ext cx="6094310" cy="20699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1800" dirty="0">
                <a:cs typeface="+mj-cs"/>
              </a:rPr>
              <a:t>ترجع بداية العلاقة بين الرياضة والتسويق إلى عام 1870م عندما قامت شركة تبغ في الولايات المتحدة بطباعة بطاقات للاعبي البيسبول ضمن علب السجائر للترويج لها، مما أدى إلى زيادة المبيعات. استخدم مصطلح التسويق الرياضي لأول مرة في الولايات المتحدة في 1989م، ليشمل الأنشطة المتعلقة بترويج الرياضة. في 1998-1999م، طرح باحثون من جامعة مارك بلوش سؤالًا حول خصوصية التسويق الرياضي، وكانت الإجابة بالإيجاب. ويتميز التسويق الرياضي بسبب خصوصية الرياضة كنوع من الأنشطة المعقدة التي تمزج بين الأبعاد التجارية وغير التجارية.</a:t>
            </a:r>
            <a:endParaRPr sz="1800" dirty="0">
              <a:cs typeface="+mj-cs"/>
            </a:endParaRPr>
          </a:p>
        </p:txBody>
      </p:sp>
      <p:sp>
        <p:nvSpPr>
          <p:cNvPr id="770" name="Google Shape;770;p45"/>
          <p:cNvSpPr/>
          <p:nvPr/>
        </p:nvSpPr>
        <p:spPr>
          <a:xfrm>
            <a:off x="306120" y="18822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5"/>
          <p:cNvSpPr/>
          <p:nvPr/>
        </p:nvSpPr>
        <p:spPr>
          <a:xfrm>
            <a:off x="5379345" y="2081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5"/>
          <p:cNvSpPr/>
          <p:nvPr/>
        </p:nvSpPr>
        <p:spPr>
          <a:xfrm>
            <a:off x="6093120" y="46942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5"/>
          <p:cNvSpPr/>
          <p:nvPr/>
        </p:nvSpPr>
        <p:spPr>
          <a:xfrm>
            <a:off x="8552900" y="313798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5"/>
          <p:cNvSpPr/>
          <p:nvPr/>
        </p:nvSpPr>
        <p:spPr>
          <a:xfrm>
            <a:off x="2756944" y="664188"/>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5"/>
          <p:cNvSpPr/>
          <p:nvPr/>
        </p:nvSpPr>
        <p:spPr>
          <a:xfrm>
            <a:off x="6952423" y="9500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5"/>
          <p:cNvSpPr/>
          <p:nvPr/>
        </p:nvSpPr>
        <p:spPr>
          <a:xfrm>
            <a:off x="664673" y="40686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5"/>
          <p:cNvSpPr/>
          <p:nvPr/>
        </p:nvSpPr>
        <p:spPr>
          <a:xfrm>
            <a:off x="3026698" y="46333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45"/>
          <p:cNvGrpSpPr/>
          <p:nvPr/>
        </p:nvGrpSpPr>
        <p:grpSpPr>
          <a:xfrm rot="2018687">
            <a:off x="920141" y="4095009"/>
            <a:ext cx="1284359" cy="1135668"/>
            <a:chOff x="-1765444" y="2784086"/>
            <a:chExt cx="1143667" cy="1011263"/>
          </a:xfrm>
        </p:grpSpPr>
        <p:sp>
          <p:nvSpPr>
            <p:cNvPr id="779" name="Google Shape;779;p45"/>
            <p:cNvSpPr/>
            <p:nvPr/>
          </p:nvSpPr>
          <p:spPr>
            <a:xfrm>
              <a:off x="-1765444" y="2811986"/>
              <a:ext cx="1143667" cy="906630"/>
            </a:xfrm>
            <a:custGeom>
              <a:avLst/>
              <a:gdLst/>
              <a:ahLst/>
              <a:cxnLst/>
              <a:rect l="l" t="t" r="r" b="b"/>
              <a:pathLst>
                <a:path w="15618" h="12381" extrusionOk="0">
                  <a:moveTo>
                    <a:pt x="13051" y="1"/>
                  </a:moveTo>
                  <a:cubicBezTo>
                    <a:pt x="12873" y="1"/>
                    <a:pt x="12693" y="24"/>
                    <a:pt x="12517" y="73"/>
                  </a:cubicBezTo>
                  <a:cubicBezTo>
                    <a:pt x="11830" y="264"/>
                    <a:pt x="11366" y="838"/>
                    <a:pt x="10951" y="1372"/>
                  </a:cubicBezTo>
                  <a:cubicBezTo>
                    <a:pt x="10798" y="1569"/>
                    <a:pt x="10640" y="1771"/>
                    <a:pt x="10487" y="1967"/>
                  </a:cubicBezTo>
                  <a:cubicBezTo>
                    <a:pt x="10197" y="2284"/>
                    <a:pt x="9897" y="2595"/>
                    <a:pt x="9591" y="2895"/>
                  </a:cubicBezTo>
                  <a:cubicBezTo>
                    <a:pt x="9051" y="3425"/>
                    <a:pt x="8483" y="3922"/>
                    <a:pt x="7883" y="4386"/>
                  </a:cubicBezTo>
                  <a:cubicBezTo>
                    <a:pt x="7277" y="4855"/>
                    <a:pt x="6633" y="5281"/>
                    <a:pt x="5961" y="5663"/>
                  </a:cubicBezTo>
                  <a:cubicBezTo>
                    <a:pt x="5268" y="6056"/>
                    <a:pt x="4553" y="6405"/>
                    <a:pt x="3843" y="6760"/>
                  </a:cubicBezTo>
                  <a:cubicBezTo>
                    <a:pt x="3128" y="7121"/>
                    <a:pt x="2413" y="7481"/>
                    <a:pt x="1720" y="7879"/>
                  </a:cubicBezTo>
                  <a:cubicBezTo>
                    <a:pt x="1147" y="8218"/>
                    <a:pt x="552" y="8622"/>
                    <a:pt x="273" y="9233"/>
                  </a:cubicBezTo>
                  <a:cubicBezTo>
                    <a:pt x="0" y="9839"/>
                    <a:pt x="104" y="10538"/>
                    <a:pt x="443" y="11089"/>
                  </a:cubicBezTo>
                  <a:cubicBezTo>
                    <a:pt x="786" y="11651"/>
                    <a:pt x="1381" y="12033"/>
                    <a:pt x="2020" y="12224"/>
                  </a:cubicBezTo>
                  <a:cubicBezTo>
                    <a:pt x="2391" y="12333"/>
                    <a:pt x="2775" y="12381"/>
                    <a:pt x="3161" y="12381"/>
                  </a:cubicBezTo>
                  <a:cubicBezTo>
                    <a:pt x="3530" y="12381"/>
                    <a:pt x="3901" y="12337"/>
                    <a:pt x="4264" y="12263"/>
                  </a:cubicBezTo>
                  <a:cubicBezTo>
                    <a:pt x="5066" y="12099"/>
                    <a:pt x="5847" y="11815"/>
                    <a:pt x="6589" y="11482"/>
                  </a:cubicBezTo>
                  <a:cubicBezTo>
                    <a:pt x="7337" y="11155"/>
                    <a:pt x="8052" y="10767"/>
                    <a:pt x="8756" y="10368"/>
                  </a:cubicBezTo>
                  <a:cubicBezTo>
                    <a:pt x="9455" y="9965"/>
                    <a:pt x="10148" y="9555"/>
                    <a:pt x="10803" y="9091"/>
                  </a:cubicBezTo>
                  <a:cubicBezTo>
                    <a:pt x="12032" y="8223"/>
                    <a:pt x="13112" y="7164"/>
                    <a:pt x="13997" y="5969"/>
                  </a:cubicBezTo>
                  <a:cubicBezTo>
                    <a:pt x="14837" y="4833"/>
                    <a:pt x="15618" y="3469"/>
                    <a:pt x="15345" y="2033"/>
                  </a:cubicBezTo>
                  <a:cubicBezTo>
                    <a:pt x="15225" y="1389"/>
                    <a:pt x="14886" y="777"/>
                    <a:pt x="14324" y="401"/>
                  </a:cubicBezTo>
                  <a:cubicBezTo>
                    <a:pt x="13952" y="150"/>
                    <a:pt x="13504" y="1"/>
                    <a:pt x="130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5"/>
            <p:cNvSpPr/>
            <p:nvPr/>
          </p:nvSpPr>
          <p:spPr>
            <a:xfrm>
              <a:off x="-1743842" y="2784306"/>
              <a:ext cx="1097680" cy="902163"/>
            </a:xfrm>
            <a:custGeom>
              <a:avLst/>
              <a:gdLst/>
              <a:ahLst/>
              <a:cxnLst/>
              <a:rect l="l" t="t" r="r" b="b"/>
              <a:pathLst>
                <a:path w="14990" h="12320" extrusionOk="0">
                  <a:moveTo>
                    <a:pt x="12496" y="0"/>
                  </a:moveTo>
                  <a:cubicBezTo>
                    <a:pt x="12327" y="0"/>
                    <a:pt x="12158" y="22"/>
                    <a:pt x="11993" y="69"/>
                  </a:cubicBezTo>
                  <a:cubicBezTo>
                    <a:pt x="11333" y="255"/>
                    <a:pt x="10890" y="828"/>
                    <a:pt x="10492" y="1357"/>
                  </a:cubicBezTo>
                  <a:cubicBezTo>
                    <a:pt x="10345" y="1554"/>
                    <a:pt x="10197" y="1756"/>
                    <a:pt x="10050" y="1952"/>
                  </a:cubicBezTo>
                  <a:cubicBezTo>
                    <a:pt x="9771" y="2264"/>
                    <a:pt x="9488" y="2575"/>
                    <a:pt x="9193" y="2875"/>
                  </a:cubicBezTo>
                  <a:cubicBezTo>
                    <a:pt x="8680" y="3399"/>
                    <a:pt x="8134" y="3896"/>
                    <a:pt x="7561" y="4354"/>
                  </a:cubicBezTo>
                  <a:cubicBezTo>
                    <a:pt x="6977" y="4824"/>
                    <a:pt x="6360" y="5244"/>
                    <a:pt x="5716" y="5621"/>
                  </a:cubicBezTo>
                  <a:cubicBezTo>
                    <a:pt x="5050" y="6008"/>
                    <a:pt x="4367" y="6358"/>
                    <a:pt x="3685" y="6707"/>
                  </a:cubicBezTo>
                  <a:cubicBezTo>
                    <a:pt x="2997" y="7062"/>
                    <a:pt x="2309" y="7417"/>
                    <a:pt x="1649" y="7815"/>
                  </a:cubicBezTo>
                  <a:cubicBezTo>
                    <a:pt x="1097" y="8148"/>
                    <a:pt x="524" y="8547"/>
                    <a:pt x="262" y="9163"/>
                  </a:cubicBezTo>
                  <a:cubicBezTo>
                    <a:pt x="0" y="9764"/>
                    <a:pt x="104" y="10463"/>
                    <a:pt x="437" y="11014"/>
                  </a:cubicBezTo>
                  <a:cubicBezTo>
                    <a:pt x="770" y="11576"/>
                    <a:pt x="1343" y="11964"/>
                    <a:pt x="1954" y="12155"/>
                  </a:cubicBezTo>
                  <a:cubicBezTo>
                    <a:pt x="2325" y="12270"/>
                    <a:pt x="2708" y="12320"/>
                    <a:pt x="3091" y="12320"/>
                  </a:cubicBezTo>
                  <a:cubicBezTo>
                    <a:pt x="3437" y="12320"/>
                    <a:pt x="3783" y="12279"/>
                    <a:pt x="4122" y="12209"/>
                  </a:cubicBezTo>
                  <a:cubicBezTo>
                    <a:pt x="4891" y="12051"/>
                    <a:pt x="5639" y="11767"/>
                    <a:pt x="6349" y="11440"/>
                  </a:cubicBezTo>
                  <a:cubicBezTo>
                    <a:pt x="7064" y="11112"/>
                    <a:pt x="7752" y="10736"/>
                    <a:pt x="8429" y="10337"/>
                  </a:cubicBezTo>
                  <a:cubicBezTo>
                    <a:pt x="9100" y="9939"/>
                    <a:pt x="9760" y="9529"/>
                    <a:pt x="10388" y="9071"/>
                  </a:cubicBezTo>
                  <a:cubicBezTo>
                    <a:pt x="11567" y="8208"/>
                    <a:pt x="12604" y="7160"/>
                    <a:pt x="13451" y="5970"/>
                  </a:cubicBezTo>
                  <a:cubicBezTo>
                    <a:pt x="14253" y="4840"/>
                    <a:pt x="14990" y="3475"/>
                    <a:pt x="14722" y="2040"/>
                  </a:cubicBezTo>
                  <a:cubicBezTo>
                    <a:pt x="14602" y="1396"/>
                    <a:pt x="14280" y="784"/>
                    <a:pt x="13734" y="402"/>
                  </a:cubicBezTo>
                  <a:cubicBezTo>
                    <a:pt x="13372" y="150"/>
                    <a:pt x="12935" y="0"/>
                    <a:pt x="12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5"/>
            <p:cNvSpPr/>
            <p:nvPr/>
          </p:nvSpPr>
          <p:spPr>
            <a:xfrm>
              <a:off x="-1446102" y="3651970"/>
              <a:ext cx="188780" cy="143379"/>
            </a:xfrm>
            <a:custGeom>
              <a:avLst/>
              <a:gdLst/>
              <a:ahLst/>
              <a:cxnLst/>
              <a:rect l="l" t="t" r="r" b="b"/>
              <a:pathLst>
                <a:path w="2578" h="1958" extrusionOk="0">
                  <a:moveTo>
                    <a:pt x="2250" y="0"/>
                  </a:moveTo>
                  <a:cubicBezTo>
                    <a:pt x="2245" y="6"/>
                    <a:pt x="2239" y="11"/>
                    <a:pt x="2228" y="11"/>
                  </a:cubicBezTo>
                  <a:cubicBezTo>
                    <a:pt x="2053" y="93"/>
                    <a:pt x="1873" y="169"/>
                    <a:pt x="1688" y="240"/>
                  </a:cubicBezTo>
                  <a:cubicBezTo>
                    <a:pt x="1791" y="333"/>
                    <a:pt x="1862" y="459"/>
                    <a:pt x="1890" y="606"/>
                  </a:cubicBezTo>
                  <a:cubicBezTo>
                    <a:pt x="1950" y="961"/>
                    <a:pt x="1710" y="1305"/>
                    <a:pt x="1349" y="1365"/>
                  </a:cubicBezTo>
                  <a:cubicBezTo>
                    <a:pt x="1310" y="1372"/>
                    <a:pt x="1271" y="1376"/>
                    <a:pt x="1232" y="1376"/>
                  </a:cubicBezTo>
                  <a:cubicBezTo>
                    <a:pt x="922" y="1376"/>
                    <a:pt x="644" y="1150"/>
                    <a:pt x="591" y="830"/>
                  </a:cubicBezTo>
                  <a:cubicBezTo>
                    <a:pt x="574" y="759"/>
                    <a:pt x="580" y="688"/>
                    <a:pt x="591" y="622"/>
                  </a:cubicBezTo>
                  <a:lnTo>
                    <a:pt x="591" y="622"/>
                  </a:lnTo>
                  <a:cubicBezTo>
                    <a:pt x="394" y="677"/>
                    <a:pt x="197" y="732"/>
                    <a:pt x="1" y="770"/>
                  </a:cubicBezTo>
                  <a:cubicBezTo>
                    <a:pt x="1" y="824"/>
                    <a:pt x="6" y="879"/>
                    <a:pt x="17" y="928"/>
                  </a:cubicBezTo>
                  <a:cubicBezTo>
                    <a:pt x="124" y="1532"/>
                    <a:pt x="644" y="1957"/>
                    <a:pt x="1235" y="1957"/>
                  </a:cubicBezTo>
                  <a:cubicBezTo>
                    <a:pt x="1307" y="1957"/>
                    <a:pt x="1380" y="1951"/>
                    <a:pt x="1453" y="1938"/>
                  </a:cubicBezTo>
                  <a:cubicBezTo>
                    <a:pt x="2124" y="1818"/>
                    <a:pt x="2578" y="1179"/>
                    <a:pt x="2457" y="502"/>
                  </a:cubicBezTo>
                  <a:cubicBezTo>
                    <a:pt x="2425" y="317"/>
                    <a:pt x="2354" y="148"/>
                    <a:pt x="22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5"/>
            <p:cNvSpPr/>
            <p:nvPr/>
          </p:nvSpPr>
          <p:spPr>
            <a:xfrm>
              <a:off x="-1404069" y="3669545"/>
              <a:ext cx="100761" cy="83186"/>
            </a:xfrm>
            <a:custGeom>
              <a:avLst/>
              <a:gdLst/>
              <a:ahLst/>
              <a:cxnLst/>
              <a:rect l="l" t="t" r="r" b="b"/>
              <a:pathLst>
                <a:path w="1376" h="1136" extrusionOk="0">
                  <a:moveTo>
                    <a:pt x="1114" y="0"/>
                  </a:moveTo>
                  <a:cubicBezTo>
                    <a:pt x="753" y="142"/>
                    <a:pt x="388" y="273"/>
                    <a:pt x="17" y="382"/>
                  </a:cubicBezTo>
                  <a:cubicBezTo>
                    <a:pt x="6" y="448"/>
                    <a:pt x="0" y="519"/>
                    <a:pt x="17" y="590"/>
                  </a:cubicBezTo>
                  <a:cubicBezTo>
                    <a:pt x="70" y="910"/>
                    <a:pt x="348" y="1136"/>
                    <a:pt x="658" y="1136"/>
                  </a:cubicBezTo>
                  <a:cubicBezTo>
                    <a:pt x="697" y="1136"/>
                    <a:pt x="736" y="1132"/>
                    <a:pt x="775" y="1125"/>
                  </a:cubicBezTo>
                  <a:cubicBezTo>
                    <a:pt x="1136" y="1065"/>
                    <a:pt x="1376" y="721"/>
                    <a:pt x="1316" y="366"/>
                  </a:cubicBezTo>
                  <a:cubicBezTo>
                    <a:pt x="1288" y="219"/>
                    <a:pt x="1217" y="93"/>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5"/>
            <p:cNvSpPr/>
            <p:nvPr/>
          </p:nvSpPr>
          <p:spPr>
            <a:xfrm>
              <a:off x="-810931" y="3197452"/>
              <a:ext cx="173183" cy="176185"/>
            </a:xfrm>
            <a:custGeom>
              <a:avLst/>
              <a:gdLst/>
              <a:ahLst/>
              <a:cxnLst/>
              <a:rect l="l" t="t" r="r" b="b"/>
              <a:pathLst>
                <a:path w="2365" h="2406" extrusionOk="0">
                  <a:moveTo>
                    <a:pt x="1448" y="1"/>
                  </a:moveTo>
                  <a:cubicBezTo>
                    <a:pt x="1338" y="175"/>
                    <a:pt x="1224" y="350"/>
                    <a:pt x="1104" y="514"/>
                  </a:cubicBezTo>
                  <a:cubicBezTo>
                    <a:pt x="1382" y="546"/>
                    <a:pt x="1628" y="759"/>
                    <a:pt x="1677" y="1054"/>
                  </a:cubicBezTo>
                  <a:cubicBezTo>
                    <a:pt x="1737" y="1414"/>
                    <a:pt x="1502" y="1753"/>
                    <a:pt x="1142" y="1818"/>
                  </a:cubicBezTo>
                  <a:cubicBezTo>
                    <a:pt x="1105" y="1825"/>
                    <a:pt x="1068" y="1828"/>
                    <a:pt x="1031" y="1828"/>
                  </a:cubicBezTo>
                  <a:cubicBezTo>
                    <a:pt x="756" y="1828"/>
                    <a:pt x="507" y="1653"/>
                    <a:pt x="410" y="1398"/>
                  </a:cubicBezTo>
                  <a:cubicBezTo>
                    <a:pt x="279" y="1556"/>
                    <a:pt x="143" y="1709"/>
                    <a:pt x="1" y="1862"/>
                  </a:cubicBezTo>
                  <a:cubicBezTo>
                    <a:pt x="229" y="2197"/>
                    <a:pt x="608" y="2405"/>
                    <a:pt x="1022" y="2405"/>
                  </a:cubicBezTo>
                  <a:cubicBezTo>
                    <a:pt x="1094" y="2405"/>
                    <a:pt x="1167" y="2399"/>
                    <a:pt x="1240" y="2386"/>
                  </a:cubicBezTo>
                  <a:cubicBezTo>
                    <a:pt x="1917" y="2271"/>
                    <a:pt x="2365" y="1627"/>
                    <a:pt x="2250" y="956"/>
                  </a:cubicBezTo>
                  <a:cubicBezTo>
                    <a:pt x="2168" y="503"/>
                    <a:pt x="1851" y="148"/>
                    <a:pt x="14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5"/>
            <p:cNvSpPr/>
            <p:nvPr/>
          </p:nvSpPr>
          <p:spPr>
            <a:xfrm>
              <a:off x="-780908" y="3235017"/>
              <a:ext cx="97173" cy="96294"/>
            </a:xfrm>
            <a:custGeom>
              <a:avLst/>
              <a:gdLst/>
              <a:ahLst/>
              <a:cxnLst/>
              <a:rect l="l" t="t" r="r" b="b"/>
              <a:pathLst>
                <a:path w="1327" h="1315" extrusionOk="0">
                  <a:moveTo>
                    <a:pt x="694" y="1"/>
                  </a:moveTo>
                  <a:cubicBezTo>
                    <a:pt x="645" y="66"/>
                    <a:pt x="601" y="132"/>
                    <a:pt x="552" y="192"/>
                  </a:cubicBezTo>
                  <a:cubicBezTo>
                    <a:pt x="377" y="432"/>
                    <a:pt x="191" y="661"/>
                    <a:pt x="0" y="885"/>
                  </a:cubicBezTo>
                  <a:cubicBezTo>
                    <a:pt x="97" y="1140"/>
                    <a:pt x="346" y="1315"/>
                    <a:pt x="621" y="1315"/>
                  </a:cubicBezTo>
                  <a:cubicBezTo>
                    <a:pt x="658" y="1315"/>
                    <a:pt x="695" y="1312"/>
                    <a:pt x="732" y="1305"/>
                  </a:cubicBezTo>
                  <a:cubicBezTo>
                    <a:pt x="1092" y="1240"/>
                    <a:pt x="1327" y="901"/>
                    <a:pt x="1267" y="541"/>
                  </a:cubicBezTo>
                  <a:cubicBezTo>
                    <a:pt x="1218" y="246"/>
                    <a:pt x="972" y="33"/>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5"/>
            <p:cNvSpPr/>
            <p:nvPr/>
          </p:nvSpPr>
          <p:spPr>
            <a:xfrm>
              <a:off x="-1539173" y="3461361"/>
              <a:ext cx="28412" cy="26142"/>
            </a:xfrm>
            <a:custGeom>
              <a:avLst/>
              <a:gdLst/>
              <a:ahLst/>
              <a:cxnLst/>
              <a:rect l="l" t="t" r="r" b="b"/>
              <a:pathLst>
                <a:path w="388" h="357" extrusionOk="0">
                  <a:moveTo>
                    <a:pt x="214" y="1"/>
                  </a:moveTo>
                  <a:cubicBezTo>
                    <a:pt x="200" y="1"/>
                    <a:pt x="187" y="2"/>
                    <a:pt x="175" y="5"/>
                  </a:cubicBezTo>
                  <a:cubicBezTo>
                    <a:pt x="158" y="5"/>
                    <a:pt x="142" y="5"/>
                    <a:pt x="126" y="10"/>
                  </a:cubicBezTo>
                  <a:cubicBezTo>
                    <a:pt x="87" y="21"/>
                    <a:pt x="60" y="43"/>
                    <a:pt x="38" y="76"/>
                  </a:cubicBezTo>
                  <a:cubicBezTo>
                    <a:pt x="33" y="81"/>
                    <a:pt x="27" y="92"/>
                    <a:pt x="22" y="103"/>
                  </a:cubicBezTo>
                  <a:cubicBezTo>
                    <a:pt x="16" y="108"/>
                    <a:pt x="11" y="119"/>
                    <a:pt x="11" y="130"/>
                  </a:cubicBezTo>
                  <a:cubicBezTo>
                    <a:pt x="6" y="147"/>
                    <a:pt x="6" y="163"/>
                    <a:pt x="11" y="179"/>
                  </a:cubicBezTo>
                  <a:cubicBezTo>
                    <a:pt x="0" y="245"/>
                    <a:pt x="44" y="321"/>
                    <a:pt x="115" y="338"/>
                  </a:cubicBezTo>
                  <a:cubicBezTo>
                    <a:pt x="126" y="343"/>
                    <a:pt x="137" y="343"/>
                    <a:pt x="147" y="343"/>
                  </a:cubicBezTo>
                  <a:cubicBezTo>
                    <a:pt x="158" y="343"/>
                    <a:pt x="164" y="349"/>
                    <a:pt x="169" y="349"/>
                  </a:cubicBezTo>
                  <a:cubicBezTo>
                    <a:pt x="182" y="354"/>
                    <a:pt x="196" y="356"/>
                    <a:pt x="211" y="356"/>
                  </a:cubicBezTo>
                  <a:cubicBezTo>
                    <a:pt x="229" y="356"/>
                    <a:pt x="247" y="352"/>
                    <a:pt x="262" y="343"/>
                  </a:cubicBezTo>
                  <a:cubicBezTo>
                    <a:pt x="317" y="321"/>
                    <a:pt x="360" y="278"/>
                    <a:pt x="377" y="218"/>
                  </a:cubicBezTo>
                  <a:cubicBezTo>
                    <a:pt x="388" y="158"/>
                    <a:pt x="377" y="98"/>
                    <a:pt x="339" y="54"/>
                  </a:cubicBezTo>
                  <a:cubicBezTo>
                    <a:pt x="305" y="16"/>
                    <a:pt x="258"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5"/>
            <p:cNvSpPr/>
            <p:nvPr/>
          </p:nvSpPr>
          <p:spPr>
            <a:xfrm>
              <a:off x="-1628730" y="3461361"/>
              <a:ext cx="28412" cy="26142"/>
            </a:xfrm>
            <a:custGeom>
              <a:avLst/>
              <a:gdLst/>
              <a:ahLst/>
              <a:cxnLst/>
              <a:rect l="l" t="t" r="r" b="b"/>
              <a:pathLst>
                <a:path w="388" h="357" extrusionOk="0">
                  <a:moveTo>
                    <a:pt x="214" y="1"/>
                  </a:moveTo>
                  <a:cubicBezTo>
                    <a:pt x="201" y="1"/>
                    <a:pt x="188" y="2"/>
                    <a:pt x="175" y="5"/>
                  </a:cubicBezTo>
                  <a:cubicBezTo>
                    <a:pt x="159" y="5"/>
                    <a:pt x="142" y="5"/>
                    <a:pt x="126" y="10"/>
                  </a:cubicBezTo>
                  <a:cubicBezTo>
                    <a:pt x="88" y="21"/>
                    <a:pt x="60" y="43"/>
                    <a:pt x="39" y="76"/>
                  </a:cubicBezTo>
                  <a:cubicBezTo>
                    <a:pt x="33" y="81"/>
                    <a:pt x="28" y="92"/>
                    <a:pt x="22" y="103"/>
                  </a:cubicBezTo>
                  <a:cubicBezTo>
                    <a:pt x="17" y="108"/>
                    <a:pt x="11" y="119"/>
                    <a:pt x="11" y="130"/>
                  </a:cubicBezTo>
                  <a:cubicBezTo>
                    <a:pt x="6" y="147"/>
                    <a:pt x="6" y="163"/>
                    <a:pt x="11" y="179"/>
                  </a:cubicBezTo>
                  <a:cubicBezTo>
                    <a:pt x="0" y="245"/>
                    <a:pt x="44" y="321"/>
                    <a:pt x="115" y="338"/>
                  </a:cubicBezTo>
                  <a:cubicBezTo>
                    <a:pt x="126" y="343"/>
                    <a:pt x="137" y="343"/>
                    <a:pt x="148" y="343"/>
                  </a:cubicBezTo>
                  <a:cubicBezTo>
                    <a:pt x="159" y="343"/>
                    <a:pt x="164" y="349"/>
                    <a:pt x="170" y="349"/>
                  </a:cubicBezTo>
                  <a:cubicBezTo>
                    <a:pt x="182" y="354"/>
                    <a:pt x="196" y="356"/>
                    <a:pt x="211" y="356"/>
                  </a:cubicBezTo>
                  <a:cubicBezTo>
                    <a:pt x="229" y="356"/>
                    <a:pt x="247" y="352"/>
                    <a:pt x="262" y="343"/>
                  </a:cubicBezTo>
                  <a:cubicBezTo>
                    <a:pt x="317" y="321"/>
                    <a:pt x="361" y="278"/>
                    <a:pt x="372" y="218"/>
                  </a:cubicBezTo>
                  <a:cubicBezTo>
                    <a:pt x="388" y="158"/>
                    <a:pt x="377" y="98"/>
                    <a:pt x="339" y="54"/>
                  </a:cubicBezTo>
                  <a:cubicBezTo>
                    <a:pt x="305" y="16"/>
                    <a:pt x="259" y="1"/>
                    <a:pt x="2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5"/>
            <p:cNvSpPr/>
            <p:nvPr/>
          </p:nvSpPr>
          <p:spPr>
            <a:xfrm>
              <a:off x="-1566413" y="3547183"/>
              <a:ext cx="28485" cy="25923"/>
            </a:xfrm>
            <a:custGeom>
              <a:avLst/>
              <a:gdLst/>
              <a:ahLst/>
              <a:cxnLst/>
              <a:rect l="l" t="t" r="r" b="b"/>
              <a:pathLst>
                <a:path w="389" h="354" extrusionOk="0">
                  <a:moveTo>
                    <a:pt x="219" y="0"/>
                  </a:moveTo>
                  <a:cubicBezTo>
                    <a:pt x="204" y="0"/>
                    <a:pt x="190" y="2"/>
                    <a:pt x="176" y="6"/>
                  </a:cubicBezTo>
                  <a:cubicBezTo>
                    <a:pt x="171" y="5"/>
                    <a:pt x="166" y="4"/>
                    <a:pt x="160" y="4"/>
                  </a:cubicBezTo>
                  <a:cubicBezTo>
                    <a:pt x="147" y="4"/>
                    <a:pt x="134" y="8"/>
                    <a:pt x="126" y="12"/>
                  </a:cubicBezTo>
                  <a:cubicBezTo>
                    <a:pt x="88" y="17"/>
                    <a:pt x="55" y="39"/>
                    <a:pt x="39" y="72"/>
                  </a:cubicBezTo>
                  <a:cubicBezTo>
                    <a:pt x="34" y="77"/>
                    <a:pt x="28" y="88"/>
                    <a:pt x="23" y="99"/>
                  </a:cubicBezTo>
                  <a:cubicBezTo>
                    <a:pt x="17" y="110"/>
                    <a:pt x="12" y="116"/>
                    <a:pt x="12" y="126"/>
                  </a:cubicBezTo>
                  <a:cubicBezTo>
                    <a:pt x="6" y="143"/>
                    <a:pt x="6" y="159"/>
                    <a:pt x="12" y="176"/>
                  </a:cubicBezTo>
                  <a:cubicBezTo>
                    <a:pt x="1" y="247"/>
                    <a:pt x="45" y="323"/>
                    <a:pt x="116" y="334"/>
                  </a:cubicBezTo>
                  <a:cubicBezTo>
                    <a:pt x="126" y="339"/>
                    <a:pt x="137" y="339"/>
                    <a:pt x="148" y="339"/>
                  </a:cubicBezTo>
                  <a:cubicBezTo>
                    <a:pt x="154" y="339"/>
                    <a:pt x="159" y="345"/>
                    <a:pt x="170" y="345"/>
                  </a:cubicBezTo>
                  <a:cubicBezTo>
                    <a:pt x="184" y="350"/>
                    <a:pt x="200" y="353"/>
                    <a:pt x="217" y="353"/>
                  </a:cubicBezTo>
                  <a:cubicBezTo>
                    <a:pt x="233" y="353"/>
                    <a:pt x="249" y="350"/>
                    <a:pt x="263" y="345"/>
                  </a:cubicBezTo>
                  <a:cubicBezTo>
                    <a:pt x="318" y="323"/>
                    <a:pt x="356" y="274"/>
                    <a:pt x="372" y="219"/>
                  </a:cubicBezTo>
                  <a:cubicBezTo>
                    <a:pt x="388" y="159"/>
                    <a:pt x="378" y="94"/>
                    <a:pt x="334" y="50"/>
                  </a:cubicBezTo>
                  <a:cubicBezTo>
                    <a:pt x="305" y="18"/>
                    <a:pt x="262" y="0"/>
                    <a:pt x="2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5"/>
            <p:cNvSpPr/>
            <p:nvPr/>
          </p:nvSpPr>
          <p:spPr>
            <a:xfrm>
              <a:off x="-940030" y="2808105"/>
              <a:ext cx="187536" cy="499338"/>
            </a:xfrm>
            <a:custGeom>
              <a:avLst/>
              <a:gdLst/>
              <a:ahLst/>
              <a:cxnLst/>
              <a:rect l="l" t="t" r="r" b="b"/>
              <a:pathLst>
                <a:path w="2561" h="6819" extrusionOk="0">
                  <a:moveTo>
                    <a:pt x="481" y="1"/>
                  </a:moveTo>
                  <a:cubicBezTo>
                    <a:pt x="306" y="121"/>
                    <a:pt x="148" y="268"/>
                    <a:pt x="1" y="432"/>
                  </a:cubicBezTo>
                  <a:lnTo>
                    <a:pt x="1535" y="6819"/>
                  </a:lnTo>
                  <a:cubicBezTo>
                    <a:pt x="1868" y="6442"/>
                    <a:pt x="2179" y="6054"/>
                    <a:pt x="2474" y="5645"/>
                  </a:cubicBezTo>
                  <a:cubicBezTo>
                    <a:pt x="2501" y="5601"/>
                    <a:pt x="2528" y="5563"/>
                    <a:pt x="2561" y="5520"/>
                  </a:cubicBezTo>
                  <a:lnTo>
                    <a:pt x="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5"/>
            <p:cNvSpPr/>
            <p:nvPr/>
          </p:nvSpPr>
          <p:spPr>
            <a:xfrm>
              <a:off x="-862044" y="2784086"/>
              <a:ext cx="186730" cy="385030"/>
            </a:xfrm>
            <a:custGeom>
              <a:avLst/>
              <a:gdLst/>
              <a:ahLst/>
              <a:cxnLst/>
              <a:rect l="l" t="t" r="r" b="b"/>
              <a:pathLst>
                <a:path w="2550" h="5258" extrusionOk="0">
                  <a:moveTo>
                    <a:pt x="452" y="1"/>
                  </a:moveTo>
                  <a:cubicBezTo>
                    <a:pt x="300" y="1"/>
                    <a:pt x="149" y="20"/>
                    <a:pt x="0" y="61"/>
                  </a:cubicBezTo>
                  <a:lnTo>
                    <a:pt x="1878" y="5258"/>
                  </a:lnTo>
                  <a:cubicBezTo>
                    <a:pt x="2156" y="4805"/>
                    <a:pt x="2391" y="4325"/>
                    <a:pt x="2549" y="3828"/>
                  </a:cubicBezTo>
                  <a:lnTo>
                    <a:pt x="601" y="7"/>
                  </a:lnTo>
                  <a:cubicBezTo>
                    <a:pt x="551" y="3"/>
                    <a:pt x="50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45"/>
          <p:cNvGrpSpPr/>
          <p:nvPr/>
        </p:nvGrpSpPr>
        <p:grpSpPr>
          <a:xfrm>
            <a:off x="463664" y="2252626"/>
            <a:ext cx="921055" cy="1534326"/>
            <a:chOff x="-5686015" y="2503774"/>
            <a:chExt cx="921055" cy="1534326"/>
          </a:xfrm>
        </p:grpSpPr>
        <p:sp>
          <p:nvSpPr>
            <p:cNvPr id="791" name="Google Shape;791;p45"/>
            <p:cNvSpPr/>
            <p:nvPr/>
          </p:nvSpPr>
          <p:spPr>
            <a:xfrm>
              <a:off x="-5686015" y="3514817"/>
              <a:ext cx="267939" cy="523284"/>
            </a:xfrm>
            <a:custGeom>
              <a:avLst/>
              <a:gdLst/>
              <a:ahLst/>
              <a:cxnLst/>
              <a:rect l="l" t="t" r="r" b="b"/>
              <a:pathLst>
                <a:path w="3659" h="7146" extrusionOk="0">
                  <a:moveTo>
                    <a:pt x="3484" y="1"/>
                  </a:moveTo>
                  <a:lnTo>
                    <a:pt x="2092" y="1393"/>
                  </a:lnTo>
                  <a:lnTo>
                    <a:pt x="181" y="5978"/>
                  </a:lnTo>
                  <a:cubicBezTo>
                    <a:pt x="1" y="6409"/>
                    <a:pt x="208" y="6901"/>
                    <a:pt x="640" y="7081"/>
                  </a:cubicBezTo>
                  <a:cubicBezTo>
                    <a:pt x="744" y="7125"/>
                    <a:pt x="853" y="7146"/>
                    <a:pt x="960" y="7146"/>
                  </a:cubicBezTo>
                  <a:cubicBezTo>
                    <a:pt x="1290" y="7146"/>
                    <a:pt x="1606" y="6949"/>
                    <a:pt x="1742" y="6628"/>
                  </a:cubicBezTo>
                  <a:lnTo>
                    <a:pt x="3647" y="2042"/>
                  </a:lnTo>
                  <a:lnTo>
                    <a:pt x="3658" y="72"/>
                  </a:lnTo>
                  <a:lnTo>
                    <a:pt x="3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5"/>
            <p:cNvSpPr/>
            <p:nvPr/>
          </p:nvSpPr>
          <p:spPr>
            <a:xfrm>
              <a:off x="-5472558" y="3149781"/>
              <a:ext cx="311510" cy="451740"/>
            </a:xfrm>
            <a:custGeom>
              <a:avLst/>
              <a:gdLst/>
              <a:ahLst/>
              <a:cxnLst/>
              <a:rect l="l" t="t" r="r" b="b"/>
              <a:pathLst>
                <a:path w="4254" h="6169" extrusionOk="0">
                  <a:moveTo>
                    <a:pt x="719" y="1"/>
                  </a:moveTo>
                  <a:cubicBezTo>
                    <a:pt x="668" y="1"/>
                    <a:pt x="617" y="18"/>
                    <a:pt x="574" y="51"/>
                  </a:cubicBezTo>
                  <a:cubicBezTo>
                    <a:pt x="476" y="127"/>
                    <a:pt x="459" y="269"/>
                    <a:pt x="536" y="368"/>
                  </a:cubicBezTo>
                  <a:cubicBezTo>
                    <a:pt x="547" y="379"/>
                    <a:pt x="1677" y="1923"/>
                    <a:pt x="45" y="5843"/>
                  </a:cubicBezTo>
                  <a:cubicBezTo>
                    <a:pt x="1" y="5957"/>
                    <a:pt x="55" y="6088"/>
                    <a:pt x="170" y="6138"/>
                  </a:cubicBezTo>
                  <a:cubicBezTo>
                    <a:pt x="176" y="6138"/>
                    <a:pt x="181" y="6143"/>
                    <a:pt x="186" y="6143"/>
                  </a:cubicBezTo>
                  <a:cubicBezTo>
                    <a:pt x="192" y="6148"/>
                    <a:pt x="197" y="6148"/>
                    <a:pt x="203" y="6154"/>
                  </a:cubicBezTo>
                  <a:cubicBezTo>
                    <a:pt x="231" y="6164"/>
                    <a:pt x="259" y="6169"/>
                    <a:pt x="287" y="6169"/>
                  </a:cubicBezTo>
                  <a:cubicBezTo>
                    <a:pt x="379" y="6169"/>
                    <a:pt x="465" y="6116"/>
                    <a:pt x="503" y="6028"/>
                  </a:cubicBezTo>
                  <a:cubicBezTo>
                    <a:pt x="2130" y="2125"/>
                    <a:pt x="4013" y="1831"/>
                    <a:pt x="4040" y="1825"/>
                  </a:cubicBezTo>
                  <a:cubicBezTo>
                    <a:pt x="4166" y="1814"/>
                    <a:pt x="4253" y="1700"/>
                    <a:pt x="4242" y="1580"/>
                  </a:cubicBezTo>
                  <a:cubicBezTo>
                    <a:pt x="4227" y="1464"/>
                    <a:pt x="4133" y="1376"/>
                    <a:pt x="4020" y="1376"/>
                  </a:cubicBezTo>
                  <a:cubicBezTo>
                    <a:pt x="4010" y="1376"/>
                    <a:pt x="4001" y="1376"/>
                    <a:pt x="3991" y="1378"/>
                  </a:cubicBezTo>
                  <a:cubicBezTo>
                    <a:pt x="3920" y="1383"/>
                    <a:pt x="2616" y="1558"/>
                    <a:pt x="1207" y="3698"/>
                  </a:cubicBezTo>
                  <a:cubicBezTo>
                    <a:pt x="1731" y="1192"/>
                    <a:pt x="934" y="138"/>
                    <a:pt x="891" y="84"/>
                  </a:cubicBezTo>
                  <a:cubicBezTo>
                    <a:pt x="848" y="29"/>
                    <a:pt x="784" y="1"/>
                    <a:pt x="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5"/>
            <p:cNvSpPr/>
            <p:nvPr/>
          </p:nvSpPr>
          <p:spPr>
            <a:xfrm>
              <a:off x="-5570463" y="2503774"/>
              <a:ext cx="805503" cy="793054"/>
            </a:xfrm>
            <a:custGeom>
              <a:avLst/>
              <a:gdLst/>
              <a:ahLst/>
              <a:cxnLst/>
              <a:rect l="l" t="t" r="r" b="b"/>
              <a:pathLst>
                <a:path w="11000" h="10830" extrusionOk="0">
                  <a:moveTo>
                    <a:pt x="5865" y="645"/>
                  </a:moveTo>
                  <a:cubicBezTo>
                    <a:pt x="6270" y="645"/>
                    <a:pt x="6678" y="711"/>
                    <a:pt x="7075" y="849"/>
                  </a:cubicBezTo>
                  <a:cubicBezTo>
                    <a:pt x="9269" y="1607"/>
                    <a:pt x="10345" y="4266"/>
                    <a:pt x="9471" y="6788"/>
                  </a:cubicBezTo>
                  <a:cubicBezTo>
                    <a:pt x="8761" y="8852"/>
                    <a:pt x="6968" y="10185"/>
                    <a:pt x="5138" y="10185"/>
                  </a:cubicBezTo>
                  <a:cubicBezTo>
                    <a:pt x="4732" y="10185"/>
                    <a:pt x="4324" y="10119"/>
                    <a:pt x="3925" y="9981"/>
                  </a:cubicBezTo>
                  <a:cubicBezTo>
                    <a:pt x="1731" y="9222"/>
                    <a:pt x="661" y="6564"/>
                    <a:pt x="1529" y="4042"/>
                  </a:cubicBezTo>
                  <a:cubicBezTo>
                    <a:pt x="2244" y="1978"/>
                    <a:pt x="4037" y="645"/>
                    <a:pt x="5865" y="645"/>
                  </a:cubicBezTo>
                  <a:close/>
                  <a:moveTo>
                    <a:pt x="5916" y="1"/>
                  </a:moveTo>
                  <a:cubicBezTo>
                    <a:pt x="3836" y="1"/>
                    <a:pt x="1803" y="1515"/>
                    <a:pt x="994" y="3856"/>
                  </a:cubicBezTo>
                  <a:cubicBezTo>
                    <a:pt x="0" y="6722"/>
                    <a:pt x="1223" y="9741"/>
                    <a:pt x="3712" y="10598"/>
                  </a:cubicBezTo>
                  <a:cubicBezTo>
                    <a:pt x="4164" y="10755"/>
                    <a:pt x="4627" y="10829"/>
                    <a:pt x="5088" y="10829"/>
                  </a:cubicBezTo>
                  <a:cubicBezTo>
                    <a:pt x="7166" y="10829"/>
                    <a:pt x="9203" y="9314"/>
                    <a:pt x="10012" y="6973"/>
                  </a:cubicBezTo>
                  <a:cubicBezTo>
                    <a:pt x="11000" y="4108"/>
                    <a:pt x="9783" y="1089"/>
                    <a:pt x="7293" y="232"/>
                  </a:cubicBezTo>
                  <a:cubicBezTo>
                    <a:pt x="6840" y="75"/>
                    <a:pt x="6377" y="1"/>
                    <a:pt x="59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5"/>
            <p:cNvSpPr/>
            <p:nvPr/>
          </p:nvSpPr>
          <p:spPr>
            <a:xfrm>
              <a:off x="-5480906" y="2551079"/>
              <a:ext cx="626022" cy="698444"/>
            </a:xfrm>
            <a:custGeom>
              <a:avLst/>
              <a:gdLst/>
              <a:ahLst/>
              <a:cxnLst/>
              <a:rect l="l" t="t" r="r" b="b"/>
              <a:pathLst>
                <a:path w="8549" h="9538" extrusionOk="0">
                  <a:moveTo>
                    <a:pt x="2811" y="476"/>
                  </a:moveTo>
                  <a:cubicBezTo>
                    <a:pt x="2981" y="558"/>
                    <a:pt x="3155" y="639"/>
                    <a:pt x="3325" y="721"/>
                  </a:cubicBezTo>
                  <a:cubicBezTo>
                    <a:pt x="3243" y="891"/>
                    <a:pt x="3161" y="1060"/>
                    <a:pt x="3079" y="1229"/>
                  </a:cubicBezTo>
                  <a:cubicBezTo>
                    <a:pt x="2910" y="1147"/>
                    <a:pt x="2741" y="1071"/>
                    <a:pt x="2571" y="989"/>
                  </a:cubicBezTo>
                  <a:cubicBezTo>
                    <a:pt x="2653" y="820"/>
                    <a:pt x="2730" y="645"/>
                    <a:pt x="2811" y="476"/>
                  </a:cubicBezTo>
                  <a:close/>
                  <a:moveTo>
                    <a:pt x="3439" y="776"/>
                  </a:moveTo>
                  <a:cubicBezTo>
                    <a:pt x="3608" y="858"/>
                    <a:pt x="3783" y="934"/>
                    <a:pt x="3952" y="1016"/>
                  </a:cubicBezTo>
                  <a:cubicBezTo>
                    <a:pt x="3876" y="1185"/>
                    <a:pt x="3794" y="1349"/>
                    <a:pt x="3712" y="1518"/>
                  </a:cubicBezTo>
                  <a:cubicBezTo>
                    <a:pt x="3543" y="1442"/>
                    <a:pt x="3374" y="1365"/>
                    <a:pt x="3199" y="1284"/>
                  </a:cubicBezTo>
                  <a:cubicBezTo>
                    <a:pt x="3281" y="1114"/>
                    <a:pt x="3357" y="945"/>
                    <a:pt x="3439" y="776"/>
                  </a:cubicBezTo>
                  <a:close/>
                  <a:moveTo>
                    <a:pt x="4067" y="1071"/>
                  </a:moveTo>
                  <a:cubicBezTo>
                    <a:pt x="4214" y="1136"/>
                    <a:pt x="4362" y="1207"/>
                    <a:pt x="4509" y="1273"/>
                  </a:cubicBezTo>
                  <a:cubicBezTo>
                    <a:pt x="4536" y="1284"/>
                    <a:pt x="4558" y="1300"/>
                    <a:pt x="4586" y="1311"/>
                  </a:cubicBezTo>
                  <a:cubicBezTo>
                    <a:pt x="4504" y="1475"/>
                    <a:pt x="4422" y="1644"/>
                    <a:pt x="4345" y="1808"/>
                  </a:cubicBezTo>
                  <a:cubicBezTo>
                    <a:pt x="4176" y="1731"/>
                    <a:pt x="4001" y="1655"/>
                    <a:pt x="3832" y="1573"/>
                  </a:cubicBezTo>
                  <a:cubicBezTo>
                    <a:pt x="3909" y="1404"/>
                    <a:pt x="3991" y="1234"/>
                    <a:pt x="4067" y="1071"/>
                  </a:cubicBezTo>
                  <a:close/>
                  <a:moveTo>
                    <a:pt x="2517" y="1103"/>
                  </a:moveTo>
                  <a:cubicBezTo>
                    <a:pt x="2686" y="1185"/>
                    <a:pt x="2855" y="1267"/>
                    <a:pt x="3024" y="1349"/>
                  </a:cubicBezTo>
                  <a:cubicBezTo>
                    <a:pt x="2942" y="1518"/>
                    <a:pt x="2866" y="1688"/>
                    <a:pt x="2784" y="1857"/>
                  </a:cubicBezTo>
                  <a:cubicBezTo>
                    <a:pt x="2615" y="1780"/>
                    <a:pt x="2451" y="1698"/>
                    <a:pt x="2282" y="1622"/>
                  </a:cubicBezTo>
                  <a:cubicBezTo>
                    <a:pt x="2358" y="1447"/>
                    <a:pt x="2440" y="1278"/>
                    <a:pt x="2517" y="1103"/>
                  </a:cubicBezTo>
                  <a:close/>
                  <a:moveTo>
                    <a:pt x="4695" y="1360"/>
                  </a:moveTo>
                  <a:cubicBezTo>
                    <a:pt x="4869" y="1442"/>
                    <a:pt x="5044" y="1524"/>
                    <a:pt x="5219" y="1600"/>
                  </a:cubicBezTo>
                  <a:cubicBezTo>
                    <a:pt x="5137" y="1769"/>
                    <a:pt x="5055" y="1933"/>
                    <a:pt x="4979" y="2097"/>
                  </a:cubicBezTo>
                  <a:cubicBezTo>
                    <a:pt x="4804" y="2020"/>
                    <a:pt x="4635" y="1944"/>
                    <a:pt x="4460" y="1862"/>
                  </a:cubicBezTo>
                  <a:cubicBezTo>
                    <a:pt x="4542" y="1698"/>
                    <a:pt x="4618" y="1529"/>
                    <a:pt x="4695" y="1360"/>
                  </a:cubicBezTo>
                  <a:close/>
                  <a:moveTo>
                    <a:pt x="3144" y="1404"/>
                  </a:moveTo>
                  <a:cubicBezTo>
                    <a:pt x="3314" y="1486"/>
                    <a:pt x="3483" y="1562"/>
                    <a:pt x="3652" y="1644"/>
                  </a:cubicBezTo>
                  <a:cubicBezTo>
                    <a:pt x="3576" y="1808"/>
                    <a:pt x="3499" y="1977"/>
                    <a:pt x="3417" y="2146"/>
                  </a:cubicBezTo>
                  <a:cubicBezTo>
                    <a:pt x="3248" y="2070"/>
                    <a:pt x="3079" y="1993"/>
                    <a:pt x="2910" y="1917"/>
                  </a:cubicBezTo>
                  <a:cubicBezTo>
                    <a:pt x="2986" y="1742"/>
                    <a:pt x="3068" y="1573"/>
                    <a:pt x="3144" y="1404"/>
                  </a:cubicBezTo>
                  <a:close/>
                  <a:moveTo>
                    <a:pt x="1600" y="1436"/>
                  </a:moveTo>
                  <a:cubicBezTo>
                    <a:pt x="1769" y="1518"/>
                    <a:pt x="1938" y="1600"/>
                    <a:pt x="2102" y="1677"/>
                  </a:cubicBezTo>
                  <a:cubicBezTo>
                    <a:pt x="2031" y="1835"/>
                    <a:pt x="1954" y="1999"/>
                    <a:pt x="1883" y="2157"/>
                  </a:cubicBezTo>
                  <a:cubicBezTo>
                    <a:pt x="1878" y="2168"/>
                    <a:pt x="1867" y="2179"/>
                    <a:pt x="1862" y="2195"/>
                  </a:cubicBezTo>
                  <a:cubicBezTo>
                    <a:pt x="1698" y="2113"/>
                    <a:pt x="1529" y="2037"/>
                    <a:pt x="1359" y="1960"/>
                  </a:cubicBezTo>
                  <a:cubicBezTo>
                    <a:pt x="1441" y="1786"/>
                    <a:pt x="1523" y="1611"/>
                    <a:pt x="1600" y="1436"/>
                  </a:cubicBezTo>
                  <a:close/>
                  <a:moveTo>
                    <a:pt x="5328" y="1649"/>
                  </a:moveTo>
                  <a:cubicBezTo>
                    <a:pt x="5503" y="1731"/>
                    <a:pt x="5672" y="1813"/>
                    <a:pt x="5847" y="1889"/>
                  </a:cubicBezTo>
                  <a:cubicBezTo>
                    <a:pt x="5770" y="2059"/>
                    <a:pt x="5688" y="2222"/>
                    <a:pt x="5612" y="2386"/>
                  </a:cubicBezTo>
                  <a:cubicBezTo>
                    <a:pt x="5437" y="2310"/>
                    <a:pt x="5268" y="2233"/>
                    <a:pt x="5093" y="2152"/>
                  </a:cubicBezTo>
                  <a:cubicBezTo>
                    <a:pt x="5170" y="1988"/>
                    <a:pt x="5252" y="1819"/>
                    <a:pt x="5328" y="1649"/>
                  </a:cubicBezTo>
                  <a:close/>
                  <a:moveTo>
                    <a:pt x="3772" y="1698"/>
                  </a:moveTo>
                  <a:cubicBezTo>
                    <a:pt x="3898" y="1753"/>
                    <a:pt x="4018" y="1813"/>
                    <a:pt x="4143" y="1868"/>
                  </a:cubicBezTo>
                  <a:cubicBezTo>
                    <a:pt x="4187" y="1889"/>
                    <a:pt x="4236" y="1911"/>
                    <a:pt x="4285" y="1933"/>
                  </a:cubicBezTo>
                  <a:cubicBezTo>
                    <a:pt x="4203" y="2102"/>
                    <a:pt x="4127" y="2272"/>
                    <a:pt x="4051" y="2435"/>
                  </a:cubicBezTo>
                  <a:cubicBezTo>
                    <a:pt x="3881" y="2359"/>
                    <a:pt x="3707" y="2283"/>
                    <a:pt x="3537" y="2201"/>
                  </a:cubicBezTo>
                  <a:cubicBezTo>
                    <a:pt x="3614" y="2037"/>
                    <a:pt x="3696" y="1868"/>
                    <a:pt x="3772" y="1698"/>
                  </a:cubicBezTo>
                  <a:close/>
                  <a:moveTo>
                    <a:pt x="2227" y="1737"/>
                  </a:moveTo>
                  <a:cubicBezTo>
                    <a:pt x="2397" y="1819"/>
                    <a:pt x="2560" y="1895"/>
                    <a:pt x="2730" y="1977"/>
                  </a:cubicBezTo>
                  <a:cubicBezTo>
                    <a:pt x="2653" y="2146"/>
                    <a:pt x="2571" y="2315"/>
                    <a:pt x="2495" y="2484"/>
                  </a:cubicBezTo>
                  <a:cubicBezTo>
                    <a:pt x="2326" y="2408"/>
                    <a:pt x="2156" y="2332"/>
                    <a:pt x="1993" y="2250"/>
                  </a:cubicBezTo>
                  <a:cubicBezTo>
                    <a:pt x="2069" y="2081"/>
                    <a:pt x="2145" y="1906"/>
                    <a:pt x="2227" y="1737"/>
                  </a:cubicBezTo>
                  <a:close/>
                  <a:moveTo>
                    <a:pt x="5956" y="1944"/>
                  </a:moveTo>
                  <a:cubicBezTo>
                    <a:pt x="6130" y="2020"/>
                    <a:pt x="6305" y="2102"/>
                    <a:pt x="6480" y="2184"/>
                  </a:cubicBezTo>
                  <a:cubicBezTo>
                    <a:pt x="6398" y="2348"/>
                    <a:pt x="6321" y="2517"/>
                    <a:pt x="6240" y="2681"/>
                  </a:cubicBezTo>
                  <a:cubicBezTo>
                    <a:pt x="6070" y="2599"/>
                    <a:pt x="5896" y="2523"/>
                    <a:pt x="5726" y="2441"/>
                  </a:cubicBezTo>
                  <a:cubicBezTo>
                    <a:pt x="5803" y="2277"/>
                    <a:pt x="5879" y="2108"/>
                    <a:pt x="5956" y="1944"/>
                  </a:cubicBezTo>
                  <a:close/>
                  <a:moveTo>
                    <a:pt x="4405" y="1988"/>
                  </a:moveTo>
                  <a:cubicBezTo>
                    <a:pt x="4575" y="2070"/>
                    <a:pt x="4744" y="2146"/>
                    <a:pt x="4919" y="2228"/>
                  </a:cubicBezTo>
                  <a:cubicBezTo>
                    <a:pt x="4837" y="2392"/>
                    <a:pt x="4760" y="2561"/>
                    <a:pt x="4678" y="2725"/>
                  </a:cubicBezTo>
                  <a:cubicBezTo>
                    <a:pt x="4509" y="2648"/>
                    <a:pt x="4340" y="2572"/>
                    <a:pt x="4171" y="2490"/>
                  </a:cubicBezTo>
                  <a:cubicBezTo>
                    <a:pt x="4247" y="2326"/>
                    <a:pt x="4324" y="2157"/>
                    <a:pt x="4405" y="1988"/>
                  </a:cubicBezTo>
                  <a:close/>
                  <a:moveTo>
                    <a:pt x="2855" y="2031"/>
                  </a:moveTo>
                  <a:cubicBezTo>
                    <a:pt x="3024" y="2113"/>
                    <a:pt x="3194" y="2190"/>
                    <a:pt x="3363" y="2272"/>
                  </a:cubicBezTo>
                  <a:cubicBezTo>
                    <a:pt x="3281" y="2441"/>
                    <a:pt x="3204" y="2610"/>
                    <a:pt x="3123" y="2779"/>
                  </a:cubicBezTo>
                  <a:cubicBezTo>
                    <a:pt x="2953" y="2697"/>
                    <a:pt x="2790" y="2621"/>
                    <a:pt x="2620" y="2545"/>
                  </a:cubicBezTo>
                  <a:cubicBezTo>
                    <a:pt x="2697" y="2375"/>
                    <a:pt x="2773" y="2206"/>
                    <a:pt x="2855" y="2031"/>
                  </a:cubicBezTo>
                  <a:close/>
                  <a:moveTo>
                    <a:pt x="1310" y="2070"/>
                  </a:moveTo>
                  <a:cubicBezTo>
                    <a:pt x="1480" y="2152"/>
                    <a:pt x="1643" y="2228"/>
                    <a:pt x="1813" y="2310"/>
                  </a:cubicBezTo>
                  <a:cubicBezTo>
                    <a:pt x="1731" y="2479"/>
                    <a:pt x="1654" y="2654"/>
                    <a:pt x="1572" y="2823"/>
                  </a:cubicBezTo>
                  <a:cubicBezTo>
                    <a:pt x="1409" y="2747"/>
                    <a:pt x="1239" y="2670"/>
                    <a:pt x="1070" y="2588"/>
                  </a:cubicBezTo>
                  <a:cubicBezTo>
                    <a:pt x="1152" y="2414"/>
                    <a:pt x="1234" y="2244"/>
                    <a:pt x="1310" y="2070"/>
                  </a:cubicBezTo>
                  <a:close/>
                  <a:moveTo>
                    <a:pt x="6589" y="2233"/>
                  </a:moveTo>
                  <a:cubicBezTo>
                    <a:pt x="6764" y="2315"/>
                    <a:pt x="6938" y="2397"/>
                    <a:pt x="7108" y="2479"/>
                  </a:cubicBezTo>
                  <a:cubicBezTo>
                    <a:pt x="7031" y="2643"/>
                    <a:pt x="6949" y="2807"/>
                    <a:pt x="6873" y="2976"/>
                  </a:cubicBezTo>
                  <a:cubicBezTo>
                    <a:pt x="6698" y="2894"/>
                    <a:pt x="6529" y="2812"/>
                    <a:pt x="6354" y="2736"/>
                  </a:cubicBezTo>
                  <a:cubicBezTo>
                    <a:pt x="6420" y="2594"/>
                    <a:pt x="6485" y="2446"/>
                    <a:pt x="6556" y="2304"/>
                  </a:cubicBezTo>
                  <a:cubicBezTo>
                    <a:pt x="6567" y="2283"/>
                    <a:pt x="6578" y="2261"/>
                    <a:pt x="6589" y="2233"/>
                  </a:cubicBezTo>
                  <a:close/>
                  <a:moveTo>
                    <a:pt x="5033" y="2283"/>
                  </a:moveTo>
                  <a:cubicBezTo>
                    <a:pt x="5208" y="2359"/>
                    <a:pt x="5377" y="2441"/>
                    <a:pt x="5546" y="2517"/>
                  </a:cubicBezTo>
                  <a:cubicBezTo>
                    <a:pt x="5470" y="2681"/>
                    <a:pt x="5388" y="2850"/>
                    <a:pt x="5312" y="3014"/>
                  </a:cubicBezTo>
                  <a:cubicBezTo>
                    <a:pt x="5142" y="2938"/>
                    <a:pt x="4973" y="2861"/>
                    <a:pt x="4798" y="2779"/>
                  </a:cubicBezTo>
                  <a:cubicBezTo>
                    <a:pt x="4880" y="2615"/>
                    <a:pt x="4957" y="2446"/>
                    <a:pt x="5033" y="2283"/>
                  </a:cubicBezTo>
                  <a:close/>
                  <a:moveTo>
                    <a:pt x="3483" y="2326"/>
                  </a:moveTo>
                  <a:cubicBezTo>
                    <a:pt x="3581" y="2375"/>
                    <a:pt x="3679" y="2419"/>
                    <a:pt x="3778" y="2463"/>
                  </a:cubicBezTo>
                  <a:cubicBezTo>
                    <a:pt x="3849" y="2495"/>
                    <a:pt x="3920" y="2528"/>
                    <a:pt x="3991" y="2566"/>
                  </a:cubicBezTo>
                  <a:cubicBezTo>
                    <a:pt x="3914" y="2730"/>
                    <a:pt x="3832" y="2899"/>
                    <a:pt x="3756" y="3069"/>
                  </a:cubicBezTo>
                  <a:cubicBezTo>
                    <a:pt x="3587" y="2987"/>
                    <a:pt x="3417" y="2910"/>
                    <a:pt x="3248" y="2834"/>
                  </a:cubicBezTo>
                  <a:cubicBezTo>
                    <a:pt x="3325" y="2665"/>
                    <a:pt x="3406" y="2495"/>
                    <a:pt x="3483" y="2326"/>
                  </a:cubicBezTo>
                  <a:close/>
                  <a:moveTo>
                    <a:pt x="1938" y="2370"/>
                  </a:moveTo>
                  <a:cubicBezTo>
                    <a:pt x="2102" y="2446"/>
                    <a:pt x="2271" y="2528"/>
                    <a:pt x="2440" y="2605"/>
                  </a:cubicBezTo>
                  <a:cubicBezTo>
                    <a:pt x="2358" y="2779"/>
                    <a:pt x="2282" y="2948"/>
                    <a:pt x="2200" y="3118"/>
                  </a:cubicBezTo>
                  <a:cubicBezTo>
                    <a:pt x="2036" y="3041"/>
                    <a:pt x="1867" y="2959"/>
                    <a:pt x="1703" y="2883"/>
                  </a:cubicBezTo>
                  <a:cubicBezTo>
                    <a:pt x="1780" y="2714"/>
                    <a:pt x="1856" y="2539"/>
                    <a:pt x="1938" y="2370"/>
                  </a:cubicBezTo>
                  <a:close/>
                  <a:moveTo>
                    <a:pt x="7217" y="2528"/>
                  </a:moveTo>
                  <a:cubicBezTo>
                    <a:pt x="7391" y="2610"/>
                    <a:pt x="7566" y="2692"/>
                    <a:pt x="7741" y="2774"/>
                  </a:cubicBezTo>
                  <a:cubicBezTo>
                    <a:pt x="7659" y="2938"/>
                    <a:pt x="7577" y="3107"/>
                    <a:pt x="7501" y="3271"/>
                  </a:cubicBezTo>
                  <a:cubicBezTo>
                    <a:pt x="7326" y="3189"/>
                    <a:pt x="7157" y="3107"/>
                    <a:pt x="6987" y="3025"/>
                  </a:cubicBezTo>
                  <a:cubicBezTo>
                    <a:pt x="7042" y="2910"/>
                    <a:pt x="7097" y="2790"/>
                    <a:pt x="7151" y="2670"/>
                  </a:cubicBezTo>
                  <a:cubicBezTo>
                    <a:pt x="7173" y="2626"/>
                    <a:pt x="7195" y="2577"/>
                    <a:pt x="7217" y="2528"/>
                  </a:cubicBezTo>
                  <a:close/>
                  <a:moveTo>
                    <a:pt x="5666" y="2572"/>
                  </a:moveTo>
                  <a:cubicBezTo>
                    <a:pt x="5836" y="2648"/>
                    <a:pt x="6010" y="2730"/>
                    <a:pt x="6180" y="2812"/>
                  </a:cubicBezTo>
                  <a:cubicBezTo>
                    <a:pt x="6098" y="2976"/>
                    <a:pt x="6021" y="3140"/>
                    <a:pt x="5939" y="3309"/>
                  </a:cubicBezTo>
                  <a:cubicBezTo>
                    <a:pt x="5770" y="3227"/>
                    <a:pt x="5601" y="3150"/>
                    <a:pt x="5432" y="3069"/>
                  </a:cubicBezTo>
                  <a:cubicBezTo>
                    <a:pt x="5508" y="2905"/>
                    <a:pt x="5585" y="2736"/>
                    <a:pt x="5666" y="2572"/>
                  </a:cubicBezTo>
                  <a:close/>
                  <a:moveTo>
                    <a:pt x="4111" y="2621"/>
                  </a:moveTo>
                  <a:cubicBezTo>
                    <a:pt x="4280" y="2697"/>
                    <a:pt x="4449" y="2774"/>
                    <a:pt x="4618" y="2856"/>
                  </a:cubicBezTo>
                  <a:cubicBezTo>
                    <a:pt x="4542" y="3019"/>
                    <a:pt x="4465" y="3189"/>
                    <a:pt x="4389" y="3352"/>
                  </a:cubicBezTo>
                  <a:cubicBezTo>
                    <a:pt x="4220" y="3276"/>
                    <a:pt x="4051" y="3200"/>
                    <a:pt x="3881" y="3123"/>
                  </a:cubicBezTo>
                  <a:cubicBezTo>
                    <a:pt x="3958" y="2954"/>
                    <a:pt x="4034" y="2790"/>
                    <a:pt x="4111" y="2621"/>
                  </a:cubicBezTo>
                  <a:close/>
                  <a:moveTo>
                    <a:pt x="2566" y="2665"/>
                  </a:moveTo>
                  <a:cubicBezTo>
                    <a:pt x="2730" y="2747"/>
                    <a:pt x="2899" y="2823"/>
                    <a:pt x="3068" y="2899"/>
                  </a:cubicBezTo>
                  <a:cubicBezTo>
                    <a:pt x="2986" y="3069"/>
                    <a:pt x="2910" y="3238"/>
                    <a:pt x="2833" y="3407"/>
                  </a:cubicBezTo>
                  <a:cubicBezTo>
                    <a:pt x="2664" y="3331"/>
                    <a:pt x="2495" y="3254"/>
                    <a:pt x="2331" y="3178"/>
                  </a:cubicBezTo>
                  <a:cubicBezTo>
                    <a:pt x="2408" y="3003"/>
                    <a:pt x="2484" y="2834"/>
                    <a:pt x="2566" y="2665"/>
                  </a:cubicBezTo>
                  <a:close/>
                  <a:moveTo>
                    <a:pt x="1021" y="2703"/>
                  </a:moveTo>
                  <a:cubicBezTo>
                    <a:pt x="1185" y="2779"/>
                    <a:pt x="1354" y="2861"/>
                    <a:pt x="1518" y="2938"/>
                  </a:cubicBezTo>
                  <a:cubicBezTo>
                    <a:pt x="1441" y="3112"/>
                    <a:pt x="1359" y="3281"/>
                    <a:pt x="1283" y="3456"/>
                  </a:cubicBezTo>
                  <a:cubicBezTo>
                    <a:pt x="1114" y="3374"/>
                    <a:pt x="950" y="3298"/>
                    <a:pt x="781" y="3221"/>
                  </a:cubicBezTo>
                  <a:cubicBezTo>
                    <a:pt x="863" y="3047"/>
                    <a:pt x="939" y="2872"/>
                    <a:pt x="1021" y="2703"/>
                  </a:cubicBezTo>
                  <a:close/>
                  <a:moveTo>
                    <a:pt x="7850" y="2828"/>
                  </a:moveTo>
                  <a:cubicBezTo>
                    <a:pt x="8019" y="2910"/>
                    <a:pt x="8194" y="2992"/>
                    <a:pt x="8363" y="3074"/>
                  </a:cubicBezTo>
                  <a:cubicBezTo>
                    <a:pt x="8287" y="3243"/>
                    <a:pt x="8205" y="3407"/>
                    <a:pt x="8128" y="3571"/>
                  </a:cubicBezTo>
                  <a:cubicBezTo>
                    <a:pt x="7954" y="3489"/>
                    <a:pt x="7784" y="3407"/>
                    <a:pt x="7610" y="3325"/>
                  </a:cubicBezTo>
                  <a:cubicBezTo>
                    <a:pt x="7659" y="3232"/>
                    <a:pt x="7703" y="3134"/>
                    <a:pt x="7746" y="3041"/>
                  </a:cubicBezTo>
                  <a:cubicBezTo>
                    <a:pt x="7779" y="2970"/>
                    <a:pt x="7812" y="2899"/>
                    <a:pt x="7850" y="2828"/>
                  </a:cubicBezTo>
                  <a:close/>
                  <a:moveTo>
                    <a:pt x="6294" y="2861"/>
                  </a:moveTo>
                  <a:cubicBezTo>
                    <a:pt x="6469" y="2943"/>
                    <a:pt x="6638" y="3025"/>
                    <a:pt x="6807" y="3101"/>
                  </a:cubicBezTo>
                  <a:cubicBezTo>
                    <a:pt x="6731" y="3271"/>
                    <a:pt x="6649" y="3434"/>
                    <a:pt x="6573" y="3598"/>
                  </a:cubicBezTo>
                  <a:cubicBezTo>
                    <a:pt x="6403" y="3522"/>
                    <a:pt x="6234" y="3440"/>
                    <a:pt x="6059" y="3363"/>
                  </a:cubicBezTo>
                  <a:cubicBezTo>
                    <a:pt x="6141" y="3194"/>
                    <a:pt x="6218" y="3030"/>
                    <a:pt x="6294" y="2861"/>
                  </a:cubicBezTo>
                  <a:close/>
                  <a:moveTo>
                    <a:pt x="4744" y="2910"/>
                  </a:moveTo>
                  <a:cubicBezTo>
                    <a:pt x="4913" y="2987"/>
                    <a:pt x="5082" y="3069"/>
                    <a:pt x="5252" y="3145"/>
                  </a:cubicBezTo>
                  <a:cubicBezTo>
                    <a:pt x="5175" y="3314"/>
                    <a:pt x="5093" y="3478"/>
                    <a:pt x="5017" y="3642"/>
                  </a:cubicBezTo>
                  <a:cubicBezTo>
                    <a:pt x="4848" y="3565"/>
                    <a:pt x="4678" y="3489"/>
                    <a:pt x="4509" y="3412"/>
                  </a:cubicBezTo>
                  <a:cubicBezTo>
                    <a:pt x="4586" y="3243"/>
                    <a:pt x="4662" y="3079"/>
                    <a:pt x="4744" y="2910"/>
                  </a:cubicBezTo>
                  <a:close/>
                  <a:moveTo>
                    <a:pt x="3194" y="2959"/>
                  </a:moveTo>
                  <a:cubicBezTo>
                    <a:pt x="3265" y="2992"/>
                    <a:pt x="3336" y="3025"/>
                    <a:pt x="3406" y="3058"/>
                  </a:cubicBezTo>
                  <a:cubicBezTo>
                    <a:pt x="3505" y="3107"/>
                    <a:pt x="3598" y="3150"/>
                    <a:pt x="3696" y="3194"/>
                  </a:cubicBezTo>
                  <a:cubicBezTo>
                    <a:pt x="3685" y="3216"/>
                    <a:pt x="3674" y="3238"/>
                    <a:pt x="3668" y="3254"/>
                  </a:cubicBezTo>
                  <a:cubicBezTo>
                    <a:pt x="3598" y="3402"/>
                    <a:pt x="3532" y="3549"/>
                    <a:pt x="3467" y="3696"/>
                  </a:cubicBezTo>
                  <a:cubicBezTo>
                    <a:pt x="3297" y="3620"/>
                    <a:pt x="3128" y="3543"/>
                    <a:pt x="2959" y="3467"/>
                  </a:cubicBezTo>
                  <a:cubicBezTo>
                    <a:pt x="3035" y="3298"/>
                    <a:pt x="3117" y="3129"/>
                    <a:pt x="3194" y="2959"/>
                  </a:cubicBezTo>
                  <a:close/>
                  <a:moveTo>
                    <a:pt x="1649" y="3003"/>
                  </a:moveTo>
                  <a:cubicBezTo>
                    <a:pt x="1813" y="3079"/>
                    <a:pt x="1982" y="3161"/>
                    <a:pt x="2145" y="3238"/>
                  </a:cubicBezTo>
                  <a:cubicBezTo>
                    <a:pt x="2069" y="3407"/>
                    <a:pt x="1993" y="3576"/>
                    <a:pt x="1911" y="3745"/>
                  </a:cubicBezTo>
                  <a:cubicBezTo>
                    <a:pt x="1747" y="3669"/>
                    <a:pt x="1578" y="3593"/>
                    <a:pt x="1414" y="3516"/>
                  </a:cubicBezTo>
                  <a:cubicBezTo>
                    <a:pt x="1490" y="3342"/>
                    <a:pt x="1567" y="3172"/>
                    <a:pt x="1649" y="3003"/>
                  </a:cubicBezTo>
                  <a:close/>
                  <a:moveTo>
                    <a:pt x="6922" y="3156"/>
                  </a:moveTo>
                  <a:cubicBezTo>
                    <a:pt x="7097" y="3238"/>
                    <a:pt x="7266" y="3320"/>
                    <a:pt x="7435" y="3402"/>
                  </a:cubicBezTo>
                  <a:cubicBezTo>
                    <a:pt x="7359" y="3565"/>
                    <a:pt x="7277" y="3735"/>
                    <a:pt x="7200" y="3898"/>
                  </a:cubicBezTo>
                  <a:cubicBezTo>
                    <a:pt x="7031" y="3816"/>
                    <a:pt x="6862" y="3735"/>
                    <a:pt x="6693" y="3658"/>
                  </a:cubicBezTo>
                  <a:cubicBezTo>
                    <a:pt x="6769" y="3489"/>
                    <a:pt x="6845" y="3325"/>
                    <a:pt x="6922" y="3156"/>
                  </a:cubicBezTo>
                  <a:close/>
                  <a:moveTo>
                    <a:pt x="5372" y="3200"/>
                  </a:moveTo>
                  <a:cubicBezTo>
                    <a:pt x="5541" y="3281"/>
                    <a:pt x="5710" y="3358"/>
                    <a:pt x="5879" y="3440"/>
                  </a:cubicBezTo>
                  <a:cubicBezTo>
                    <a:pt x="5803" y="3604"/>
                    <a:pt x="5726" y="3773"/>
                    <a:pt x="5650" y="3937"/>
                  </a:cubicBezTo>
                  <a:cubicBezTo>
                    <a:pt x="5481" y="3860"/>
                    <a:pt x="5312" y="3778"/>
                    <a:pt x="5142" y="3702"/>
                  </a:cubicBezTo>
                  <a:cubicBezTo>
                    <a:pt x="5219" y="3533"/>
                    <a:pt x="5295" y="3369"/>
                    <a:pt x="5372" y="3200"/>
                  </a:cubicBezTo>
                  <a:close/>
                  <a:moveTo>
                    <a:pt x="3821" y="3249"/>
                  </a:moveTo>
                  <a:cubicBezTo>
                    <a:pt x="3991" y="3331"/>
                    <a:pt x="4160" y="3407"/>
                    <a:pt x="4329" y="3483"/>
                  </a:cubicBezTo>
                  <a:cubicBezTo>
                    <a:pt x="4307" y="3533"/>
                    <a:pt x="4285" y="3576"/>
                    <a:pt x="4263" y="3625"/>
                  </a:cubicBezTo>
                  <a:cubicBezTo>
                    <a:pt x="4203" y="3745"/>
                    <a:pt x="4149" y="3866"/>
                    <a:pt x="4094" y="3986"/>
                  </a:cubicBezTo>
                  <a:cubicBezTo>
                    <a:pt x="3925" y="3909"/>
                    <a:pt x="3761" y="3833"/>
                    <a:pt x="3592" y="3756"/>
                  </a:cubicBezTo>
                  <a:cubicBezTo>
                    <a:pt x="3668" y="3587"/>
                    <a:pt x="3745" y="3418"/>
                    <a:pt x="3821" y="3249"/>
                  </a:cubicBezTo>
                  <a:close/>
                  <a:moveTo>
                    <a:pt x="2277" y="3298"/>
                  </a:moveTo>
                  <a:cubicBezTo>
                    <a:pt x="2440" y="3374"/>
                    <a:pt x="2609" y="3451"/>
                    <a:pt x="2773" y="3533"/>
                  </a:cubicBezTo>
                  <a:cubicBezTo>
                    <a:pt x="2697" y="3702"/>
                    <a:pt x="2620" y="3866"/>
                    <a:pt x="2544" y="4035"/>
                  </a:cubicBezTo>
                  <a:cubicBezTo>
                    <a:pt x="2375" y="3958"/>
                    <a:pt x="2206" y="3882"/>
                    <a:pt x="2042" y="3805"/>
                  </a:cubicBezTo>
                  <a:cubicBezTo>
                    <a:pt x="2118" y="3636"/>
                    <a:pt x="2195" y="3467"/>
                    <a:pt x="2277" y="3298"/>
                  </a:cubicBezTo>
                  <a:close/>
                  <a:moveTo>
                    <a:pt x="732" y="3336"/>
                  </a:moveTo>
                  <a:cubicBezTo>
                    <a:pt x="895" y="3412"/>
                    <a:pt x="1065" y="3494"/>
                    <a:pt x="1228" y="3571"/>
                  </a:cubicBezTo>
                  <a:cubicBezTo>
                    <a:pt x="1147" y="3745"/>
                    <a:pt x="1070" y="3915"/>
                    <a:pt x="994" y="4084"/>
                  </a:cubicBezTo>
                  <a:cubicBezTo>
                    <a:pt x="824" y="4007"/>
                    <a:pt x="655" y="3931"/>
                    <a:pt x="491" y="3849"/>
                  </a:cubicBezTo>
                  <a:cubicBezTo>
                    <a:pt x="573" y="3680"/>
                    <a:pt x="650" y="3505"/>
                    <a:pt x="732" y="3336"/>
                  </a:cubicBezTo>
                  <a:close/>
                  <a:moveTo>
                    <a:pt x="7550" y="3456"/>
                  </a:moveTo>
                  <a:cubicBezTo>
                    <a:pt x="7724" y="3538"/>
                    <a:pt x="7894" y="3620"/>
                    <a:pt x="8063" y="3702"/>
                  </a:cubicBezTo>
                  <a:cubicBezTo>
                    <a:pt x="7986" y="3871"/>
                    <a:pt x="7904" y="4035"/>
                    <a:pt x="7823" y="4199"/>
                  </a:cubicBezTo>
                  <a:cubicBezTo>
                    <a:pt x="7659" y="4117"/>
                    <a:pt x="7490" y="4035"/>
                    <a:pt x="7320" y="3953"/>
                  </a:cubicBezTo>
                  <a:cubicBezTo>
                    <a:pt x="7397" y="3789"/>
                    <a:pt x="7473" y="3620"/>
                    <a:pt x="7550" y="3456"/>
                  </a:cubicBezTo>
                  <a:close/>
                  <a:moveTo>
                    <a:pt x="5999" y="3494"/>
                  </a:moveTo>
                  <a:cubicBezTo>
                    <a:pt x="6174" y="3571"/>
                    <a:pt x="6343" y="3653"/>
                    <a:pt x="6513" y="3729"/>
                  </a:cubicBezTo>
                  <a:cubicBezTo>
                    <a:pt x="6431" y="3898"/>
                    <a:pt x="6354" y="4062"/>
                    <a:pt x="6278" y="4231"/>
                  </a:cubicBezTo>
                  <a:cubicBezTo>
                    <a:pt x="6261" y="4220"/>
                    <a:pt x="6245" y="4215"/>
                    <a:pt x="6229" y="4204"/>
                  </a:cubicBezTo>
                  <a:cubicBezTo>
                    <a:pt x="6076" y="4133"/>
                    <a:pt x="5923" y="4068"/>
                    <a:pt x="5770" y="3997"/>
                  </a:cubicBezTo>
                  <a:cubicBezTo>
                    <a:pt x="5847" y="3827"/>
                    <a:pt x="5923" y="3658"/>
                    <a:pt x="5999" y="3494"/>
                  </a:cubicBezTo>
                  <a:close/>
                  <a:moveTo>
                    <a:pt x="4455" y="3543"/>
                  </a:moveTo>
                  <a:cubicBezTo>
                    <a:pt x="4618" y="3620"/>
                    <a:pt x="4788" y="3696"/>
                    <a:pt x="4957" y="3773"/>
                  </a:cubicBezTo>
                  <a:cubicBezTo>
                    <a:pt x="4924" y="3844"/>
                    <a:pt x="4891" y="3920"/>
                    <a:pt x="4859" y="3991"/>
                  </a:cubicBezTo>
                  <a:cubicBezTo>
                    <a:pt x="4815" y="4084"/>
                    <a:pt x="4771" y="4177"/>
                    <a:pt x="4727" y="4275"/>
                  </a:cubicBezTo>
                  <a:cubicBezTo>
                    <a:pt x="4558" y="4199"/>
                    <a:pt x="4389" y="4122"/>
                    <a:pt x="4220" y="4040"/>
                  </a:cubicBezTo>
                  <a:cubicBezTo>
                    <a:pt x="4296" y="3876"/>
                    <a:pt x="4378" y="3707"/>
                    <a:pt x="4455" y="3543"/>
                  </a:cubicBezTo>
                  <a:close/>
                  <a:moveTo>
                    <a:pt x="2904" y="3593"/>
                  </a:moveTo>
                  <a:cubicBezTo>
                    <a:pt x="2948" y="3614"/>
                    <a:pt x="2997" y="3631"/>
                    <a:pt x="3041" y="3653"/>
                  </a:cubicBezTo>
                  <a:cubicBezTo>
                    <a:pt x="3161" y="3713"/>
                    <a:pt x="3281" y="3767"/>
                    <a:pt x="3406" y="3822"/>
                  </a:cubicBezTo>
                  <a:cubicBezTo>
                    <a:pt x="3330" y="3991"/>
                    <a:pt x="3248" y="4160"/>
                    <a:pt x="3172" y="4324"/>
                  </a:cubicBezTo>
                  <a:cubicBezTo>
                    <a:pt x="3008" y="4248"/>
                    <a:pt x="2839" y="4171"/>
                    <a:pt x="2670" y="4095"/>
                  </a:cubicBezTo>
                  <a:cubicBezTo>
                    <a:pt x="2751" y="3926"/>
                    <a:pt x="2828" y="3756"/>
                    <a:pt x="2904" y="3593"/>
                  </a:cubicBezTo>
                  <a:close/>
                  <a:moveTo>
                    <a:pt x="1359" y="3636"/>
                  </a:moveTo>
                  <a:cubicBezTo>
                    <a:pt x="1523" y="3713"/>
                    <a:pt x="1692" y="3789"/>
                    <a:pt x="1856" y="3866"/>
                  </a:cubicBezTo>
                  <a:cubicBezTo>
                    <a:pt x="1780" y="4040"/>
                    <a:pt x="1698" y="4209"/>
                    <a:pt x="1621" y="4379"/>
                  </a:cubicBezTo>
                  <a:cubicBezTo>
                    <a:pt x="1452" y="4302"/>
                    <a:pt x="1288" y="4220"/>
                    <a:pt x="1119" y="4144"/>
                  </a:cubicBezTo>
                  <a:cubicBezTo>
                    <a:pt x="1201" y="3975"/>
                    <a:pt x="1278" y="3805"/>
                    <a:pt x="1359" y="3636"/>
                  </a:cubicBezTo>
                  <a:close/>
                  <a:moveTo>
                    <a:pt x="6633" y="3789"/>
                  </a:moveTo>
                  <a:cubicBezTo>
                    <a:pt x="6802" y="3866"/>
                    <a:pt x="6971" y="3947"/>
                    <a:pt x="7140" y="4029"/>
                  </a:cubicBezTo>
                  <a:cubicBezTo>
                    <a:pt x="7058" y="4193"/>
                    <a:pt x="6982" y="4362"/>
                    <a:pt x="6906" y="4526"/>
                  </a:cubicBezTo>
                  <a:cubicBezTo>
                    <a:pt x="6736" y="4450"/>
                    <a:pt x="6567" y="4368"/>
                    <a:pt x="6398" y="4286"/>
                  </a:cubicBezTo>
                  <a:cubicBezTo>
                    <a:pt x="6474" y="4122"/>
                    <a:pt x="6551" y="3953"/>
                    <a:pt x="6633" y="3789"/>
                  </a:cubicBezTo>
                  <a:close/>
                  <a:moveTo>
                    <a:pt x="5082" y="3833"/>
                  </a:moveTo>
                  <a:cubicBezTo>
                    <a:pt x="5252" y="3909"/>
                    <a:pt x="5421" y="3986"/>
                    <a:pt x="5590" y="4068"/>
                  </a:cubicBezTo>
                  <a:cubicBezTo>
                    <a:pt x="5541" y="4166"/>
                    <a:pt x="5497" y="4259"/>
                    <a:pt x="5454" y="4357"/>
                  </a:cubicBezTo>
                  <a:cubicBezTo>
                    <a:pt x="5421" y="4428"/>
                    <a:pt x="5388" y="4499"/>
                    <a:pt x="5355" y="4564"/>
                  </a:cubicBezTo>
                  <a:cubicBezTo>
                    <a:pt x="5186" y="4488"/>
                    <a:pt x="5022" y="4411"/>
                    <a:pt x="4853" y="4335"/>
                  </a:cubicBezTo>
                  <a:cubicBezTo>
                    <a:pt x="4929" y="4166"/>
                    <a:pt x="5006" y="3997"/>
                    <a:pt x="5082" y="3833"/>
                  </a:cubicBezTo>
                  <a:close/>
                  <a:moveTo>
                    <a:pt x="3532" y="3882"/>
                  </a:moveTo>
                  <a:cubicBezTo>
                    <a:pt x="3701" y="3958"/>
                    <a:pt x="3870" y="4035"/>
                    <a:pt x="4034" y="4111"/>
                  </a:cubicBezTo>
                  <a:cubicBezTo>
                    <a:pt x="3958" y="4280"/>
                    <a:pt x="3881" y="4450"/>
                    <a:pt x="3805" y="4613"/>
                  </a:cubicBezTo>
                  <a:cubicBezTo>
                    <a:pt x="3636" y="4537"/>
                    <a:pt x="3472" y="4461"/>
                    <a:pt x="3303" y="4384"/>
                  </a:cubicBezTo>
                  <a:cubicBezTo>
                    <a:pt x="3379" y="4215"/>
                    <a:pt x="3456" y="4051"/>
                    <a:pt x="3532" y="3882"/>
                  </a:cubicBezTo>
                  <a:close/>
                  <a:moveTo>
                    <a:pt x="1987" y="3931"/>
                  </a:moveTo>
                  <a:cubicBezTo>
                    <a:pt x="2151" y="4007"/>
                    <a:pt x="2320" y="4084"/>
                    <a:pt x="2484" y="4160"/>
                  </a:cubicBezTo>
                  <a:cubicBezTo>
                    <a:pt x="2408" y="4330"/>
                    <a:pt x="2331" y="4499"/>
                    <a:pt x="2249" y="4668"/>
                  </a:cubicBezTo>
                  <a:cubicBezTo>
                    <a:pt x="2085" y="4592"/>
                    <a:pt x="1916" y="4515"/>
                    <a:pt x="1752" y="4439"/>
                  </a:cubicBezTo>
                  <a:cubicBezTo>
                    <a:pt x="1829" y="4269"/>
                    <a:pt x="1905" y="4100"/>
                    <a:pt x="1987" y="3931"/>
                  </a:cubicBezTo>
                  <a:close/>
                  <a:moveTo>
                    <a:pt x="437" y="3964"/>
                  </a:moveTo>
                  <a:cubicBezTo>
                    <a:pt x="606" y="4046"/>
                    <a:pt x="770" y="4122"/>
                    <a:pt x="934" y="4204"/>
                  </a:cubicBezTo>
                  <a:cubicBezTo>
                    <a:pt x="857" y="4373"/>
                    <a:pt x="775" y="4542"/>
                    <a:pt x="699" y="4717"/>
                  </a:cubicBezTo>
                  <a:cubicBezTo>
                    <a:pt x="530" y="4635"/>
                    <a:pt x="366" y="4559"/>
                    <a:pt x="197" y="4482"/>
                  </a:cubicBezTo>
                  <a:cubicBezTo>
                    <a:pt x="279" y="4308"/>
                    <a:pt x="360" y="4138"/>
                    <a:pt x="437" y="3964"/>
                  </a:cubicBezTo>
                  <a:close/>
                  <a:moveTo>
                    <a:pt x="7255" y="4084"/>
                  </a:moveTo>
                  <a:cubicBezTo>
                    <a:pt x="7424" y="4166"/>
                    <a:pt x="7593" y="4248"/>
                    <a:pt x="7763" y="4330"/>
                  </a:cubicBezTo>
                  <a:cubicBezTo>
                    <a:pt x="7686" y="4499"/>
                    <a:pt x="7610" y="4663"/>
                    <a:pt x="7528" y="4832"/>
                  </a:cubicBezTo>
                  <a:cubicBezTo>
                    <a:pt x="7364" y="4750"/>
                    <a:pt x="7195" y="4668"/>
                    <a:pt x="7026" y="4586"/>
                  </a:cubicBezTo>
                  <a:cubicBezTo>
                    <a:pt x="7102" y="4417"/>
                    <a:pt x="7178" y="4253"/>
                    <a:pt x="7255" y="4084"/>
                  </a:cubicBezTo>
                  <a:close/>
                  <a:moveTo>
                    <a:pt x="5710" y="4122"/>
                  </a:moveTo>
                  <a:cubicBezTo>
                    <a:pt x="5879" y="4204"/>
                    <a:pt x="6049" y="4280"/>
                    <a:pt x="6218" y="4362"/>
                  </a:cubicBezTo>
                  <a:cubicBezTo>
                    <a:pt x="6158" y="4482"/>
                    <a:pt x="6103" y="4602"/>
                    <a:pt x="6049" y="4723"/>
                  </a:cubicBezTo>
                  <a:lnTo>
                    <a:pt x="5983" y="4859"/>
                  </a:lnTo>
                  <a:cubicBezTo>
                    <a:pt x="5945" y="4843"/>
                    <a:pt x="5901" y="4821"/>
                    <a:pt x="5863" y="4804"/>
                  </a:cubicBezTo>
                  <a:cubicBezTo>
                    <a:pt x="5737" y="4744"/>
                    <a:pt x="5606" y="4684"/>
                    <a:pt x="5481" y="4624"/>
                  </a:cubicBezTo>
                  <a:cubicBezTo>
                    <a:pt x="5557" y="4461"/>
                    <a:pt x="5634" y="4291"/>
                    <a:pt x="5710" y="4122"/>
                  </a:cubicBezTo>
                  <a:close/>
                  <a:moveTo>
                    <a:pt x="4165" y="4171"/>
                  </a:moveTo>
                  <a:cubicBezTo>
                    <a:pt x="4329" y="4248"/>
                    <a:pt x="4498" y="4324"/>
                    <a:pt x="4667" y="4406"/>
                  </a:cubicBezTo>
                  <a:cubicBezTo>
                    <a:pt x="4591" y="4570"/>
                    <a:pt x="4515" y="4739"/>
                    <a:pt x="4433" y="4903"/>
                  </a:cubicBezTo>
                  <a:cubicBezTo>
                    <a:pt x="4269" y="4826"/>
                    <a:pt x="4100" y="4750"/>
                    <a:pt x="3936" y="4673"/>
                  </a:cubicBezTo>
                  <a:cubicBezTo>
                    <a:pt x="4012" y="4504"/>
                    <a:pt x="4089" y="4340"/>
                    <a:pt x="4165" y="4171"/>
                  </a:cubicBezTo>
                  <a:close/>
                  <a:moveTo>
                    <a:pt x="2615" y="4220"/>
                  </a:moveTo>
                  <a:cubicBezTo>
                    <a:pt x="2637" y="4231"/>
                    <a:pt x="2653" y="4242"/>
                    <a:pt x="2675" y="4248"/>
                  </a:cubicBezTo>
                  <a:cubicBezTo>
                    <a:pt x="2822" y="4319"/>
                    <a:pt x="2970" y="4384"/>
                    <a:pt x="3117" y="4455"/>
                  </a:cubicBezTo>
                  <a:cubicBezTo>
                    <a:pt x="3035" y="4619"/>
                    <a:pt x="2959" y="4788"/>
                    <a:pt x="2882" y="4957"/>
                  </a:cubicBezTo>
                  <a:cubicBezTo>
                    <a:pt x="2713" y="4881"/>
                    <a:pt x="2549" y="4804"/>
                    <a:pt x="2380" y="4728"/>
                  </a:cubicBezTo>
                  <a:cubicBezTo>
                    <a:pt x="2457" y="4559"/>
                    <a:pt x="2539" y="4390"/>
                    <a:pt x="2615" y="4220"/>
                  </a:cubicBezTo>
                  <a:close/>
                  <a:moveTo>
                    <a:pt x="1065" y="4264"/>
                  </a:moveTo>
                  <a:cubicBezTo>
                    <a:pt x="1234" y="4340"/>
                    <a:pt x="1398" y="4422"/>
                    <a:pt x="1567" y="4499"/>
                  </a:cubicBezTo>
                  <a:cubicBezTo>
                    <a:pt x="1485" y="4668"/>
                    <a:pt x="1409" y="4837"/>
                    <a:pt x="1327" y="5006"/>
                  </a:cubicBezTo>
                  <a:cubicBezTo>
                    <a:pt x="1163" y="4930"/>
                    <a:pt x="994" y="4854"/>
                    <a:pt x="830" y="4777"/>
                  </a:cubicBezTo>
                  <a:cubicBezTo>
                    <a:pt x="906" y="4602"/>
                    <a:pt x="988" y="4433"/>
                    <a:pt x="1065" y="4264"/>
                  </a:cubicBezTo>
                  <a:close/>
                  <a:moveTo>
                    <a:pt x="7883" y="4390"/>
                  </a:moveTo>
                  <a:cubicBezTo>
                    <a:pt x="8052" y="4471"/>
                    <a:pt x="8221" y="4553"/>
                    <a:pt x="8385" y="4635"/>
                  </a:cubicBezTo>
                  <a:cubicBezTo>
                    <a:pt x="8308" y="4804"/>
                    <a:pt x="8232" y="4974"/>
                    <a:pt x="8150" y="5137"/>
                  </a:cubicBezTo>
                  <a:cubicBezTo>
                    <a:pt x="7986" y="5056"/>
                    <a:pt x="7817" y="4974"/>
                    <a:pt x="7648" y="4892"/>
                  </a:cubicBezTo>
                  <a:cubicBezTo>
                    <a:pt x="7730" y="4723"/>
                    <a:pt x="7806" y="4553"/>
                    <a:pt x="7883" y="4390"/>
                  </a:cubicBezTo>
                  <a:close/>
                  <a:moveTo>
                    <a:pt x="6338" y="4417"/>
                  </a:moveTo>
                  <a:cubicBezTo>
                    <a:pt x="6507" y="4499"/>
                    <a:pt x="6676" y="4575"/>
                    <a:pt x="6845" y="4657"/>
                  </a:cubicBezTo>
                  <a:cubicBezTo>
                    <a:pt x="6775" y="4804"/>
                    <a:pt x="6709" y="4946"/>
                    <a:pt x="6644" y="5094"/>
                  </a:cubicBezTo>
                  <a:cubicBezTo>
                    <a:pt x="6633" y="5116"/>
                    <a:pt x="6622" y="5137"/>
                    <a:pt x="6611" y="5159"/>
                  </a:cubicBezTo>
                  <a:cubicBezTo>
                    <a:pt x="6447" y="5077"/>
                    <a:pt x="6278" y="5001"/>
                    <a:pt x="6109" y="4919"/>
                  </a:cubicBezTo>
                  <a:cubicBezTo>
                    <a:pt x="6185" y="4750"/>
                    <a:pt x="6261" y="4586"/>
                    <a:pt x="6338" y="4417"/>
                  </a:cubicBezTo>
                  <a:close/>
                  <a:moveTo>
                    <a:pt x="4793" y="4461"/>
                  </a:moveTo>
                  <a:cubicBezTo>
                    <a:pt x="4962" y="4542"/>
                    <a:pt x="5126" y="4619"/>
                    <a:pt x="5295" y="4695"/>
                  </a:cubicBezTo>
                  <a:cubicBezTo>
                    <a:pt x="5219" y="4864"/>
                    <a:pt x="5142" y="5028"/>
                    <a:pt x="5066" y="5197"/>
                  </a:cubicBezTo>
                  <a:cubicBezTo>
                    <a:pt x="4897" y="5121"/>
                    <a:pt x="4733" y="5039"/>
                    <a:pt x="4564" y="4963"/>
                  </a:cubicBezTo>
                  <a:cubicBezTo>
                    <a:pt x="4640" y="4799"/>
                    <a:pt x="4717" y="4630"/>
                    <a:pt x="4793" y="4461"/>
                  </a:cubicBezTo>
                  <a:close/>
                  <a:moveTo>
                    <a:pt x="3243" y="4515"/>
                  </a:moveTo>
                  <a:cubicBezTo>
                    <a:pt x="3412" y="4592"/>
                    <a:pt x="3576" y="4668"/>
                    <a:pt x="3745" y="4744"/>
                  </a:cubicBezTo>
                  <a:cubicBezTo>
                    <a:pt x="3668" y="4908"/>
                    <a:pt x="3592" y="5077"/>
                    <a:pt x="3516" y="5247"/>
                  </a:cubicBezTo>
                  <a:cubicBezTo>
                    <a:pt x="3346" y="5170"/>
                    <a:pt x="3183" y="5094"/>
                    <a:pt x="3013" y="5017"/>
                  </a:cubicBezTo>
                  <a:cubicBezTo>
                    <a:pt x="3090" y="4848"/>
                    <a:pt x="3166" y="4679"/>
                    <a:pt x="3243" y="4515"/>
                  </a:cubicBezTo>
                  <a:close/>
                  <a:moveTo>
                    <a:pt x="1692" y="4559"/>
                  </a:moveTo>
                  <a:cubicBezTo>
                    <a:pt x="1862" y="4635"/>
                    <a:pt x="2025" y="4717"/>
                    <a:pt x="2195" y="4794"/>
                  </a:cubicBezTo>
                  <a:cubicBezTo>
                    <a:pt x="2118" y="4963"/>
                    <a:pt x="2036" y="5127"/>
                    <a:pt x="1960" y="5296"/>
                  </a:cubicBezTo>
                  <a:cubicBezTo>
                    <a:pt x="1791" y="5219"/>
                    <a:pt x="1627" y="5143"/>
                    <a:pt x="1458" y="5066"/>
                  </a:cubicBezTo>
                  <a:cubicBezTo>
                    <a:pt x="1540" y="4897"/>
                    <a:pt x="1616" y="4728"/>
                    <a:pt x="1692" y="4559"/>
                  </a:cubicBezTo>
                  <a:close/>
                  <a:moveTo>
                    <a:pt x="6966" y="4717"/>
                  </a:moveTo>
                  <a:cubicBezTo>
                    <a:pt x="7135" y="4799"/>
                    <a:pt x="7304" y="4881"/>
                    <a:pt x="7468" y="4963"/>
                  </a:cubicBezTo>
                  <a:cubicBezTo>
                    <a:pt x="7391" y="5127"/>
                    <a:pt x="7315" y="5290"/>
                    <a:pt x="7239" y="5459"/>
                  </a:cubicBezTo>
                  <a:lnTo>
                    <a:pt x="7233" y="5459"/>
                  </a:lnTo>
                  <a:cubicBezTo>
                    <a:pt x="7069" y="5378"/>
                    <a:pt x="6906" y="5301"/>
                    <a:pt x="6736" y="5219"/>
                  </a:cubicBezTo>
                  <a:cubicBezTo>
                    <a:pt x="6813" y="5050"/>
                    <a:pt x="6889" y="4886"/>
                    <a:pt x="6966" y="4717"/>
                  </a:cubicBezTo>
                  <a:close/>
                  <a:moveTo>
                    <a:pt x="5421" y="4755"/>
                  </a:moveTo>
                  <a:cubicBezTo>
                    <a:pt x="5590" y="4832"/>
                    <a:pt x="5759" y="4914"/>
                    <a:pt x="5923" y="4990"/>
                  </a:cubicBezTo>
                  <a:cubicBezTo>
                    <a:pt x="5847" y="5159"/>
                    <a:pt x="5770" y="5323"/>
                    <a:pt x="5694" y="5492"/>
                  </a:cubicBezTo>
                  <a:cubicBezTo>
                    <a:pt x="5628" y="5459"/>
                    <a:pt x="5563" y="5427"/>
                    <a:pt x="5497" y="5399"/>
                  </a:cubicBezTo>
                  <a:cubicBezTo>
                    <a:pt x="5393" y="5350"/>
                    <a:pt x="5295" y="5301"/>
                    <a:pt x="5191" y="5258"/>
                  </a:cubicBezTo>
                  <a:cubicBezTo>
                    <a:pt x="5268" y="5088"/>
                    <a:pt x="5344" y="4925"/>
                    <a:pt x="5421" y="4755"/>
                  </a:cubicBezTo>
                  <a:close/>
                  <a:moveTo>
                    <a:pt x="3876" y="4804"/>
                  </a:moveTo>
                  <a:cubicBezTo>
                    <a:pt x="4040" y="4881"/>
                    <a:pt x="4209" y="4957"/>
                    <a:pt x="4373" y="5034"/>
                  </a:cubicBezTo>
                  <a:cubicBezTo>
                    <a:pt x="4296" y="5203"/>
                    <a:pt x="4220" y="5367"/>
                    <a:pt x="4143" y="5536"/>
                  </a:cubicBezTo>
                  <a:cubicBezTo>
                    <a:pt x="3980" y="5459"/>
                    <a:pt x="3810" y="5383"/>
                    <a:pt x="3647" y="5307"/>
                  </a:cubicBezTo>
                  <a:cubicBezTo>
                    <a:pt x="3723" y="5137"/>
                    <a:pt x="3800" y="4968"/>
                    <a:pt x="3876" y="4804"/>
                  </a:cubicBezTo>
                  <a:close/>
                  <a:moveTo>
                    <a:pt x="2326" y="4854"/>
                  </a:moveTo>
                  <a:cubicBezTo>
                    <a:pt x="2489" y="4930"/>
                    <a:pt x="2659" y="5006"/>
                    <a:pt x="2822" y="5083"/>
                  </a:cubicBezTo>
                  <a:cubicBezTo>
                    <a:pt x="2746" y="5252"/>
                    <a:pt x="2670" y="5416"/>
                    <a:pt x="2593" y="5585"/>
                  </a:cubicBezTo>
                  <a:cubicBezTo>
                    <a:pt x="2424" y="5509"/>
                    <a:pt x="2255" y="5432"/>
                    <a:pt x="2091" y="5356"/>
                  </a:cubicBezTo>
                  <a:cubicBezTo>
                    <a:pt x="2167" y="5187"/>
                    <a:pt x="2244" y="5023"/>
                    <a:pt x="2326" y="4854"/>
                  </a:cubicBezTo>
                  <a:close/>
                  <a:moveTo>
                    <a:pt x="770" y="4897"/>
                  </a:moveTo>
                  <a:cubicBezTo>
                    <a:pt x="939" y="4974"/>
                    <a:pt x="1103" y="5050"/>
                    <a:pt x="1272" y="5127"/>
                  </a:cubicBezTo>
                  <a:cubicBezTo>
                    <a:pt x="1190" y="5296"/>
                    <a:pt x="1114" y="5465"/>
                    <a:pt x="1032" y="5634"/>
                  </a:cubicBezTo>
                  <a:cubicBezTo>
                    <a:pt x="868" y="5558"/>
                    <a:pt x="699" y="5481"/>
                    <a:pt x="530" y="5405"/>
                  </a:cubicBezTo>
                  <a:cubicBezTo>
                    <a:pt x="601" y="5263"/>
                    <a:pt x="666" y="5121"/>
                    <a:pt x="732" y="4974"/>
                  </a:cubicBezTo>
                  <a:cubicBezTo>
                    <a:pt x="748" y="4946"/>
                    <a:pt x="759" y="4919"/>
                    <a:pt x="770" y="4897"/>
                  </a:cubicBezTo>
                  <a:close/>
                  <a:moveTo>
                    <a:pt x="7593" y="5017"/>
                  </a:moveTo>
                  <a:cubicBezTo>
                    <a:pt x="7757" y="5099"/>
                    <a:pt x="7926" y="5187"/>
                    <a:pt x="8090" y="5268"/>
                  </a:cubicBezTo>
                  <a:cubicBezTo>
                    <a:pt x="8014" y="5438"/>
                    <a:pt x="7937" y="5601"/>
                    <a:pt x="7855" y="5771"/>
                  </a:cubicBezTo>
                  <a:cubicBezTo>
                    <a:pt x="7692" y="5689"/>
                    <a:pt x="7528" y="5607"/>
                    <a:pt x="7359" y="5525"/>
                  </a:cubicBezTo>
                  <a:cubicBezTo>
                    <a:pt x="7435" y="5356"/>
                    <a:pt x="7511" y="5187"/>
                    <a:pt x="7593" y="5017"/>
                  </a:cubicBezTo>
                  <a:close/>
                  <a:moveTo>
                    <a:pt x="6049" y="5050"/>
                  </a:moveTo>
                  <a:cubicBezTo>
                    <a:pt x="6218" y="5127"/>
                    <a:pt x="6387" y="5208"/>
                    <a:pt x="6551" y="5290"/>
                  </a:cubicBezTo>
                  <a:cubicBezTo>
                    <a:pt x="6474" y="5454"/>
                    <a:pt x="6398" y="5623"/>
                    <a:pt x="6321" y="5792"/>
                  </a:cubicBezTo>
                  <a:cubicBezTo>
                    <a:pt x="6152" y="5711"/>
                    <a:pt x="5988" y="5629"/>
                    <a:pt x="5819" y="5552"/>
                  </a:cubicBezTo>
                  <a:cubicBezTo>
                    <a:pt x="5896" y="5383"/>
                    <a:pt x="5972" y="5219"/>
                    <a:pt x="6049" y="5050"/>
                  </a:cubicBezTo>
                  <a:close/>
                  <a:moveTo>
                    <a:pt x="4504" y="5094"/>
                  </a:moveTo>
                  <a:cubicBezTo>
                    <a:pt x="4673" y="5170"/>
                    <a:pt x="4837" y="5247"/>
                    <a:pt x="5006" y="5328"/>
                  </a:cubicBezTo>
                  <a:cubicBezTo>
                    <a:pt x="4929" y="5492"/>
                    <a:pt x="4853" y="5661"/>
                    <a:pt x="4771" y="5825"/>
                  </a:cubicBezTo>
                  <a:cubicBezTo>
                    <a:pt x="4607" y="5749"/>
                    <a:pt x="4444" y="5672"/>
                    <a:pt x="4274" y="5596"/>
                  </a:cubicBezTo>
                  <a:cubicBezTo>
                    <a:pt x="4351" y="5427"/>
                    <a:pt x="4427" y="5263"/>
                    <a:pt x="4504" y="5094"/>
                  </a:cubicBezTo>
                  <a:close/>
                  <a:moveTo>
                    <a:pt x="2953" y="5143"/>
                  </a:moveTo>
                  <a:cubicBezTo>
                    <a:pt x="3123" y="5219"/>
                    <a:pt x="3286" y="5296"/>
                    <a:pt x="3456" y="5372"/>
                  </a:cubicBezTo>
                  <a:cubicBezTo>
                    <a:pt x="3379" y="5541"/>
                    <a:pt x="3297" y="5705"/>
                    <a:pt x="3221" y="5874"/>
                  </a:cubicBezTo>
                  <a:cubicBezTo>
                    <a:pt x="3057" y="5798"/>
                    <a:pt x="2888" y="5722"/>
                    <a:pt x="2719" y="5645"/>
                  </a:cubicBezTo>
                  <a:cubicBezTo>
                    <a:pt x="2801" y="5476"/>
                    <a:pt x="2877" y="5312"/>
                    <a:pt x="2953" y="5143"/>
                  </a:cubicBezTo>
                  <a:close/>
                  <a:moveTo>
                    <a:pt x="1403" y="5187"/>
                  </a:moveTo>
                  <a:cubicBezTo>
                    <a:pt x="1567" y="5268"/>
                    <a:pt x="1736" y="5345"/>
                    <a:pt x="1900" y="5421"/>
                  </a:cubicBezTo>
                  <a:cubicBezTo>
                    <a:pt x="1823" y="5591"/>
                    <a:pt x="1742" y="5754"/>
                    <a:pt x="1665" y="5923"/>
                  </a:cubicBezTo>
                  <a:cubicBezTo>
                    <a:pt x="1496" y="5847"/>
                    <a:pt x="1332" y="5771"/>
                    <a:pt x="1163" y="5694"/>
                  </a:cubicBezTo>
                  <a:cubicBezTo>
                    <a:pt x="1218" y="5580"/>
                    <a:pt x="1272" y="5459"/>
                    <a:pt x="1327" y="5345"/>
                  </a:cubicBezTo>
                  <a:cubicBezTo>
                    <a:pt x="1354" y="5290"/>
                    <a:pt x="1376" y="5241"/>
                    <a:pt x="1403" y="5187"/>
                  </a:cubicBezTo>
                  <a:close/>
                  <a:moveTo>
                    <a:pt x="6676" y="5350"/>
                  </a:moveTo>
                  <a:cubicBezTo>
                    <a:pt x="6845" y="5427"/>
                    <a:pt x="7009" y="5509"/>
                    <a:pt x="7178" y="5591"/>
                  </a:cubicBezTo>
                  <a:cubicBezTo>
                    <a:pt x="7097" y="5760"/>
                    <a:pt x="7020" y="5929"/>
                    <a:pt x="6944" y="6093"/>
                  </a:cubicBezTo>
                  <a:cubicBezTo>
                    <a:pt x="6780" y="6011"/>
                    <a:pt x="6611" y="5929"/>
                    <a:pt x="6447" y="5853"/>
                  </a:cubicBezTo>
                  <a:cubicBezTo>
                    <a:pt x="6523" y="5683"/>
                    <a:pt x="6600" y="5514"/>
                    <a:pt x="6676" y="5350"/>
                  </a:cubicBezTo>
                  <a:close/>
                  <a:moveTo>
                    <a:pt x="5131" y="5389"/>
                  </a:moveTo>
                  <a:cubicBezTo>
                    <a:pt x="5301" y="5465"/>
                    <a:pt x="5464" y="5541"/>
                    <a:pt x="5634" y="5623"/>
                  </a:cubicBezTo>
                  <a:cubicBezTo>
                    <a:pt x="5557" y="5787"/>
                    <a:pt x="5481" y="5956"/>
                    <a:pt x="5404" y="6120"/>
                  </a:cubicBezTo>
                  <a:cubicBezTo>
                    <a:pt x="5312" y="6076"/>
                    <a:pt x="5219" y="6033"/>
                    <a:pt x="5126" y="5994"/>
                  </a:cubicBezTo>
                  <a:cubicBezTo>
                    <a:pt x="5055" y="5956"/>
                    <a:pt x="4979" y="5923"/>
                    <a:pt x="4902" y="5885"/>
                  </a:cubicBezTo>
                  <a:cubicBezTo>
                    <a:pt x="4979" y="5722"/>
                    <a:pt x="5055" y="5552"/>
                    <a:pt x="5131" y="5389"/>
                  </a:cubicBezTo>
                  <a:close/>
                  <a:moveTo>
                    <a:pt x="3587" y="5432"/>
                  </a:moveTo>
                  <a:cubicBezTo>
                    <a:pt x="3750" y="5509"/>
                    <a:pt x="3920" y="5585"/>
                    <a:pt x="4083" y="5667"/>
                  </a:cubicBezTo>
                  <a:cubicBezTo>
                    <a:pt x="4007" y="5831"/>
                    <a:pt x="3931" y="6000"/>
                    <a:pt x="3854" y="6164"/>
                  </a:cubicBezTo>
                  <a:cubicBezTo>
                    <a:pt x="3685" y="6087"/>
                    <a:pt x="3521" y="6011"/>
                    <a:pt x="3352" y="5934"/>
                  </a:cubicBezTo>
                  <a:cubicBezTo>
                    <a:pt x="3428" y="5765"/>
                    <a:pt x="3505" y="5601"/>
                    <a:pt x="3587" y="5432"/>
                  </a:cubicBezTo>
                  <a:close/>
                  <a:moveTo>
                    <a:pt x="2031" y="5481"/>
                  </a:moveTo>
                  <a:cubicBezTo>
                    <a:pt x="2200" y="5558"/>
                    <a:pt x="2364" y="5634"/>
                    <a:pt x="2533" y="5711"/>
                  </a:cubicBezTo>
                  <a:cubicBezTo>
                    <a:pt x="2451" y="5880"/>
                    <a:pt x="2375" y="6049"/>
                    <a:pt x="2298" y="6213"/>
                  </a:cubicBezTo>
                  <a:cubicBezTo>
                    <a:pt x="2129" y="6136"/>
                    <a:pt x="1960" y="6060"/>
                    <a:pt x="1796" y="5984"/>
                  </a:cubicBezTo>
                  <a:cubicBezTo>
                    <a:pt x="1840" y="5891"/>
                    <a:pt x="1883" y="5803"/>
                    <a:pt x="1922" y="5711"/>
                  </a:cubicBezTo>
                  <a:cubicBezTo>
                    <a:pt x="1960" y="5634"/>
                    <a:pt x="1993" y="5558"/>
                    <a:pt x="2031" y="5481"/>
                  </a:cubicBezTo>
                  <a:close/>
                  <a:moveTo>
                    <a:pt x="475" y="5525"/>
                  </a:moveTo>
                  <a:cubicBezTo>
                    <a:pt x="639" y="5601"/>
                    <a:pt x="808" y="5678"/>
                    <a:pt x="977" y="5754"/>
                  </a:cubicBezTo>
                  <a:cubicBezTo>
                    <a:pt x="895" y="5923"/>
                    <a:pt x="814" y="6093"/>
                    <a:pt x="732" y="6262"/>
                  </a:cubicBezTo>
                  <a:cubicBezTo>
                    <a:pt x="568" y="6186"/>
                    <a:pt x="399" y="6109"/>
                    <a:pt x="229" y="6027"/>
                  </a:cubicBezTo>
                  <a:cubicBezTo>
                    <a:pt x="311" y="5858"/>
                    <a:pt x="393" y="5694"/>
                    <a:pt x="475" y="5525"/>
                  </a:cubicBezTo>
                  <a:close/>
                  <a:moveTo>
                    <a:pt x="7299" y="5651"/>
                  </a:moveTo>
                  <a:cubicBezTo>
                    <a:pt x="7468" y="5732"/>
                    <a:pt x="7632" y="5814"/>
                    <a:pt x="7795" y="5902"/>
                  </a:cubicBezTo>
                  <a:cubicBezTo>
                    <a:pt x="7719" y="6065"/>
                    <a:pt x="7642" y="6235"/>
                    <a:pt x="7566" y="6404"/>
                  </a:cubicBezTo>
                  <a:cubicBezTo>
                    <a:pt x="7402" y="6322"/>
                    <a:pt x="7233" y="6240"/>
                    <a:pt x="7069" y="6158"/>
                  </a:cubicBezTo>
                  <a:cubicBezTo>
                    <a:pt x="7146" y="5989"/>
                    <a:pt x="7222" y="5820"/>
                    <a:pt x="7299" y="5651"/>
                  </a:cubicBezTo>
                  <a:close/>
                  <a:moveTo>
                    <a:pt x="5759" y="5683"/>
                  </a:moveTo>
                  <a:cubicBezTo>
                    <a:pt x="5928" y="5760"/>
                    <a:pt x="6092" y="5842"/>
                    <a:pt x="6261" y="5918"/>
                  </a:cubicBezTo>
                  <a:cubicBezTo>
                    <a:pt x="6185" y="6087"/>
                    <a:pt x="6103" y="6256"/>
                    <a:pt x="6027" y="6420"/>
                  </a:cubicBezTo>
                  <a:cubicBezTo>
                    <a:pt x="5863" y="6344"/>
                    <a:pt x="5699" y="6262"/>
                    <a:pt x="5530" y="6186"/>
                  </a:cubicBezTo>
                  <a:cubicBezTo>
                    <a:pt x="5606" y="6016"/>
                    <a:pt x="5683" y="5847"/>
                    <a:pt x="5759" y="5683"/>
                  </a:cubicBezTo>
                  <a:close/>
                  <a:moveTo>
                    <a:pt x="4214" y="5727"/>
                  </a:moveTo>
                  <a:cubicBezTo>
                    <a:pt x="4384" y="5803"/>
                    <a:pt x="4547" y="5880"/>
                    <a:pt x="4717" y="5956"/>
                  </a:cubicBezTo>
                  <a:cubicBezTo>
                    <a:pt x="4635" y="6125"/>
                    <a:pt x="4558" y="6289"/>
                    <a:pt x="4482" y="6458"/>
                  </a:cubicBezTo>
                  <a:cubicBezTo>
                    <a:pt x="4318" y="6382"/>
                    <a:pt x="4149" y="6300"/>
                    <a:pt x="3980" y="6224"/>
                  </a:cubicBezTo>
                  <a:cubicBezTo>
                    <a:pt x="4062" y="6060"/>
                    <a:pt x="4138" y="5891"/>
                    <a:pt x="4214" y="5727"/>
                  </a:cubicBezTo>
                  <a:close/>
                  <a:moveTo>
                    <a:pt x="2659" y="5771"/>
                  </a:moveTo>
                  <a:cubicBezTo>
                    <a:pt x="2828" y="5847"/>
                    <a:pt x="2997" y="5929"/>
                    <a:pt x="3161" y="6005"/>
                  </a:cubicBezTo>
                  <a:cubicBezTo>
                    <a:pt x="3084" y="6169"/>
                    <a:pt x="3008" y="6338"/>
                    <a:pt x="2926" y="6502"/>
                  </a:cubicBezTo>
                  <a:cubicBezTo>
                    <a:pt x="2762" y="6426"/>
                    <a:pt x="2593" y="6349"/>
                    <a:pt x="2424" y="6273"/>
                  </a:cubicBezTo>
                  <a:cubicBezTo>
                    <a:pt x="2457" y="6207"/>
                    <a:pt x="2489" y="6142"/>
                    <a:pt x="2522" y="6076"/>
                  </a:cubicBezTo>
                  <a:cubicBezTo>
                    <a:pt x="2566" y="5978"/>
                    <a:pt x="2615" y="5874"/>
                    <a:pt x="2659" y="5771"/>
                  </a:cubicBezTo>
                  <a:close/>
                  <a:moveTo>
                    <a:pt x="1103" y="5814"/>
                  </a:moveTo>
                  <a:cubicBezTo>
                    <a:pt x="1261" y="5891"/>
                    <a:pt x="1414" y="5962"/>
                    <a:pt x="1572" y="6033"/>
                  </a:cubicBezTo>
                  <a:cubicBezTo>
                    <a:pt x="1583" y="6038"/>
                    <a:pt x="1594" y="6044"/>
                    <a:pt x="1605" y="6049"/>
                  </a:cubicBezTo>
                  <a:cubicBezTo>
                    <a:pt x="1523" y="6218"/>
                    <a:pt x="1447" y="6382"/>
                    <a:pt x="1365" y="6551"/>
                  </a:cubicBezTo>
                  <a:cubicBezTo>
                    <a:pt x="1196" y="6475"/>
                    <a:pt x="1032" y="6398"/>
                    <a:pt x="863" y="6322"/>
                  </a:cubicBezTo>
                  <a:cubicBezTo>
                    <a:pt x="945" y="6153"/>
                    <a:pt x="1026" y="5984"/>
                    <a:pt x="1103" y="5814"/>
                  </a:cubicBezTo>
                  <a:close/>
                  <a:moveTo>
                    <a:pt x="6387" y="5984"/>
                  </a:moveTo>
                  <a:cubicBezTo>
                    <a:pt x="6551" y="6060"/>
                    <a:pt x="6720" y="6142"/>
                    <a:pt x="6884" y="6224"/>
                  </a:cubicBezTo>
                  <a:cubicBezTo>
                    <a:pt x="6807" y="6393"/>
                    <a:pt x="6731" y="6557"/>
                    <a:pt x="6654" y="6726"/>
                  </a:cubicBezTo>
                  <a:cubicBezTo>
                    <a:pt x="6485" y="6644"/>
                    <a:pt x="6321" y="6562"/>
                    <a:pt x="6158" y="6486"/>
                  </a:cubicBezTo>
                  <a:cubicBezTo>
                    <a:pt x="6234" y="6317"/>
                    <a:pt x="6311" y="6147"/>
                    <a:pt x="6387" y="5984"/>
                  </a:cubicBezTo>
                  <a:close/>
                  <a:moveTo>
                    <a:pt x="4842" y="6016"/>
                  </a:moveTo>
                  <a:cubicBezTo>
                    <a:pt x="5011" y="6098"/>
                    <a:pt x="5175" y="6175"/>
                    <a:pt x="5344" y="6251"/>
                  </a:cubicBezTo>
                  <a:cubicBezTo>
                    <a:pt x="5268" y="6420"/>
                    <a:pt x="5186" y="6584"/>
                    <a:pt x="5110" y="6753"/>
                  </a:cubicBezTo>
                  <a:cubicBezTo>
                    <a:pt x="4995" y="6699"/>
                    <a:pt x="4875" y="6644"/>
                    <a:pt x="4760" y="6589"/>
                  </a:cubicBezTo>
                  <a:cubicBezTo>
                    <a:pt x="4711" y="6562"/>
                    <a:pt x="4662" y="6540"/>
                    <a:pt x="4613" y="6518"/>
                  </a:cubicBezTo>
                  <a:cubicBezTo>
                    <a:pt x="4689" y="6349"/>
                    <a:pt x="4766" y="6186"/>
                    <a:pt x="4842" y="6016"/>
                  </a:cubicBezTo>
                  <a:close/>
                  <a:moveTo>
                    <a:pt x="3292" y="6065"/>
                  </a:moveTo>
                  <a:cubicBezTo>
                    <a:pt x="3461" y="6142"/>
                    <a:pt x="3625" y="6218"/>
                    <a:pt x="3794" y="6295"/>
                  </a:cubicBezTo>
                  <a:cubicBezTo>
                    <a:pt x="3712" y="6458"/>
                    <a:pt x="3636" y="6628"/>
                    <a:pt x="3559" y="6791"/>
                  </a:cubicBezTo>
                  <a:cubicBezTo>
                    <a:pt x="3390" y="6715"/>
                    <a:pt x="3226" y="6639"/>
                    <a:pt x="3057" y="6562"/>
                  </a:cubicBezTo>
                  <a:cubicBezTo>
                    <a:pt x="3079" y="6524"/>
                    <a:pt x="3095" y="6486"/>
                    <a:pt x="3117" y="6442"/>
                  </a:cubicBezTo>
                  <a:cubicBezTo>
                    <a:pt x="3172" y="6317"/>
                    <a:pt x="3232" y="6191"/>
                    <a:pt x="3292" y="6065"/>
                  </a:cubicBezTo>
                  <a:close/>
                  <a:moveTo>
                    <a:pt x="1736" y="6109"/>
                  </a:moveTo>
                  <a:cubicBezTo>
                    <a:pt x="1900" y="6186"/>
                    <a:pt x="2069" y="6262"/>
                    <a:pt x="2238" y="6338"/>
                  </a:cubicBezTo>
                  <a:cubicBezTo>
                    <a:pt x="2156" y="6508"/>
                    <a:pt x="2080" y="6671"/>
                    <a:pt x="1998" y="6841"/>
                  </a:cubicBezTo>
                  <a:cubicBezTo>
                    <a:pt x="1829" y="6764"/>
                    <a:pt x="1665" y="6688"/>
                    <a:pt x="1496" y="6611"/>
                  </a:cubicBezTo>
                  <a:cubicBezTo>
                    <a:pt x="1578" y="6442"/>
                    <a:pt x="1654" y="6278"/>
                    <a:pt x="1736" y="6109"/>
                  </a:cubicBezTo>
                  <a:close/>
                  <a:moveTo>
                    <a:pt x="7009" y="6284"/>
                  </a:moveTo>
                  <a:cubicBezTo>
                    <a:pt x="7178" y="6366"/>
                    <a:pt x="7342" y="6448"/>
                    <a:pt x="7506" y="6535"/>
                  </a:cubicBezTo>
                  <a:cubicBezTo>
                    <a:pt x="7430" y="6699"/>
                    <a:pt x="7353" y="6868"/>
                    <a:pt x="7271" y="7037"/>
                  </a:cubicBezTo>
                  <a:cubicBezTo>
                    <a:pt x="7108" y="6955"/>
                    <a:pt x="6944" y="6873"/>
                    <a:pt x="6780" y="6791"/>
                  </a:cubicBezTo>
                  <a:cubicBezTo>
                    <a:pt x="6856" y="6622"/>
                    <a:pt x="6933" y="6453"/>
                    <a:pt x="7009" y="6284"/>
                  </a:cubicBezTo>
                  <a:close/>
                  <a:moveTo>
                    <a:pt x="5470" y="6317"/>
                  </a:moveTo>
                  <a:cubicBezTo>
                    <a:pt x="5639" y="6393"/>
                    <a:pt x="5803" y="6469"/>
                    <a:pt x="5967" y="6551"/>
                  </a:cubicBezTo>
                  <a:cubicBezTo>
                    <a:pt x="5890" y="6720"/>
                    <a:pt x="5814" y="6884"/>
                    <a:pt x="5737" y="7053"/>
                  </a:cubicBezTo>
                  <a:cubicBezTo>
                    <a:pt x="5574" y="6972"/>
                    <a:pt x="5404" y="6895"/>
                    <a:pt x="5241" y="6813"/>
                  </a:cubicBezTo>
                  <a:cubicBezTo>
                    <a:pt x="5317" y="6649"/>
                    <a:pt x="5393" y="6480"/>
                    <a:pt x="5470" y="6317"/>
                  </a:cubicBezTo>
                  <a:close/>
                  <a:moveTo>
                    <a:pt x="3920" y="6355"/>
                  </a:moveTo>
                  <a:cubicBezTo>
                    <a:pt x="4089" y="6431"/>
                    <a:pt x="4258" y="6508"/>
                    <a:pt x="4422" y="6589"/>
                  </a:cubicBezTo>
                  <a:cubicBezTo>
                    <a:pt x="4345" y="6753"/>
                    <a:pt x="4269" y="6922"/>
                    <a:pt x="4187" y="7086"/>
                  </a:cubicBezTo>
                  <a:cubicBezTo>
                    <a:pt x="4023" y="7010"/>
                    <a:pt x="3854" y="6933"/>
                    <a:pt x="3690" y="6857"/>
                  </a:cubicBezTo>
                  <a:cubicBezTo>
                    <a:pt x="3696" y="6841"/>
                    <a:pt x="3701" y="6824"/>
                    <a:pt x="3712" y="6813"/>
                  </a:cubicBezTo>
                  <a:cubicBezTo>
                    <a:pt x="3783" y="6660"/>
                    <a:pt x="3849" y="6508"/>
                    <a:pt x="3920" y="6355"/>
                  </a:cubicBezTo>
                  <a:close/>
                  <a:moveTo>
                    <a:pt x="2364" y="6398"/>
                  </a:moveTo>
                  <a:cubicBezTo>
                    <a:pt x="2533" y="6480"/>
                    <a:pt x="2702" y="6557"/>
                    <a:pt x="2866" y="6633"/>
                  </a:cubicBezTo>
                  <a:cubicBezTo>
                    <a:pt x="2790" y="6797"/>
                    <a:pt x="2708" y="6966"/>
                    <a:pt x="2631" y="7130"/>
                  </a:cubicBezTo>
                  <a:cubicBezTo>
                    <a:pt x="2462" y="7053"/>
                    <a:pt x="2293" y="6977"/>
                    <a:pt x="2129" y="6901"/>
                  </a:cubicBezTo>
                  <a:cubicBezTo>
                    <a:pt x="2206" y="6731"/>
                    <a:pt x="2287" y="6568"/>
                    <a:pt x="2364" y="6398"/>
                  </a:cubicBezTo>
                  <a:close/>
                  <a:moveTo>
                    <a:pt x="803" y="6442"/>
                  </a:moveTo>
                  <a:cubicBezTo>
                    <a:pt x="939" y="6502"/>
                    <a:pt x="1070" y="6568"/>
                    <a:pt x="1207" y="6628"/>
                  </a:cubicBezTo>
                  <a:cubicBezTo>
                    <a:pt x="1239" y="6644"/>
                    <a:pt x="1272" y="6660"/>
                    <a:pt x="1305" y="6677"/>
                  </a:cubicBezTo>
                  <a:cubicBezTo>
                    <a:pt x="1223" y="6841"/>
                    <a:pt x="1141" y="7010"/>
                    <a:pt x="1059" y="7174"/>
                  </a:cubicBezTo>
                  <a:cubicBezTo>
                    <a:pt x="895" y="7097"/>
                    <a:pt x="726" y="7021"/>
                    <a:pt x="557" y="6944"/>
                  </a:cubicBezTo>
                  <a:cubicBezTo>
                    <a:pt x="639" y="6775"/>
                    <a:pt x="721" y="6611"/>
                    <a:pt x="803" y="6442"/>
                  </a:cubicBezTo>
                  <a:close/>
                  <a:moveTo>
                    <a:pt x="6098" y="6611"/>
                  </a:moveTo>
                  <a:cubicBezTo>
                    <a:pt x="6261" y="6693"/>
                    <a:pt x="6431" y="6775"/>
                    <a:pt x="6594" y="6857"/>
                  </a:cubicBezTo>
                  <a:cubicBezTo>
                    <a:pt x="6518" y="7021"/>
                    <a:pt x="6436" y="7190"/>
                    <a:pt x="6360" y="7359"/>
                  </a:cubicBezTo>
                  <a:cubicBezTo>
                    <a:pt x="6196" y="7277"/>
                    <a:pt x="6032" y="7195"/>
                    <a:pt x="5863" y="7113"/>
                  </a:cubicBezTo>
                  <a:cubicBezTo>
                    <a:pt x="5945" y="6950"/>
                    <a:pt x="6021" y="6781"/>
                    <a:pt x="6098" y="6611"/>
                  </a:cubicBezTo>
                  <a:close/>
                  <a:moveTo>
                    <a:pt x="4553" y="6649"/>
                  </a:moveTo>
                  <a:cubicBezTo>
                    <a:pt x="4717" y="6726"/>
                    <a:pt x="4886" y="6802"/>
                    <a:pt x="5050" y="6884"/>
                  </a:cubicBezTo>
                  <a:cubicBezTo>
                    <a:pt x="4973" y="7048"/>
                    <a:pt x="4897" y="7217"/>
                    <a:pt x="4815" y="7381"/>
                  </a:cubicBezTo>
                  <a:cubicBezTo>
                    <a:pt x="4678" y="7315"/>
                    <a:pt x="4536" y="7250"/>
                    <a:pt x="4395" y="7184"/>
                  </a:cubicBezTo>
                  <a:cubicBezTo>
                    <a:pt x="4367" y="7168"/>
                    <a:pt x="4345" y="7157"/>
                    <a:pt x="4318" y="7146"/>
                  </a:cubicBezTo>
                  <a:cubicBezTo>
                    <a:pt x="4400" y="6982"/>
                    <a:pt x="4476" y="6813"/>
                    <a:pt x="4553" y="6649"/>
                  </a:cubicBezTo>
                  <a:close/>
                  <a:moveTo>
                    <a:pt x="2997" y="6693"/>
                  </a:moveTo>
                  <a:cubicBezTo>
                    <a:pt x="3166" y="6770"/>
                    <a:pt x="3330" y="6846"/>
                    <a:pt x="3499" y="6922"/>
                  </a:cubicBezTo>
                  <a:cubicBezTo>
                    <a:pt x="3417" y="7092"/>
                    <a:pt x="3341" y="7255"/>
                    <a:pt x="3259" y="7419"/>
                  </a:cubicBezTo>
                  <a:cubicBezTo>
                    <a:pt x="3095" y="7343"/>
                    <a:pt x="2926" y="7266"/>
                    <a:pt x="2762" y="7190"/>
                  </a:cubicBezTo>
                  <a:cubicBezTo>
                    <a:pt x="2839" y="7021"/>
                    <a:pt x="2921" y="6857"/>
                    <a:pt x="2997" y="6693"/>
                  </a:cubicBezTo>
                  <a:close/>
                  <a:moveTo>
                    <a:pt x="1436" y="6737"/>
                  </a:moveTo>
                  <a:cubicBezTo>
                    <a:pt x="1600" y="6813"/>
                    <a:pt x="1769" y="6890"/>
                    <a:pt x="1938" y="6966"/>
                  </a:cubicBezTo>
                  <a:cubicBezTo>
                    <a:pt x="1856" y="7135"/>
                    <a:pt x="1774" y="7299"/>
                    <a:pt x="1692" y="7463"/>
                  </a:cubicBezTo>
                  <a:cubicBezTo>
                    <a:pt x="1529" y="7386"/>
                    <a:pt x="1359" y="7310"/>
                    <a:pt x="1190" y="7234"/>
                  </a:cubicBezTo>
                  <a:cubicBezTo>
                    <a:pt x="1272" y="7070"/>
                    <a:pt x="1354" y="6901"/>
                    <a:pt x="1436" y="6737"/>
                  </a:cubicBezTo>
                  <a:close/>
                  <a:moveTo>
                    <a:pt x="6720" y="6917"/>
                  </a:moveTo>
                  <a:cubicBezTo>
                    <a:pt x="6867" y="6993"/>
                    <a:pt x="7020" y="7064"/>
                    <a:pt x="7168" y="7141"/>
                  </a:cubicBezTo>
                  <a:cubicBezTo>
                    <a:pt x="7184" y="7152"/>
                    <a:pt x="7200" y="7157"/>
                    <a:pt x="7217" y="7168"/>
                  </a:cubicBezTo>
                  <a:cubicBezTo>
                    <a:pt x="7135" y="7332"/>
                    <a:pt x="7058" y="7501"/>
                    <a:pt x="6982" y="7670"/>
                  </a:cubicBezTo>
                  <a:cubicBezTo>
                    <a:pt x="6818" y="7588"/>
                    <a:pt x="6654" y="7501"/>
                    <a:pt x="6491" y="7419"/>
                  </a:cubicBezTo>
                  <a:cubicBezTo>
                    <a:pt x="6567" y="7255"/>
                    <a:pt x="6644" y="7086"/>
                    <a:pt x="6720" y="6917"/>
                  </a:cubicBezTo>
                  <a:close/>
                  <a:moveTo>
                    <a:pt x="5181" y="6944"/>
                  </a:moveTo>
                  <a:cubicBezTo>
                    <a:pt x="5344" y="7021"/>
                    <a:pt x="5514" y="7103"/>
                    <a:pt x="5677" y="7184"/>
                  </a:cubicBezTo>
                  <a:cubicBezTo>
                    <a:pt x="5601" y="7348"/>
                    <a:pt x="5519" y="7517"/>
                    <a:pt x="5443" y="7681"/>
                  </a:cubicBezTo>
                  <a:cubicBezTo>
                    <a:pt x="5279" y="7605"/>
                    <a:pt x="5115" y="7523"/>
                    <a:pt x="4946" y="7446"/>
                  </a:cubicBezTo>
                  <a:cubicBezTo>
                    <a:pt x="5022" y="7277"/>
                    <a:pt x="5104" y="7113"/>
                    <a:pt x="5181" y="6944"/>
                  </a:cubicBezTo>
                  <a:close/>
                  <a:moveTo>
                    <a:pt x="3630" y="6982"/>
                  </a:moveTo>
                  <a:cubicBezTo>
                    <a:pt x="3794" y="7059"/>
                    <a:pt x="3963" y="7141"/>
                    <a:pt x="4127" y="7217"/>
                  </a:cubicBezTo>
                  <a:cubicBezTo>
                    <a:pt x="4051" y="7381"/>
                    <a:pt x="3969" y="7550"/>
                    <a:pt x="3892" y="7714"/>
                  </a:cubicBezTo>
                  <a:cubicBezTo>
                    <a:pt x="3723" y="7638"/>
                    <a:pt x="3559" y="7561"/>
                    <a:pt x="3390" y="7479"/>
                  </a:cubicBezTo>
                  <a:cubicBezTo>
                    <a:pt x="3472" y="7315"/>
                    <a:pt x="3548" y="7152"/>
                    <a:pt x="3630" y="6982"/>
                  </a:cubicBezTo>
                  <a:close/>
                  <a:moveTo>
                    <a:pt x="2064" y="7026"/>
                  </a:moveTo>
                  <a:cubicBezTo>
                    <a:pt x="2233" y="7103"/>
                    <a:pt x="2402" y="7179"/>
                    <a:pt x="2566" y="7261"/>
                  </a:cubicBezTo>
                  <a:cubicBezTo>
                    <a:pt x="2489" y="7425"/>
                    <a:pt x="2408" y="7588"/>
                    <a:pt x="2326" y="7752"/>
                  </a:cubicBezTo>
                  <a:cubicBezTo>
                    <a:pt x="2162" y="7676"/>
                    <a:pt x="1993" y="7599"/>
                    <a:pt x="1823" y="7523"/>
                  </a:cubicBezTo>
                  <a:cubicBezTo>
                    <a:pt x="1905" y="7359"/>
                    <a:pt x="1987" y="7195"/>
                    <a:pt x="2064" y="7026"/>
                  </a:cubicBezTo>
                  <a:close/>
                  <a:moveTo>
                    <a:pt x="5803" y="7245"/>
                  </a:moveTo>
                  <a:cubicBezTo>
                    <a:pt x="5972" y="7326"/>
                    <a:pt x="6136" y="7408"/>
                    <a:pt x="6300" y="7490"/>
                  </a:cubicBezTo>
                  <a:cubicBezTo>
                    <a:pt x="6223" y="7654"/>
                    <a:pt x="6147" y="7823"/>
                    <a:pt x="6065" y="7992"/>
                  </a:cubicBezTo>
                  <a:cubicBezTo>
                    <a:pt x="5901" y="7910"/>
                    <a:pt x="5737" y="7829"/>
                    <a:pt x="5574" y="7747"/>
                  </a:cubicBezTo>
                  <a:cubicBezTo>
                    <a:pt x="5650" y="7577"/>
                    <a:pt x="5726" y="7414"/>
                    <a:pt x="5803" y="7245"/>
                  </a:cubicBezTo>
                  <a:close/>
                  <a:moveTo>
                    <a:pt x="4258" y="7277"/>
                  </a:moveTo>
                  <a:cubicBezTo>
                    <a:pt x="4422" y="7354"/>
                    <a:pt x="4591" y="7436"/>
                    <a:pt x="4755" y="7512"/>
                  </a:cubicBezTo>
                  <a:cubicBezTo>
                    <a:pt x="4678" y="7681"/>
                    <a:pt x="4596" y="7845"/>
                    <a:pt x="4520" y="8009"/>
                  </a:cubicBezTo>
                  <a:cubicBezTo>
                    <a:pt x="4356" y="7932"/>
                    <a:pt x="4193" y="7856"/>
                    <a:pt x="4029" y="7779"/>
                  </a:cubicBezTo>
                  <a:cubicBezTo>
                    <a:pt x="4023" y="7774"/>
                    <a:pt x="4023" y="7774"/>
                    <a:pt x="4023" y="7774"/>
                  </a:cubicBezTo>
                  <a:cubicBezTo>
                    <a:pt x="4100" y="7610"/>
                    <a:pt x="4182" y="7441"/>
                    <a:pt x="4258" y="7277"/>
                  </a:cubicBezTo>
                  <a:close/>
                  <a:moveTo>
                    <a:pt x="2697" y="7315"/>
                  </a:moveTo>
                  <a:cubicBezTo>
                    <a:pt x="2866" y="7397"/>
                    <a:pt x="3030" y="7474"/>
                    <a:pt x="3199" y="7550"/>
                  </a:cubicBezTo>
                  <a:cubicBezTo>
                    <a:pt x="3117" y="7714"/>
                    <a:pt x="3041" y="7883"/>
                    <a:pt x="2959" y="8047"/>
                  </a:cubicBezTo>
                  <a:cubicBezTo>
                    <a:pt x="2790" y="7971"/>
                    <a:pt x="2626" y="7889"/>
                    <a:pt x="2457" y="7812"/>
                  </a:cubicBezTo>
                  <a:cubicBezTo>
                    <a:pt x="2539" y="7648"/>
                    <a:pt x="2620" y="7485"/>
                    <a:pt x="2697" y="7315"/>
                  </a:cubicBezTo>
                  <a:close/>
                  <a:moveTo>
                    <a:pt x="1130" y="7359"/>
                  </a:moveTo>
                  <a:cubicBezTo>
                    <a:pt x="1294" y="7436"/>
                    <a:pt x="1463" y="7512"/>
                    <a:pt x="1632" y="7588"/>
                  </a:cubicBezTo>
                  <a:cubicBezTo>
                    <a:pt x="1550" y="7758"/>
                    <a:pt x="1469" y="7921"/>
                    <a:pt x="1387" y="8085"/>
                  </a:cubicBezTo>
                  <a:cubicBezTo>
                    <a:pt x="1218" y="8009"/>
                    <a:pt x="1048" y="7932"/>
                    <a:pt x="879" y="7856"/>
                  </a:cubicBezTo>
                  <a:cubicBezTo>
                    <a:pt x="961" y="7692"/>
                    <a:pt x="1048" y="7523"/>
                    <a:pt x="1130" y="7359"/>
                  </a:cubicBezTo>
                  <a:close/>
                  <a:moveTo>
                    <a:pt x="6431" y="7550"/>
                  </a:moveTo>
                  <a:cubicBezTo>
                    <a:pt x="6551" y="7610"/>
                    <a:pt x="6676" y="7676"/>
                    <a:pt x="6802" y="7736"/>
                  </a:cubicBezTo>
                  <a:cubicBezTo>
                    <a:pt x="6840" y="7758"/>
                    <a:pt x="6878" y="7779"/>
                    <a:pt x="6922" y="7801"/>
                  </a:cubicBezTo>
                  <a:cubicBezTo>
                    <a:pt x="6845" y="7965"/>
                    <a:pt x="6764" y="8134"/>
                    <a:pt x="6687" y="8303"/>
                  </a:cubicBezTo>
                  <a:cubicBezTo>
                    <a:pt x="6523" y="8216"/>
                    <a:pt x="6360" y="8134"/>
                    <a:pt x="6196" y="8052"/>
                  </a:cubicBezTo>
                  <a:cubicBezTo>
                    <a:pt x="6272" y="7889"/>
                    <a:pt x="6349" y="7719"/>
                    <a:pt x="6431" y="7550"/>
                  </a:cubicBezTo>
                  <a:close/>
                  <a:moveTo>
                    <a:pt x="4886" y="7572"/>
                  </a:moveTo>
                  <a:cubicBezTo>
                    <a:pt x="5050" y="7654"/>
                    <a:pt x="5219" y="7730"/>
                    <a:pt x="5383" y="7812"/>
                  </a:cubicBezTo>
                  <a:cubicBezTo>
                    <a:pt x="5306" y="7981"/>
                    <a:pt x="5224" y="8145"/>
                    <a:pt x="5148" y="8314"/>
                  </a:cubicBezTo>
                  <a:cubicBezTo>
                    <a:pt x="4979" y="8233"/>
                    <a:pt x="4815" y="8151"/>
                    <a:pt x="4651" y="8074"/>
                  </a:cubicBezTo>
                  <a:cubicBezTo>
                    <a:pt x="4727" y="7905"/>
                    <a:pt x="4809" y="7741"/>
                    <a:pt x="4886" y="7572"/>
                  </a:cubicBezTo>
                  <a:close/>
                  <a:moveTo>
                    <a:pt x="3330" y="7610"/>
                  </a:moveTo>
                  <a:cubicBezTo>
                    <a:pt x="3494" y="7687"/>
                    <a:pt x="3663" y="7763"/>
                    <a:pt x="3827" y="7845"/>
                  </a:cubicBezTo>
                  <a:cubicBezTo>
                    <a:pt x="3750" y="8009"/>
                    <a:pt x="3668" y="8172"/>
                    <a:pt x="3592" y="8342"/>
                  </a:cubicBezTo>
                  <a:cubicBezTo>
                    <a:pt x="3423" y="8260"/>
                    <a:pt x="3254" y="8183"/>
                    <a:pt x="3090" y="8107"/>
                  </a:cubicBezTo>
                  <a:cubicBezTo>
                    <a:pt x="3172" y="7943"/>
                    <a:pt x="3248" y="7774"/>
                    <a:pt x="3330" y="7610"/>
                  </a:cubicBezTo>
                  <a:close/>
                  <a:moveTo>
                    <a:pt x="1763" y="7648"/>
                  </a:moveTo>
                  <a:cubicBezTo>
                    <a:pt x="1927" y="7730"/>
                    <a:pt x="2096" y="7807"/>
                    <a:pt x="2266" y="7883"/>
                  </a:cubicBezTo>
                  <a:cubicBezTo>
                    <a:pt x="2184" y="8047"/>
                    <a:pt x="2102" y="8211"/>
                    <a:pt x="2020" y="8374"/>
                  </a:cubicBezTo>
                  <a:cubicBezTo>
                    <a:pt x="1851" y="8298"/>
                    <a:pt x="1682" y="8222"/>
                    <a:pt x="1512" y="8145"/>
                  </a:cubicBezTo>
                  <a:cubicBezTo>
                    <a:pt x="1600" y="7981"/>
                    <a:pt x="1682" y="7818"/>
                    <a:pt x="1763" y="7648"/>
                  </a:cubicBezTo>
                  <a:close/>
                  <a:moveTo>
                    <a:pt x="5514" y="7878"/>
                  </a:moveTo>
                  <a:cubicBezTo>
                    <a:pt x="5677" y="7954"/>
                    <a:pt x="5841" y="8036"/>
                    <a:pt x="6005" y="8118"/>
                  </a:cubicBezTo>
                  <a:cubicBezTo>
                    <a:pt x="5928" y="8287"/>
                    <a:pt x="5847" y="8451"/>
                    <a:pt x="5770" y="8620"/>
                  </a:cubicBezTo>
                  <a:cubicBezTo>
                    <a:pt x="5606" y="8538"/>
                    <a:pt x="5443" y="8456"/>
                    <a:pt x="5273" y="8374"/>
                  </a:cubicBezTo>
                  <a:cubicBezTo>
                    <a:pt x="5350" y="8222"/>
                    <a:pt x="5421" y="8069"/>
                    <a:pt x="5497" y="7910"/>
                  </a:cubicBezTo>
                  <a:cubicBezTo>
                    <a:pt x="5503" y="7900"/>
                    <a:pt x="5508" y="7889"/>
                    <a:pt x="5514" y="7878"/>
                  </a:cubicBezTo>
                  <a:close/>
                  <a:moveTo>
                    <a:pt x="3958" y="7905"/>
                  </a:moveTo>
                  <a:cubicBezTo>
                    <a:pt x="4127" y="7981"/>
                    <a:pt x="4291" y="8063"/>
                    <a:pt x="4460" y="8140"/>
                  </a:cubicBezTo>
                  <a:cubicBezTo>
                    <a:pt x="4378" y="8309"/>
                    <a:pt x="4296" y="8473"/>
                    <a:pt x="4220" y="8636"/>
                  </a:cubicBezTo>
                  <a:cubicBezTo>
                    <a:pt x="4051" y="8560"/>
                    <a:pt x="3887" y="8478"/>
                    <a:pt x="3718" y="8402"/>
                  </a:cubicBezTo>
                  <a:cubicBezTo>
                    <a:pt x="3800" y="8238"/>
                    <a:pt x="3881" y="8069"/>
                    <a:pt x="3958" y="7905"/>
                  </a:cubicBezTo>
                  <a:close/>
                  <a:moveTo>
                    <a:pt x="2391" y="7943"/>
                  </a:moveTo>
                  <a:cubicBezTo>
                    <a:pt x="2560" y="8020"/>
                    <a:pt x="2730" y="8096"/>
                    <a:pt x="2899" y="8172"/>
                  </a:cubicBezTo>
                  <a:cubicBezTo>
                    <a:pt x="2817" y="8342"/>
                    <a:pt x="2735" y="8505"/>
                    <a:pt x="2653" y="8669"/>
                  </a:cubicBezTo>
                  <a:cubicBezTo>
                    <a:pt x="2484" y="8593"/>
                    <a:pt x="2315" y="8511"/>
                    <a:pt x="2145" y="8435"/>
                  </a:cubicBezTo>
                  <a:cubicBezTo>
                    <a:pt x="2233" y="8271"/>
                    <a:pt x="2315" y="8107"/>
                    <a:pt x="2391" y="7943"/>
                  </a:cubicBezTo>
                  <a:close/>
                  <a:moveTo>
                    <a:pt x="4586" y="8205"/>
                  </a:moveTo>
                  <a:cubicBezTo>
                    <a:pt x="4755" y="8282"/>
                    <a:pt x="4919" y="8364"/>
                    <a:pt x="5082" y="8440"/>
                  </a:cubicBezTo>
                  <a:cubicBezTo>
                    <a:pt x="5006" y="8609"/>
                    <a:pt x="4924" y="8773"/>
                    <a:pt x="4848" y="8942"/>
                  </a:cubicBezTo>
                  <a:cubicBezTo>
                    <a:pt x="4678" y="8860"/>
                    <a:pt x="4515" y="8778"/>
                    <a:pt x="4345" y="8702"/>
                  </a:cubicBezTo>
                  <a:cubicBezTo>
                    <a:pt x="4427" y="8533"/>
                    <a:pt x="4509" y="8369"/>
                    <a:pt x="4586" y="8205"/>
                  </a:cubicBezTo>
                  <a:close/>
                  <a:moveTo>
                    <a:pt x="3024" y="8233"/>
                  </a:moveTo>
                  <a:cubicBezTo>
                    <a:pt x="3194" y="8314"/>
                    <a:pt x="3357" y="8391"/>
                    <a:pt x="3527" y="8467"/>
                  </a:cubicBezTo>
                  <a:cubicBezTo>
                    <a:pt x="3445" y="8636"/>
                    <a:pt x="3363" y="8800"/>
                    <a:pt x="3281" y="8964"/>
                  </a:cubicBezTo>
                  <a:cubicBezTo>
                    <a:pt x="3117" y="8882"/>
                    <a:pt x="2948" y="8806"/>
                    <a:pt x="2779" y="8729"/>
                  </a:cubicBezTo>
                  <a:cubicBezTo>
                    <a:pt x="2861" y="8566"/>
                    <a:pt x="2942" y="8402"/>
                    <a:pt x="3024" y="8233"/>
                  </a:cubicBezTo>
                  <a:close/>
                  <a:moveTo>
                    <a:pt x="3658" y="8527"/>
                  </a:moveTo>
                  <a:cubicBezTo>
                    <a:pt x="3821" y="8609"/>
                    <a:pt x="3991" y="8686"/>
                    <a:pt x="4154" y="8767"/>
                  </a:cubicBezTo>
                  <a:cubicBezTo>
                    <a:pt x="4072" y="8931"/>
                    <a:pt x="3996" y="9095"/>
                    <a:pt x="3914" y="9259"/>
                  </a:cubicBezTo>
                  <a:cubicBezTo>
                    <a:pt x="3745" y="9182"/>
                    <a:pt x="3581" y="9100"/>
                    <a:pt x="3412" y="9024"/>
                  </a:cubicBezTo>
                  <a:cubicBezTo>
                    <a:pt x="3494" y="8860"/>
                    <a:pt x="3576" y="8697"/>
                    <a:pt x="3658" y="8527"/>
                  </a:cubicBezTo>
                  <a:close/>
                  <a:moveTo>
                    <a:pt x="4575" y="1"/>
                  </a:moveTo>
                  <a:cubicBezTo>
                    <a:pt x="4531" y="1"/>
                    <a:pt x="4487" y="6"/>
                    <a:pt x="4444" y="6"/>
                  </a:cubicBezTo>
                  <a:cubicBezTo>
                    <a:pt x="4367" y="165"/>
                    <a:pt x="4291" y="317"/>
                    <a:pt x="4214" y="476"/>
                  </a:cubicBezTo>
                  <a:cubicBezTo>
                    <a:pt x="4149" y="612"/>
                    <a:pt x="4078" y="754"/>
                    <a:pt x="4012" y="896"/>
                  </a:cubicBezTo>
                  <a:cubicBezTo>
                    <a:pt x="3838" y="814"/>
                    <a:pt x="3668" y="732"/>
                    <a:pt x="3494" y="656"/>
                  </a:cubicBezTo>
                  <a:cubicBezTo>
                    <a:pt x="3521" y="596"/>
                    <a:pt x="3548" y="530"/>
                    <a:pt x="3581" y="470"/>
                  </a:cubicBezTo>
                  <a:cubicBezTo>
                    <a:pt x="3636" y="350"/>
                    <a:pt x="3696" y="225"/>
                    <a:pt x="3756" y="104"/>
                  </a:cubicBezTo>
                  <a:lnTo>
                    <a:pt x="3756" y="104"/>
                  </a:lnTo>
                  <a:cubicBezTo>
                    <a:pt x="3707" y="115"/>
                    <a:pt x="3652" y="126"/>
                    <a:pt x="3603" y="143"/>
                  </a:cubicBezTo>
                  <a:cubicBezTo>
                    <a:pt x="3527" y="296"/>
                    <a:pt x="3456" y="448"/>
                    <a:pt x="3385" y="601"/>
                  </a:cubicBezTo>
                  <a:cubicBezTo>
                    <a:pt x="3232" y="530"/>
                    <a:pt x="3079" y="459"/>
                    <a:pt x="2926" y="388"/>
                  </a:cubicBezTo>
                  <a:cubicBezTo>
                    <a:pt x="2833" y="437"/>
                    <a:pt x="2735" y="487"/>
                    <a:pt x="2642" y="536"/>
                  </a:cubicBezTo>
                  <a:cubicBezTo>
                    <a:pt x="2577" y="672"/>
                    <a:pt x="2517" y="803"/>
                    <a:pt x="2451" y="934"/>
                  </a:cubicBezTo>
                  <a:cubicBezTo>
                    <a:pt x="2369" y="896"/>
                    <a:pt x="2282" y="858"/>
                    <a:pt x="2200" y="820"/>
                  </a:cubicBezTo>
                  <a:cubicBezTo>
                    <a:pt x="2162" y="841"/>
                    <a:pt x="2124" y="874"/>
                    <a:pt x="2085" y="901"/>
                  </a:cubicBezTo>
                  <a:cubicBezTo>
                    <a:pt x="2189" y="951"/>
                    <a:pt x="2293" y="1000"/>
                    <a:pt x="2397" y="1049"/>
                  </a:cubicBezTo>
                  <a:cubicBezTo>
                    <a:pt x="2315" y="1218"/>
                    <a:pt x="2238" y="1393"/>
                    <a:pt x="2156" y="1562"/>
                  </a:cubicBezTo>
                  <a:cubicBezTo>
                    <a:pt x="2014" y="1496"/>
                    <a:pt x="1867" y="1431"/>
                    <a:pt x="1725" y="1360"/>
                  </a:cubicBezTo>
                  <a:cubicBezTo>
                    <a:pt x="1698" y="1349"/>
                    <a:pt x="1676" y="1338"/>
                    <a:pt x="1649" y="1327"/>
                  </a:cubicBezTo>
                  <a:cubicBezTo>
                    <a:pt x="1665" y="1294"/>
                    <a:pt x="1682" y="1262"/>
                    <a:pt x="1698" y="1229"/>
                  </a:cubicBezTo>
                  <a:lnTo>
                    <a:pt x="1698" y="1229"/>
                  </a:lnTo>
                  <a:cubicBezTo>
                    <a:pt x="1600" y="1322"/>
                    <a:pt x="1507" y="1415"/>
                    <a:pt x="1414" y="1518"/>
                  </a:cubicBezTo>
                  <a:cubicBezTo>
                    <a:pt x="1370" y="1606"/>
                    <a:pt x="1327" y="1698"/>
                    <a:pt x="1288" y="1786"/>
                  </a:cubicBezTo>
                  <a:cubicBezTo>
                    <a:pt x="1267" y="1824"/>
                    <a:pt x="1250" y="1862"/>
                    <a:pt x="1234" y="1900"/>
                  </a:cubicBezTo>
                  <a:cubicBezTo>
                    <a:pt x="1201" y="1884"/>
                    <a:pt x="1168" y="1868"/>
                    <a:pt x="1136" y="1851"/>
                  </a:cubicBezTo>
                  <a:cubicBezTo>
                    <a:pt x="1108" y="1884"/>
                    <a:pt x="1086" y="1917"/>
                    <a:pt x="1059" y="1950"/>
                  </a:cubicBezTo>
                  <a:cubicBezTo>
                    <a:pt x="1103" y="1966"/>
                    <a:pt x="1141" y="1988"/>
                    <a:pt x="1185" y="2010"/>
                  </a:cubicBezTo>
                  <a:cubicBezTo>
                    <a:pt x="1103" y="2184"/>
                    <a:pt x="1026" y="2353"/>
                    <a:pt x="945" y="2528"/>
                  </a:cubicBezTo>
                  <a:cubicBezTo>
                    <a:pt x="879" y="2501"/>
                    <a:pt x="814" y="2468"/>
                    <a:pt x="743" y="2435"/>
                  </a:cubicBezTo>
                  <a:cubicBezTo>
                    <a:pt x="726" y="2468"/>
                    <a:pt x="704" y="2506"/>
                    <a:pt x="683" y="2539"/>
                  </a:cubicBezTo>
                  <a:cubicBezTo>
                    <a:pt x="754" y="2572"/>
                    <a:pt x="824" y="2605"/>
                    <a:pt x="895" y="2637"/>
                  </a:cubicBezTo>
                  <a:cubicBezTo>
                    <a:pt x="814" y="2812"/>
                    <a:pt x="732" y="2987"/>
                    <a:pt x="655" y="3161"/>
                  </a:cubicBezTo>
                  <a:cubicBezTo>
                    <a:pt x="644" y="3156"/>
                    <a:pt x="633" y="3150"/>
                    <a:pt x="623" y="3145"/>
                  </a:cubicBezTo>
                  <a:cubicBezTo>
                    <a:pt x="557" y="3118"/>
                    <a:pt x="497" y="3085"/>
                    <a:pt x="437" y="3058"/>
                  </a:cubicBezTo>
                  <a:cubicBezTo>
                    <a:pt x="421" y="3096"/>
                    <a:pt x="404" y="3129"/>
                    <a:pt x="388" y="3167"/>
                  </a:cubicBezTo>
                  <a:cubicBezTo>
                    <a:pt x="459" y="3205"/>
                    <a:pt x="530" y="3238"/>
                    <a:pt x="601" y="3271"/>
                  </a:cubicBezTo>
                  <a:cubicBezTo>
                    <a:pt x="524" y="3445"/>
                    <a:pt x="442" y="3620"/>
                    <a:pt x="360" y="3789"/>
                  </a:cubicBezTo>
                  <a:cubicBezTo>
                    <a:pt x="328" y="3773"/>
                    <a:pt x="290" y="3756"/>
                    <a:pt x="257" y="3740"/>
                  </a:cubicBezTo>
                  <a:cubicBezTo>
                    <a:pt x="240" y="3735"/>
                    <a:pt x="224" y="3724"/>
                    <a:pt x="208" y="3718"/>
                  </a:cubicBezTo>
                  <a:cubicBezTo>
                    <a:pt x="197" y="3756"/>
                    <a:pt x="186" y="3795"/>
                    <a:pt x="175" y="3838"/>
                  </a:cubicBezTo>
                  <a:cubicBezTo>
                    <a:pt x="219" y="3860"/>
                    <a:pt x="262" y="3882"/>
                    <a:pt x="311" y="3904"/>
                  </a:cubicBezTo>
                  <a:cubicBezTo>
                    <a:pt x="229" y="4073"/>
                    <a:pt x="148" y="4248"/>
                    <a:pt x="66" y="4422"/>
                  </a:cubicBezTo>
                  <a:lnTo>
                    <a:pt x="60" y="4417"/>
                  </a:lnTo>
                  <a:cubicBezTo>
                    <a:pt x="33" y="4570"/>
                    <a:pt x="22" y="4723"/>
                    <a:pt x="11" y="4881"/>
                  </a:cubicBezTo>
                  <a:cubicBezTo>
                    <a:pt x="55" y="4788"/>
                    <a:pt x="98" y="4701"/>
                    <a:pt x="137" y="4608"/>
                  </a:cubicBezTo>
                  <a:cubicBezTo>
                    <a:pt x="142" y="4602"/>
                    <a:pt x="142" y="4597"/>
                    <a:pt x="148" y="4597"/>
                  </a:cubicBezTo>
                  <a:cubicBezTo>
                    <a:pt x="311" y="4673"/>
                    <a:pt x="475" y="4755"/>
                    <a:pt x="644" y="4832"/>
                  </a:cubicBezTo>
                  <a:cubicBezTo>
                    <a:pt x="562" y="5001"/>
                    <a:pt x="481" y="5170"/>
                    <a:pt x="404" y="5345"/>
                  </a:cubicBezTo>
                  <a:cubicBezTo>
                    <a:pt x="268" y="5279"/>
                    <a:pt x="137" y="5219"/>
                    <a:pt x="6" y="5159"/>
                  </a:cubicBezTo>
                  <a:cubicBezTo>
                    <a:pt x="6" y="5203"/>
                    <a:pt x="0" y="5252"/>
                    <a:pt x="6" y="5296"/>
                  </a:cubicBezTo>
                  <a:cubicBezTo>
                    <a:pt x="115" y="5350"/>
                    <a:pt x="229" y="5405"/>
                    <a:pt x="344" y="5459"/>
                  </a:cubicBezTo>
                  <a:cubicBezTo>
                    <a:pt x="262" y="5629"/>
                    <a:pt x="180" y="5798"/>
                    <a:pt x="104" y="5967"/>
                  </a:cubicBezTo>
                  <a:cubicBezTo>
                    <a:pt x="88" y="5962"/>
                    <a:pt x="77" y="5956"/>
                    <a:pt x="60" y="5951"/>
                  </a:cubicBezTo>
                  <a:lnTo>
                    <a:pt x="60" y="5951"/>
                  </a:lnTo>
                  <a:cubicBezTo>
                    <a:pt x="77" y="6054"/>
                    <a:pt x="98" y="6158"/>
                    <a:pt x="120" y="6262"/>
                  </a:cubicBezTo>
                  <a:cubicBezTo>
                    <a:pt x="137" y="6224"/>
                    <a:pt x="153" y="6186"/>
                    <a:pt x="175" y="6147"/>
                  </a:cubicBezTo>
                  <a:cubicBezTo>
                    <a:pt x="339" y="6224"/>
                    <a:pt x="508" y="6306"/>
                    <a:pt x="672" y="6382"/>
                  </a:cubicBezTo>
                  <a:cubicBezTo>
                    <a:pt x="595" y="6551"/>
                    <a:pt x="513" y="6715"/>
                    <a:pt x="426" y="6884"/>
                  </a:cubicBezTo>
                  <a:cubicBezTo>
                    <a:pt x="377" y="6862"/>
                    <a:pt x="322" y="6835"/>
                    <a:pt x="273" y="6813"/>
                  </a:cubicBezTo>
                  <a:lnTo>
                    <a:pt x="273" y="6813"/>
                  </a:lnTo>
                  <a:cubicBezTo>
                    <a:pt x="295" y="6873"/>
                    <a:pt x="317" y="6933"/>
                    <a:pt x="339" y="6993"/>
                  </a:cubicBezTo>
                  <a:cubicBezTo>
                    <a:pt x="350" y="6999"/>
                    <a:pt x="360" y="6999"/>
                    <a:pt x="366" y="7004"/>
                  </a:cubicBezTo>
                  <a:cubicBezTo>
                    <a:pt x="366" y="7015"/>
                    <a:pt x="360" y="7021"/>
                    <a:pt x="355" y="7032"/>
                  </a:cubicBezTo>
                  <a:cubicBezTo>
                    <a:pt x="377" y="7092"/>
                    <a:pt x="404" y="7146"/>
                    <a:pt x="426" y="7201"/>
                  </a:cubicBezTo>
                  <a:cubicBezTo>
                    <a:pt x="453" y="7157"/>
                    <a:pt x="475" y="7113"/>
                    <a:pt x="497" y="7064"/>
                  </a:cubicBezTo>
                  <a:cubicBezTo>
                    <a:pt x="612" y="7119"/>
                    <a:pt x="726" y="7174"/>
                    <a:pt x="841" y="7223"/>
                  </a:cubicBezTo>
                  <a:cubicBezTo>
                    <a:pt x="890" y="7250"/>
                    <a:pt x="945" y="7277"/>
                    <a:pt x="999" y="7299"/>
                  </a:cubicBezTo>
                  <a:cubicBezTo>
                    <a:pt x="923" y="7452"/>
                    <a:pt x="852" y="7599"/>
                    <a:pt x="775" y="7747"/>
                  </a:cubicBezTo>
                  <a:cubicBezTo>
                    <a:pt x="770" y="7763"/>
                    <a:pt x="759" y="7779"/>
                    <a:pt x="754" y="7796"/>
                  </a:cubicBezTo>
                  <a:cubicBezTo>
                    <a:pt x="803" y="7872"/>
                    <a:pt x="863" y="7949"/>
                    <a:pt x="917" y="8025"/>
                  </a:cubicBezTo>
                  <a:cubicBezTo>
                    <a:pt x="1054" y="8091"/>
                    <a:pt x="1185" y="8151"/>
                    <a:pt x="1321" y="8211"/>
                  </a:cubicBezTo>
                  <a:cubicBezTo>
                    <a:pt x="1288" y="8271"/>
                    <a:pt x="1261" y="8331"/>
                    <a:pt x="1228" y="8391"/>
                  </a:cubicBezTo>
                  <a:cubicBezTo>
                    <a:pt x="1261" y="8424"/>
                    <a:pt x="1299" y="8462"/>
                    <a:pt x="1332" y="8495"/>
                  </a:cubicBezTo>
                  <a:cubicBezTo>
                    <a:pt x="1370" y="8418"/>
                    <a:pt x="1414" y="8347"/>
                    <a:pt x="1452" y="8271"/>
                  </a:cubicBezTo>
                  <a:cubicBezTo>
                    <a:pt x="1616" y="8347"/>
                    <a:pt x="1785" y="8429"/>
                    <a:pt x="1954" y="8505"/>
                  </a:cubicBezTo>
                  <a:cubicBezTo>
                    <a:pt x="1894" y="8620"/>
                    <a:pt x="1834" y="8740"/>
                    <a:pt x="1774" y="8860"/>
                  </a:cubicBezTo>
                  <a:cubicBezTo>
                    <a:pt x="1813" y="8888"/>
                    <a:pt x="1851" y="8909"/>
                    <a:pt x="1889" y="8937"/>
                  </a:cubicBezTo>
                  <a:cubicBezTo>
                    <a:pt x="1954" y="8811"/>
                    <a:pt x="2020" y="8691"/>
                    <a:pt x="2085" y="8566"/>
                  </a:cubicBezTo>
                  <a:cubicBezTo>
                    <a:pt x="2249" y="8642"/>
                    <a:pt x="2418" y="8718"/>
                    <a:pt x="2588" y="8795"/>
                  </a:cubicBezTo>
                  <a:cubicBezTo>
                    <a:pt x="2577" y="8817"/>
                    <a:pt x="2571" y="8833"/>
                    <a:pt x="2560" y="8849"/>
                  </a:cubicBezTo>
                  <a:cubicBezTo>
                    <a:pt x="2500" y="8969"/>
                    <a:pt x="2440" y="9084"/>
                    <a:pt x="2380" y="9204"/>
                  </a:cubicBezTo>
                  <a:cubicBezTo>
                    <a:pt x="2424" y="9226"/>
                    <a:pt x="2462" y="9242"/>
                    <a:pt x="2506" y="9259"/>
                  </a:cubicBezTo>
                  <a:cubicBezTo>
                    <a:pt x="2577" y="9128"/>
                    <a:pt x="2648" y="8991"/>
                    <a:pt x="2713" y="8855"/>
                  </a:cubicBezTo>
                  <a:cubicBezTo>
                    <a:pt x="2882" y="8937"/>
                    <a:pt x="3052" y="9013"/>
                    <a:pt x="3215" y="9090"/>
                  </a:cubicBezTo>
                  <a:cubicBezTo>
                    <a:pt x="3199" y="9133"/>
                    <a:pt x="3177" y="9177"/>
                    <a:pt x="3155" y="9215"/>
                  </a:cubicBezTo>
                  <a:cubicBezTo>
                    <a:pt x="3117" y="9292"/>
                    <a:pt x="3079" y="9362"/>
                    <a:pt x="3046" y="9433"/>
                  </a:cubicBezTo>
                  <a:cubicBezTo>
                    <a:pt x="3090" y="9444"/>
                    <a:pt x="3139" y="9455"/>
                    <a:pt x="3188" y="9466"/>
                  </a:cubicBezTo>
                  <a:cubicBezTo>
                    <a:pt x="3243" y="9362"/>
                    <a:pt x="3292" y="9259"/>
                    <a:pt x="3346" y="9150"/>
                  </a:cubicBezTo>
                  <a:cubicBezTo>
                    <a:pt x="3516" y="9231"/>
                    <a:pt x="3679" y="9308"/>
                    <a:pt x="3849" y="9390"/>
                  </a:cubicBezTo>
                  <a:cubicBezTo>
                    <a:pt x="3821" y="9439"/>
                    <a:pt x="3800" y="9488"/>
                    <a:pt x="3778" y="9532"/>
                  </a:cubicBezTo>
                  <a:cubicBezTo>
                    <a:pt x="3827" y="9537"/>
                    <a:pt x="3881" y="9537"/>
                    <a:pt x="3931" y="9537"/>
                  </a:cubicBezTo>
                  <a:cubicBezTo>
                    <a:pt x="3947" y="9510"/>
                    <a:pt x="3963" y="9477"/>
                    <a:pt x="3974" y="9450"/>
                  </a:cubicBezTo>
                  <a:cubicBezTo>
                    <a:pt x="4029" y="9477"/>
                    <a:pt x="4083" y="9504"/>
                    <a:pt x="4138" y="9532"/>
                  </a:cubicBezTo>
                  <a:cubicBezTo>
                    <a:pt x="4231" y="9526"/>
                    <a:pt x="4318" y="9515"/>
                    <a:pt x="4411" y="9504"/>
                  </a:cubicBezTo>
                  <a:cubicBezTo>
                    <a:pt x="4285" y="9444"/>
                    <a:pt x="4165" y="9384"/>
                    <a:pt x="4040" y="9324"/>
                  </a:cubicBezTo>
                  <a:cubicBezTo>
                    <a:pt x="4122" y="9161"/>
                    <a:pt x="4203" y="8991"/>
                    <a:pt x="4285" y="8828"/>
                  </a:cubicBezTo>
                  <a:cubicBezTo>
                    <a:pt x="4449" y="8909"/>
                    <a:pt x="4618" y="8986"/>
                    <a:pt x="4782" y="9068"/>
                  </a:cubicBezTo>
                  <a:cubicBezTo>
                    <a:pt x="4717" y="9204"/>
                    <a:pt x="4651" y="9341"/>
                    <a:pt x="4580" y="9477"/>
                  </a:cubicBezTo>
                  <a:cubicBezTo>
                    <a:pt x="4640" y="9466"/>
                    <a:pt x="4700" y="9455"/>
                    <a:pt x="4760" y="9444"/>
                  </a:cubicBezTo>
                  <a:cubicBezTo>
                    <a:pt x="4809" y="9341"/>
                    <a:pt x="4859" y="9237"/>
                    <a:pt x="4913" y="9133"/>
                  </a:cubicBezTo>
                  <a:cubicBezTo>
                    <a:pt x="5022" y="9188"/>
                    <a:pt x="5137" y="9242"/>
                    <a:pt x="5252" y="9297"/>
                  </a:cubicBezTo>
                  <a:cubicBezTo>
                    <a:pt x="5312" y="9275"/>
                    <a:pt x="5372" y="9253"/>
                    <a:pt x="5432" y="9231"/>
                  </a:cubicBezTo>
                  <a:cubicBezTo>
                    <a:pt x="5279" y="9155"/>
                    <a:pt x="5126" y="9079"/>
                    <a:pt x="4973" y="9002"/>
                  </a:cubicBezTo>
                  <a:cubicBezTo>
                    <a:pt x="5055" y="8838"/>
                    <a:pt x="5137" y="8669"/>
                    <a:pt x="5213" y="8505"/>
                  </a:cubicBezTo>
                  <a:cubicBezTo>
                    <a:pt x="5377" y="8587"/>
                    <a:pt x="5546" y="8669"/>
                    <a:pt x="5710" y="8746"/>
                  </a:cubicBezTo>
                  <a:cubicBezTo>
                    <a:pt x="5634" y="8898"/>
                    <a:pt x="5563" y="9051"/>
                    <a:pt x="5492" y="9204"/>
                  </a:cubicBezTo>
                  <a:cubicBezTo>
                    <a:pt x="5557" y="9177"/>
                    <a:pt x="5628" y="9144"/>
                    <a:pt x="5694" y="9111"/>
                  </a:cubicBezTo>
                  <a:cubicBezTo>
                    <a:pt x="5743" y="9013"/>
                    <a:pt x="5786" y="8915"/>
                    <a:pt x="5836" y="8811"/>
                  </a:cubicBezTo>
                  <a:cubicBezTo>
                    <a:pt x="5907" y="8849"/>
                    <a:pt x="5978" y="8882"/>
                    <a:pt x="6049" y="8920"/>
                  </a:cubicBezTo>
                  <a:cubicBezTo>
                    <a:pt x="6098" y="8888"/>
                    <a:pt x="6141" y="8860"/>
                    <a:pt x="6190" y="8833"/>
                  </a:cubicBezTo>
                  <a:cubicBezTo>
                    <a:pt x="6092" y="8784"/>
                    <a:pt x="5994" y="8735"/>
                    <a:pt x="5896" y="8686"/>
                  </a:cubicBezTo>
                  <a:cubicBezTo>
                    <a:pt x="5961" y="8549"/>
                    <a:pt x="6027" y="8413"/>
                    <a:pt x="6092" y="8282"/>
                  </a:cubicBezTo>
                  <a:cubicBezTo>
                    <a:pt x="6103" y="8249"/>
                    <a:pt x="6119" y="8216"/>
                    <a:pt x="6136" y="8183"/>
                  </a:cubicBezTo>
                  <a:cubicBezTo>
                    <a:pt x="6234" y="8233"/>
                    <a:pt x="6332" y="8282"/>
                    <a:pt x="6431" y="8331"/>
                  </a:cubicBezTo>
                  <a:cubicBezTo>
                    <a:pt x="6496" y="8364"/>
                    <a:pt x="6562" y="8396"/>
                    <a:pt x="6627" y="8429"/>
                  </a:cubicBezTo>
                  <a:cubicBezTo>
                    <a:pt x="6605" y="8473"/>
                    <a:pt x="6589" y="8516"/>
                    <a:pt x="6567" y="8555"/>
                  </a:cubicBezTo>
                  <a:cubicBezTo>
                    <a:pt x="6660" y="8484"/>
                    <a:pt x="6747" y="8407"/>
                    <a:pt x="6835" y="8331"/>
                  </a:cubicBezTo>
                  <a:cubicBezTo>
                    <a:pt x="6906" y="8172"/>
                    <a:pt x="6977" y="8020"/>
                    <a:pt x="7047" y="7867"/>
                  </a:cubicBezTo>
                  <a:cubicBezTo>
                    <a:pt x="7102" y="7889"/>
                    <a:pt x="7151" y="7916"/>
                    <a:pt x="7206" y="7943"/>
                  </a:cubicBezTo>
                  <a:cubicBezTo>
                    <a:pt x="7239" y="7910"/>
                    <a:pt x="7271" y="7872"/>
                    <a:pt x="7299" y="7834"/>
                  </a:cubicBezTo>
                  <a:cubicBezTo>
                    <a:pt x="7239" y="7801"/>
                    <a:pt x="7173" y="7769"/>
                    <a:pt x="7108" y="7736"/>
                  </a:cubicBezTo>
                  <a:cubicBezTo>
                    <a:pt x="7184" y="7567"/>
                    <a:pt x="7266" y="7397"/>
                    <a:pt x="7342" y="7234"/>
                  </a:cubicBezTo>
                  <a:cubicBezTo>
                    <a:pt x="7440" y="7283"/>
                    <a:pt x="7539" y="7332"/>
                    <a:pt x="7637" y="7381"/>
                  </a:cubicBezTo>
                  <a:cubicBezTo>
                    <a:pt x="7659" y="7343"/>
                    <a:pt x="7686" y="7305"/>
                    <a:pt x="7713" y="7261"/>
                  </a:cubicBezTo>
                  <a:cubicBezTo>
                    <a:pt x="7610" y="7206"/>
                    <a:pt x="7506" y="7157"/>
                    <a:pt x="7402" y="7103"/>
                  </a:cubicBezTo>
                  <a:cubicBezTo>
                    <a:pt x="7479" y="6933"/>
                    <a:pt x="7555" y="6764"/>
                    <a:pt x="7632" y="6595"/>
                  </a:cubicBezTo>
                  <a:cubicBezTo>
                    <a:pt x="7752" y="6655"/>
                    <a:pt x="7866" y="6715"/>
                    <a:pt x="7981" y="6775"/>
                  </a:cubicBezTo>
                  <a:cubicBezTo>
                    <a:pt x="8003" y="6737"/>
                    <a:pt x="8025" y="6693"/>
                    <a:pt x="8041" y="6649"/>
                  </a:cubicBezTo>
                  <a:cubicBezTo>
                    <a:pt x="7926" y="6589"/>
                    <a:pt x="7806" y="6529"/>
                    <a:pt x="7692" y="6469"/>
                  </a:cubicBezTo>
                  <a:cubicBezTo>
                    <a:pt x="7768" y="6300"/>
                    <a:pt x="7844" y="6131"/>
                    <a:pt x="7921" y="5962"/>
                  </a:cubicBezTo>
                  <a:cubicBezTo>
                    <a:pt x="8030" y="6016"/>
                    <a:pt x="8139" y="6076"/>
                    <a:pt x="8248" y="6131"/>
                  </a:cubicBezTo>
                  <a:cubicBezTo>
                    <a:pt x="8265" y="6087"/>
                    <a:pt x="8281" y="6038"/>
                    <a:pt x="8292" y="5994"/>
                  </a:cubicBezTo>
                  <a:cubicBezTo>
                    <a:pt x="8188" y="5940"/>
                    <a:pt x="8085" y="5885"/>
                    <a:pt x="7981" y="5836"/>
                  </a:cubicBezTo>
                  <a:cubicBezTo>
                    <a:pt x="8057" y="5667"/>
                    <a:pt x="8134" y="5498"/>
                    <a:pt x="8210" y="5328"/>
                  </a:cubicBezTo>
                  <a:cubicBezTo>
                    <a:pt x="8232" y="5339"/>
                    <a:pt x="8248" y="5345"/>
                    <a:pt x="8265" y="5356"/>
                  </a:cubicBezTo>
                  <a:cubicBezTo>
                    <a:pt x="8325" y="5383"/>
                    <a:pt x="8379" y="5416"/>
                    <a:pt x="8439" y="5443"/>
                  </a:cubicBezTo>
                  <a:cubicBezTo>
                    <a:pt x="8450" y="5394"/>
                    <a:pt x="8456" y="5345"/>
                    <a:pt x="8467" y="5301"/>
                  </a:cubicBezTo>
                  <a:cubicBezTo>
                    <a:pt x="8401" y="5268"/>
                    <a:pt x="8336" y="5230"/>
                    <a:pt x="8270" y="5197"/>
                  </a:cubicBezTo>
                  <a:cubicBezTo>
                    <a:pt x="8347" y="5034"/>
                    <a:pt x="8429" y="4864"/>
                    <a:pt x="8505" y="4695"/>
                  </a:cubicBezTo>
                  <a:cubicBezTo>
                    <a:pt x="8516" y="4701"/>
                    <a:pt x="8527" y="4706"/>
                    <a:pt x="8538" y="4712"/>
                  </a:cubicBezTo>
                  <a:cubicBezTo>
                    <a:pt x="8549" y="4575"/>
                    <a:pt x="8549" y="4433"/>
                    <a:pt x="8549" y="4297"/>
                  </a:cubicBezTo>
                  <a:lnTo>
                    <a:pt x="8549" y="4297"/>
                  </a:lnTo>
                  <a:cubicBezTo>
                    <a:pt x="8516" y="4368"/>
                    <a:pt x="8483" y="4439"/>
                    <a:pt x="8450" y="4510"/>
                  </a:cubicBezTo>
                  <a:cubicBezTo>
                    <a:pt x="8281" y="4422"/>
                    <a:pt x="8112" y="4340"/>
                    <a:pt x="7943" y="4259"/>
                  </a:cubicBezTo>
                  <a:cubicBezTo>
                    <a:pt x="8019" y="4089"/>
                    <a:pt x="8101" y="3926"/>
                    <a:pt x="8177" y="3756"/>
                  </a:cubicBezTo>
                  <a:cubicBezTo>
                    <a:pt x="8298" y="3816"/>
                    <a:pt x="8412" y="3876"/>
                    <a:pt x="8532" y="3931"/>
                  </a:cubicBezTo>
                  <a:cubicBezTo>
                    <a:pt x="8527" y="3876"/>
                    <a:pt x="8521" y="3822"/>
                    <a:pt x="8516" y="3767"/>
                  </a:cubicBezTo>
                  <a:cubicBezTo>
                    <a:pt x="8423" y="3718"/>
                    <a:pt x="8330" y="3674"/>
                    <a:pt x="8237" y="3625"/>
                  </a:cubicBezTo>
                  <a:cubicBezTo>
                    <a:pt x="8270" y="3554"/>
                    <a:pt x="8308" y="3478"/>
                    <a:pt x="8341" y="3407"/>
                  </a:cubicBezTo>
                  <a:cubicBezTo>
                    <a:pt x="8368" y="3347"/>
                    <a:pt x="8396" y="3292"/>
                    <a:pt x="8423" y="3232"/>
                  </a:cubicBezTo>
                  <a:cubicBezTo>
                    <a:pt x="8401" y="3123"/>
                    <a:pt x="8368" y="3009"/>
                    <a:pt x="8336" y="2905"/>
                  </a:cubicBezTo>
                  <a:cubicBezTo>
                    <a:pt x="8194" y="2834"/>
                    <a:pt x="8052" y="2763"/>
                    <a:pt x="7910" y="2697"/>
                  </a:cubicBezTo>
                  <a:cubicBezTo>
                    <a:pt x="7975" y="2561"/>
                    <a:pt x="8041" y="2424"/>
                    <a:pt x="8106" y="2293"/>
                  </a:cubicBezTo>
                  <a:cubicBezTo>
                    <a:pt x="8085" y="2250"/>
                    <a:pt x="8063" y="2206"/>
                    <a:pt x="8041" y="2162"/>
                  </a:cubicBezTo>
                  <a:cubicBezTo>
                    <a:pt x="7959" y="2321"/>
                    <a:pt x="7877" y="2484"/>
                    <a:pt x="7801" y="2643"/>
                  </a:cubicBezTo>
                  <a:cubicBezTo>
                    <a:pt x="7642" y="2572"/>
                    <a:pt x="7490" y="2495"/>
                    <a:pt x="7331" y="2419"/>
                  </a:cubicBezTo>
                  <a:cubicBezTo>
                    <a:pt x="7315" y="2414"/>
                    <a:pt x="7299" y="2408"/>
                    <a:pt x="7282" y="2397"/>
                  </a:cubicBezTo>
                  <a:cubicBezTo>
                    <a:pt x="7413" y="2124"/>
                    <a:pt x="7544" y="1846"/>
                    <a:pt x="7681" y="1573"/>
                  </a:cubicBezTo>
                  <a:cubicBezTo>
                    <a:pt x="7659" y="1540"/>
                    <a:pt x="7632" y="1507"/>
                    <a:pt x="7604" y="1475"/>
                  </a:cubicBezTo>
                  <a:cubicBezTo>
                    <a:pt x="7468" y="1753"/>
                    <a:pt x="7326" y="2031"/>
                    <a:pt x="7189" y="2310"/>
                  </a:cubicBezTo>
                  <a:cubicBezTo>
                    <a:pt x="7184" y="2321"/>
                    <a:pt x="7178" y="2337"/>
                    <a:pt x="7173" y="2348"/>
                  </a:cubicBezTo>
                  <a:cubicBezTo>
                    <a:pt x="6998" y="2266"/>
                    <a:pt x="6824" y="2184"/>
                    <a:pt x="6649" y="2108"/>
                  </a:cubicBezTo>
                  <a:cubicBezTo>
                    <a:pt x="6824" y="1737"/>
                    <a:pt x="7004" y="1371"/>
                    <a:pt x="7184" y="1011"/>
                  </a:cubicBezTo>
                  <a:cubicBezTo>
                    <a:pt x="7157" y="983"/>
                    <a:pt x="7129" y="956"/>
                    <a:pt x="7097" y="929"/>
                  </a:cubicBezTo>
                  <a:cubicBezTo>
                    <a:pt x="6927" y="1267"/>
                    <a:pt x="6758" y="1606"/>
                    <a:pt x="6594" y="1944"/>
                  </a:cubicBezTo>
                  <a:cubicBezTo>
                    <a:pt x="6578" y="1982"/>
                    <a:pt x="6562" y="2015"/>
                    <a:pt x="6540" y="2053"/>
                  </a:cubicBezTo>
                  <a:cubicBezTo>
                    <a:pt x="6365" y="1977"/>
                    <a:pt x="6196" y="1895"/>
                    <a:pt x="6021" y="1813"/>
                  </a:cubicBezTo>
                  <a:cubicBezTo>
                    <a:pt x="6218" y="1398"/>
                    <a:pt x="6414" y="989"/>
                    <a:pt x="6622" y="579"/>
                  </a:cubicBezTo>
                  <a:cubicBezTo>
                    <a:pt x="6622" y="574"/>
                    <a:pt x="6622" y="574"/>
                    <a:pt x="6622" y="574"/>
                  </a:cubicBezTo>
                  <a:cubicBezTo>
                    <a:pt x="6589" y="552"/>
                    <a:pt x="6556" y="536"/>
                    <a:pt x="6529" y="514"/>
                  </a:cubicBezTo>
                  <a:cubicBezTo>
                    <a:pt x="6349" y="869"/>
                    <a:pt x="6174" y="1224"/>
                    <a:pt x="5999" y="1578"/>
                  </a:cubicBezTo>
                  <a:cubicBezTo>
                    <a:pt x="5967" y="1638"/>
                    <a:pt x="5939" y="1698"/>
                    <a:pt x="5912" y="1764"/>
                  </a:cubicBezTo>
                  <a:cubicBezTo>
                    <a:pt x="5737" y="1682"/>
                    <a:pt x="5563" y="1606"/>
                    <a:pt x="5388" y="1524"/>
                  </a:cubicBezTo>
                  <a:cubicBezTo>
                    <a:pt x="5590" y="1098"/>
                    <a:pt x="5792" y="678"/>
                    <a:pt x="5999" y="257"/>
                  </a:cubicBezTo>
                  <a:cubicBezTo>
                    <a:pt x="5967" y="246"/>
                    <a:pt x="5934" y="230"/>
                    <a:pt x="5896" y="219"/>
                  </a:cubicBezTo>
                  <a:cubicBezTo>
                    <a:pt x="5732" y="547"/>
                    <a:pt x="5568" y="880"/>
                    <a:pt x="5404" y="1207"/>
                  </a:cubicBezTo>
                  <a:cubicBezTo>
                    <a:pt x="5361" y="1294"/>
                    <a:pt x="5322" y="1387"/>
                    <a:pt x="5279" y="1475"/>
                  </a:cubicBezTo>
                  <a:cubicBezTo>
                    <a:pt x="5104" y="1393"/>
                    <a:pt x="4929" y="1316"/>
                    <a:pt x="4755" y="1234"/>
                  </a:cubicBezTo>
                  <a:cubicBezTo>
                    <a:pt x="4760" y="1224"/>
                    <a:pt x="4766" y="1213"/>
                    <a:pt x="4771" y="1202"/>
                  </a:cubicBezTo>
                  <a:cubicBezTo>
                    <a:pt x="4951" y="825"/>
                    <a:pt x="5137" y="443"/>
                    <a:pt x="5322" y="66"/>
                  </a:cubicBezTo>
                  <a:cubicBezTo>
                    <a:pt x="5284" y="55"/>
                    <a:pt x="5246" y="50"/>
                    <a:pt x="5202" y="44"/>
                  </a:cubicBezTo>
                  <a:cubicBezTo>
                    <a:pt x="5071" y="306"/>
                    <a:pt x="4940" y="574"/>
                    <a:pt x="4809" y="841"/>
                  </a:cubicBezTo>
                  <a:cubicBezTo>
                    <a:pt x="4755" y="956"/>
                    <a:pt x="4700" y="1071"/>
                    <a:pt x="4646" y="1185"/>
                  </a:cubicBezTo>
                  <a:cubicBezTo>
                    <a:pt x="4471" y="1103"/>
                    <a:pt x="4296" y="1027"/>
                    <a:pt x="4127" y="945"/>
                  </a:cubicBezTo>
                  <a:cubicBezTo>
                    <a:pt x="4143" y="907"/>
                    <a:pt x="4160" y="874"/>
                    <a:pt x="4176" y="836"/>
                  </a:cubicBezTo>
                  <a:cubicBezTo>
                    <a:pt x="4307" y="558"/>
                    <a:pt x="4444" y="279"/>
                    <a:pt x="45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5"/>
            <p:cNvSpPr/>
            <p:nvPr/>
          </p:nvSpPr>
          <p:spPr>
            <a:xfrm>
              <a:off x="-5661191" y="2801295"/>
              <a:ext cx="394184" cy="394257"/>
            </a:xfrm>
            <a:custGeom>
              <a:avLst/>
              <a:gdLst/>
              <a:ahLst/>
              <a:cxnLst/>
              <a:rect l="l" t="t" r="r" b="b"/>
              <a:pathLst>
                <a:path w="5383" h="5384" extrusionOk="0">
                  <a:moveTo>
                    <a:pt x="2691" y="1"/>
                  </a:moveTo>
                  <a:cubicBezTo>
                    <a:pt x="1207" y="1"/>
                    <a:pt x="0" y="1207"/>
                    <a:pt x="0" y="2692"/>
                  </a:cubicBezTo>
                  <a:cubicBezTo>
                    <a:pt x="0" y="4182"/>
                    <a:pt x="1207" y="5383"/>
                    <a:pt x="2691" y="5383"/>
                  </a:cubicBezTo>
                  <a:cubicBezTo>
                    <a:pt x="4182" y="5383"/>
                    <a:pt x="5383" y="4182"/>
                    <a:pt x="5383" y="2692"/>
                  </a:cubicBezTo>
                  <a:cubicBezTo>
                    <a:pt x="5383" y="1207"/>
                    <a:pt x="4182" y="1"/>
                    <a:pt x="2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5"/>
            <p:cNvSpPr/>
            <p:nvPr/>
          </p:nvSpPr>
          <p:spPr>
            <a:xfrm>
              <a:off x="-5615204" y="2860096"/>
              <a:ext cx="327840" cy="277166"/>
            </a:xfrm>
            <a:custGeom>
              <a:avLst/>
              <a:gdLst/>
              <a:ahLst/>
              <a:cxnLst/>
              <a:rect l="l" t="t" r="r" b="b"/>
              <a:pathLst>
                <a:path w="4477" h="3785" extrusionOk="0">
                  <a:moveTo>
                    <a:pt x="1762" y="0"/>
                  </a:moveTo>
                  <a:cubicBezTo>
                    <a:pt x="1561" y="0"/>
                    <a:pt x="1350" y="27"/>
                    <a:pt x="1146" y="104"/>
                  </a:cubicBezTo>
                  <a:cubicBezTo>
                    <a:pt x="808" y="235"/>
                    <a:pt x="508" y="486"/>
                    <a:pt x="306" y="814"/>
                  </a:cubicBezTo>
                  <a:cubicBezTo>
                    <a:pt x="93" y="1152"/>
                    <a:pt x="0" y="1572"/>
                    <a:pt x="33" y="2004"/>
                  </a:cubicBezTo>
                  <a:cubicBezTo>
                    <a:pt x="49" y="2282"/>
                    <a:pt x="137" y="2812"/>
                    <a:pt x="480" y="3216"/>
                  </a:cubicBezTo>
                  <a:cubicBezTo>
                    <a:pt x="704" y="3478"/>
                    <a:pt x="1054" y="3669"/>
                    <a:pt x="1458" y="3745"/>
                  </a:cubicBezTo>
                  <a:cubicBezTo>
                    <a:pt x="1612" y="3773"/>
                    <a:pt x="1767" y="3785"/>
                    <a:pt x="1916" y="3785"/>
                  </a:cubicBezTo>
                  <a:cubicBezTo>
                    <a:pt x="2198" y="3785"/>
                    <a:pt x="2463" y="3744"/>
                    <a:pt x="2680" y="3701"/>
                  </a:cubicBezTo>
                  <a:cubicBezTo>
                    <a:pt x="2811" y="3674"/>
                    <a:pt x="2948" y="3647"/>
                    <a:pt x="3079" y="3614"/>
                  </a:cubicBezTo>
                  <a:cubicBezTo>
                    <a:pt x="3161" y="3598"/>
                    <a:pt x="3243" y="3581"/>
                    <a:pt x="3330" y="3559"/>
                  </a:cubicBezTo>
                  <a:cubicBezTo>
                    <a:pt x="3516" y="3523"/>
                    <a:pt x="3708" y="3477"/>
                    <a:pt x="3899" y="3477"/>
                  </a:cubicBezTo>
                  <a:cubicBezTo>
                    <a:pt x="3910" y="3477"/>
                    <a:pt x="3920" y="3477"/>
                    <a:pt x="3930" y="3478"/>
                  </a:cubicBezTo>
                  <a:cubicBezTo>
                    <a:pt x="4029" y="3478"/>
                    <a:pt x="4116" y="3494"/>
                    <a:pt x="4203" y="3521"/>
                  </a:cubicBezTo>
                  <a:cubicBezTo>
                    <a:pt x="4296" y="3401"/>
                    <a:pt x="4383" y="3270"/>
                    <a:pt x="4454" y="3134"/>
                  </a:cubicBezTo>
                  <a:cubicBezTo>
                    <a:pt x="4449" y="3128"/>
                    <a:pt x="4438" y="3123"/>
                    <a:pt x="4433" y="3123"/>
                  </a:cubicBezTo>
                  <a:cubicBezTo>
                    <a:pt x="4262" y="3049"/>
                    <a:pt x="4086" y="3022"/>
                    <a:pt x="3910" y="3022"/>
                  </a:cubicBezTo>
                  <a:cubicBezTo>
                    <a:pt x="3659" y="3022"/>
                    <a:pt x="3408" y="3077"/>
                    <a:pt x="3177" y="3128"/>
                  </a:cubicBezTo>
                  <a:lnTo>
                    <a:pt x="3002" y="3166"/>
                  </a:lnTo>
                  <a:cubicBezTo>
                    <a:pt x="2647" y="3246"/>
                    <a:pt x="2265" y="3331"/>
                    <a:pt x="1897" y="3331"/>
                  </a:cubicBezTo>
                  <a:cubicBezTo>
                    <a:pt x="1586" y="3331"/>
                    <a:pt x="1286" y="3270"/>
                    <a:pt x="1021" y="3095"/>
                  </a:cubicBezTo>
                  <a:cubicBezTo>
                    <a:pt x="775" y="2932"/>
                    <a:pt x="606" y="2642"/>
                    <a:pt x="519" y="2233"/>
                  </a:cubicBezTo>
                  <a:cubicBezTo>
                    <a:pt x="431" y="1856"/>
                    <a:pt x="470" y="1474"/>
                    <a:pt x="611" y="1169"/>
                  </a:cubicBezTo>
                  <a:cubicBezTo>
                    <a:pt x="748" y="885"/>
                    <a:pt x="972" y="661"/>
                    <a:pt x="1239" y="541"/>
                  </a:cubicBezTo>
                  <a:cubicBezTo>
                    <a:pt x="1407" y="465"/>
                    <a:pt x="1591" y="438"/>
                    <a:pt x="1770" y="438"/>
                  </a:cubicBezTo>
                  <a:cubicBezTo>
                    <a:pt x="1975" y="438"/>
                    <a:pt x="2173" y="473"/>
                    <a:pt x="2331" y="508"/>
                  </a:cubicBezTo>
                  <a:cubicBezTo>
                    <a:pt x="2478" y="535"/>
                    <a:pt x="2626" y="579"/>
                    <a:pt x="2768" y="617"/>
                  </a:cubicBezTo>
                  <a:cubicBezTo>
                    <a:pt x="3035" y="688"/>
                    <a:pt x="3319" y="759"/>
                    <a:pt x="3608" y="792"/>
                  </a:cubicBezTo>
                  <a:cubicBezTo>
                    <a:pt x="3688" y="801"/>
                    <a:pt x="3767" y="805"/>
                    <a:pt x="3843" y="805"/>
                  </a:cubicBezTo>
                  <a:cubicBezTo>
                    <a:pt x="4001" y="805"/>
                    <a:pt x="4151" y="787"/>
                    <a:pt x="4291" y="754"/>
                  </a:cubicBezTo>
                  <a:cubicBezTo>
                    <a:pt x="4356" y="737"/>
                    <a:pt x="4416" y="715"/>
                    <a:pt x="4476" y="688"/>
                  </a:cubicBezTo>
                  <a:cubicBezTo>
                    <a:pt x="4411" y="563"/>
                    <a:pt x="4340" y="443"/>
                    <a:pt x="4258" y="328"/>
                  </a:cubicBezTo>
                  <a:cubicBezTo>
                    <a:pt x="4152" y="363"/>
                    <a:pt x="4033" y="379"/>
                    <a:pt x="3889" y="379"/>
                  </a:cubicBezTo>
                  <a:cubicBezTo>
                    <a:pt x="3832" y="379"/>
                    <a:pt x="3772" y="376"/>
                    <a:pt x="3707" y="372"/>
                  </a:cubicBezTo>
                  <a:cubicBezTo>
                    <a:pt x="3434" y="344"/>
                    <a:pt x="3166" y="273"/>
                    <a:pt x="2888" y="197"/>
                  </a:cubicBezTo>
                  <a:cubicBezTo>
                    <a:pt x="2746" y="159"/>
                    <a:pt x="2598" y="120"/>
                    <a:pt x="2451" y="88"/>
                  </a:cubicBezTo>
                  <a:cubicBezTo>
                    <a:pt x="2261" y="45"/>
                    <a:pt x="2020" y="0"/>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45"/>
          <p:cNvGrpSpPr/>
          <p:nvPr/>
        </p:nvGrpSpPr>
        <p:grpSpPr>
          <a:xfrm>
            <a:off x="811359" y="907220"/>
            <a:ext cx="1189624" cy="1082824"/>
            <a:chOff x="-3915599" y="3390420"/>
            <a:chExt cx="903969" cy="822752"/>
          </a:xfrm>
        </p:grpSpPr>
        <p:sp>
          <p:nvSpPr>
            <p:cNvPr id="798" name="Google Shape;798;p45"/>
            <p:cNvSpPr/>
            <p:nvPr/>
          </p:nvSpPr>
          <p:spPr>
            <a:xfrm>
              <a:off x="-3915599" y="3392318"/>
              <a:ext cx="903969" cy="818573"/>
            </a:xfrm>
            <a:custGeom>
              <a:avLst/>
              <a:gdLst/>
              <a:ahLst/>
              <a:cxnLst/>
              <a:rect l="l" t="t" r="r" b="b"/>
              <a:pathLst>
                <a:path w="9527" h="8627" extrusionOk="0">
                  <a:moveTo>
                    <a:pt x="4766" y="1"/>
                  </a:moveTo>
                  <a:cubicBezTo>
                    <a:pt x="3693" y="1"/>
                    <a:pt x="2618" y="399"/>
                    <a:pt x="1780" y="1199"/>
                  </a:cubicBezTo>
                  <a:cubicBezTo>
                    <a:pt x="61" y="2848"/>
                    <a:pt x="0" y="5577"/>
                    <a:pt x="1649" y="7297"/>
                  </a:cubicBezTo>
                  <a:cubicBezTo>
                    <a:pt x="2497" y="8181"/>
                    <a:pt x="3630" y="8626"/>
                    <a:pt x="4765" y="8626"/>
                  </a:cubicBezTo>
                  <a:cubicBezTo>
                    <a:pt x="5837" y="8626"/>
                    <a:pt x="6911" y="8229"/>
                    <a:pt x="7746" y="7428"/>
                  </a:cubicBezTo>
                  <a:cubicBezTo>
                    <a:pt x="9471" y="5785"/>
                    <a:pt x="9526" y="3050"/>
                    <a:pt x="7883" y="1330"/>
                  </a:cubicBezTo>
                  <a:cubicBezTo>
                    <a:pt x="7035" y="446"/>
                    <a:pt x="5902" y="1"/>
                    <a:pt x="47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5"/>
            <p:cNvSpPr/>
            <p:nvPr/>
          </p:nvSpPr>
          <p:spPr>
            <a:xfrm>
              <a:off x="-3909906" y="3598033"/>
              <a:ext cx="471958" cy="615139"/>
            </a:xfrm>
            <a:custGeom>
              <a:avLst/>
              <a:gdLst/>
              <a:ahLst/>
              <a:cxnLst/>
              <a:rect l="l" t="t" r="r" b="b"/>
              <a:pathLst>
                <a:path w="4974" h="6483" extrusionOk="0">
                  <a:moveTo>
                    <a:pt x="1890" y="46"/>
                  </a:moveTo>
                  <a:cubicBezTo>
                    <a:pt x="2815" y="46"/>
                    <a:pt x="3478" y="425"/>
                    <a:pt x="3909" y="795"/>
                  </a:cubicBezTo>
                  <a:cubicBezTo>
                    <a:pt x="4488" y="1297"/>
                    <a:pt x="4766" y="1881"/>
                    <a:pt x="4804" y="1963"/>
                  </a:cubicBezTo>
                  <a:cubicBezTo>
                    <a:pt x="3702" y="3928"/>
                    <a:pt x="4237" y="5473"/>
                    <a:pt x="4892" y="6434"/>
                  </a:cubicBezTo>
                  <a:cubicBezTo>
                    <a:pt x="4833" y="6436"/>
                    <a:pt x="4775" y="6437"/>
                    <a:pt x="4718" y="6437"/>
                  </a:cubicBezTo>
                  <a:cubicBezTo>
                    <a:pt x="3546" y="6437"/>
                    <a:pt x="2422" y="5966"/>
                    <a:pt x="1605" y="5113"/>
                  </a:cubicBezTo>
                  <a:cubicBezTo>
                    <a:pt x="339" y="3792"/>
                    <a:pt x="55" y="1810"/>
                    <a:pt x="890" y="183"/>
                  </a:cubicBezTo>
                  <a:cubicBezTo>
                    <a:pt x="1253" y="87"/>
                    <a:pt x="1586" y="46"/>
                    <a:pt x="1890" y="46"/>
                  </a:cubicBezTo>
                  <a:close/>
                  <a:moveTo>
                    <a:pt x="1885" y="0"/>
                  </a:moveTo>
                  <a:cubicBezTo>
                    <a:pt x="1575" y="0"/>
                    <a:pt x="1237" y="42"/>
                    <a:pt x="868" y="140"/>
                  </a:cubicBezTo>
                  <a:lnTo>
                    <a:pt x="863" y="145"/>
                  </a:lnTo>
                  <a:lnTo>
                    <a:pt x="858" y="151"/>
                  </a:lnTo>
                  <a:cubicBezTo>
                    <a:pt x="1" y="1799"/>
                    <a:pt x="290" y="3808"/>
                    <a:pt x="1573" y="5145"/>
                  </a:cubicBezTo>
                  <a:cubicBezTo>
                    <a:pt x="2391" y="6002"/>
                    <a:pt x="3527" y="6483"/>
                    <a:pt x="4706" y="6483"/>
                  </a:cubicBezTo>
                  <a:cubicBezTo>
                    <a:pt x="4782" y="6483"/>
                    <a:pt x="4859" y="6477"/>
                    <a:pt x="4935" y="6477"/>
                  </a:cubicBezTo>
                  <a:lnTo>
                    <a:pt x="4973" y="6472"/>
                  </a:lnTo>
                  <a:lnTo>
                    <a:pt x="4952" y="6439"/>
                  </a:lnTo>
                  <a:cubicBezTo>
                    <a:pt x="4291" y="5489"/>
                    <a:pt x="3734" y="3950"/>
                    <a:pt x="4853" y="1979"/>
                  </a:cubicBezTo>
                  <a:lnTo>
                    <a:pt x="4859" y="1968"/>
                  </a:lnTo>
                  <a:lnTo>
                    <a:pt x="4853" y="1957"/>
                  </a:lnTo>
                  <a:cubicBezTo>
                    <a:pt x="4848" y="1952"/>
                    <a:pt x="4570" y="1302"/>
                    <a:pt x="3942" y="762"/>
                  </a:cubicBezTo>
                  <a:cubicBezTo>
                    <a:pt x="3503" y="384"/>
                    <a:pt x="2826" y="0"/>
                    <a:pt x="1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5"/>
            <p:cNvSpPr/>
            <p:nvPr/>
          </p:nvSpPr>
          <p:spPr>
            <a:xfrm>
              <a:off x="-3558730" y="3606098"/>
              <a:ext cx="544450" cy="607074"/>
            </a:xfrm>
            <a:custGeom>
              <a:avLst/>
              <a:gdLst/>
              <a:ahLst/>
              <a:cxnLst/>
              <a:rect l="l" t="t" r="r" b="b"/>
              <a:pathLst>
                <a:path w="5738" h="6398" extrusionOk="0">
                  <a:moveTo>
                    <a:pt x="4815" y="87"/>
                  </a:moveTo>
                  <a:lnTo>
                    <a:pt x="4815" y="87"/>
                  </a:lnTo>
                  <a:cubicBezTo>
                    <a:pt x="5683" y="1769"/>
                    <a:pt x="5345" y="3848"/>
                    <a:pt x="3975" y="5159"/>
                  </a:cubicBezTo>
                  <a:cubicBezTo>
                    <a:pt x="3232" y="5868"/>
                    <a:pt x="2266" y="6288"/>
                    <a:pt x="1245" y="6343"/>
                  </a:cubicBezTo>
                  <a:cubicBezTo>
                    <a:pt x="585" y="5399"/>
                    <a:pt x="39" y="3859"/>
                    <a:pt x="1147" y="1900"/>
                  </a:cubicBezTo>
                  <a:lnTo>
                    <a:pt x="1207" y="1900"/>
                  </a:lnTo>
                  <a:cubicBezTo>
                    <a:pt x="3172" y="1900"/>
                    <a:pt x="4247" y="928"/>
                    <a:pt x="4815" y="87"/>
                  </a:cubicBezTo>
                  <a:close/>
                  <a:moveTo>
                    <a:pt x="4821" y="0"/>
                  </a:moveTo>
                  <a:lnTo>
                    <a:pt x="4799" y="33"/>
                  </a:lnTo>
                  <a:cubicBezTo>
                    <a:pt x="4244" y="868"/>
                    <a:pt x="3174" y="1857"/>
                    <a:pt x="1211" y="1857"/>
                  </a:cubicBezTo>
                  <a:cubicBezTo>
                    <a:pt x="1184" y="1857"/>
                    <a:pt x="1157" y="1856"/>
                    <a:pt x="1131" y="1856"/>
                  </a:cubicBezTo>
                  <a:lnTo>
                    <a:pt x="1098" y="1856"/>
                  </a:lnTo>
                  <a:lnTo>
                    <a:pt x="1103" y="1878"/>
                  </a:lnTo>
                  <a:cubicBezTo>
                    <a:pt x="1" y="3843"/>
                    <a:pt x="530" y="5388"/>
                    <a:pt x="1191" y="6349"/>
                  </a:cubicBezTo>
                  <a:lnTo>
                    <a:pt x="1169" y="6349"/>
                  </a:lnTo>
                  <a:lnTo>
                    <a:pt x="1087" y="6354"/>
                  </a:lnTo>
                  <a:lnTo>
                    <a:pt x="1125" y="6398"/>
                  </a:lnTo>
                  <a:lnTo>
                    <a:pt x="1136" y="6398"/>
                  </a:lnTo>
                  <a:cubicBezTo>
                    <a:pt x="2211" y="6365"/>
                    <a:pt x="3227" y="5934"/>
                    <a:pt x="4002" y="5191"/>
                  </a:cubicBezTo>
                  <a:cubicBezTo>
                    <a:pt x="5399" y="3859"/>
                    <a:pt x="5738" y="1736"/>
                    <a:pt x="4837" y="33"/>
                  </a:cubicBezTo>
                  <a:lnTo>
                    <a:pt x="4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5"/>
            <p:cNvSpPr/>
            <p:nvPr/>
          </p:nvSpPr>
          <p:spPr>
            <a:xfrm>
              <a:off x="-3103462" y="3609135"/>
              <a:ext cx="51428" cy="180376"/>
            </a:xfrm>
            <a:custGeom>
              <a:avLst/>
              <a:gdLst/>
              <a:ahLst/>
              <a:cxnLst/>
              <a:rect l="l" t="t" r="r" b="b"/>
              <a:pathLst>
                <a:path w="542" h="1901" extrusionOk="0">
                  <a:moveTo>
                    <a:pt x="39" y="1"/>
                  </a:moveTo>
                  <a:lnTo>
                    <a:pt x="1" y="23"/>
                  </a:lnTo>
                  <a:cubicBezTo>
                    <a:pt x="296" y="585"/>
                    <a:pt x="470" y="1229"/>
                    <a:pt x="492" y="1873"/>
                  </a:cubicBezTo>
                  <a:lnTo>
                    <a:pt x="492" y="1900"/>
                  </a:lnTo>
                  <a:lnTo>
                    <a:pt x="541" y="1884"/>
                  </a:lnTo>
                  <a:lnTo>
                    <a:pt x="541" y="1868"/>
                  </a:lnTo>
                  <a:cubicBezTo>
                    <a:pt x="514" y="1218"/>
                    <a:pt x="339" y="574"/>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5"/>
            <p:cNvSpPr/>
            <p:nvPr/>
          </p:nvSpPr>
          <p:spPr>
            <a:xfrm>
              <a:off x="-3846711" y="3612266"/>
              <a:ext cx="21824" cy="41560"/>
            </a:xfrm>
            <a:custGeom>
              <a:avLst/>
              <a:gdLst/>
              <a:ahLst/>
              <a:cxnLst/>
              <a:rect l="l" t="t" r="r" b="b"/>
              <a:pathLst>
                <a:path w="230" h="438" extrusionOk="0">
                  <a:moveTo>
                    <a:pt x="192" y="1"/>
                  </a:moveTo>
                  <a:cubicBezTo>
                    <a:pt x="192" y="1"/>
                    <a:pt x="186" y="6"/>
                    <a:pt x="186" y="6"/>
                  </a:cubicBezTo>
                  <a:cubicBezTo>
                    <a:pt x="121" y="132"/>
                    <a:pt x="61" y="263"/>
                    <a:pt x="11" y="399"/>
                  </a:cubicBezTo>
                  <a:lnTo>
                    <a:pt x="0" y="415"/>
                  </a:lnTo>
                  <a:lnTo>
                    <a:pt x="44" y="437"/>
                  </a:lnTo>
                  <a:lnTo>
                    <a:pt x="55" y="415"/>
                  </a:lnTo>
                  <a:cubicBezTo>
                    <a:pt x="110" y="279"/>
                    <a:pt x="164" y="148"/>
                    <a:pt x="230" y="22"/>
                  </a:cubicBezTo>
                  <a:lnTo>
                    <a:pt x="1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5"/>
            <p:cNvSpPr/>
            <p:nvPr/>
          </p:nvSpPr>
          <p:spPr>
            <a:xfrm>
              <a:off x="-3831150" y="3390420"/>
              <a:ext cx="731943" cy="395955"/>
            </a:xfrm>
            <a:custGeom>
              <a:avLst/>
              <a:gdLst/>
              <a:ahLst/>
              <a:cxnLst/>
              <a:rect l="l" t="t" r="r" b="b"/>
              <a:pathLst>
                <a:path w="7714" h="4173" extrusionOk="0">
                  <a:moveTo>
                    <a:pt x="3874" y="46"/>
                  </a:moveTo>
                  <a:cubicBezTo>
                    <a:pt x="5005" y="46"/>
                    <a:pt x="6134" y="488"/>
                    <a:pt x="6977" y="1367"/>
                  </a:cubicBezTo>
                  <a:cubicBezTo>
                    <a:pt x="7244" y="1651"/>
                    <a:pt x="7473" y="1967"/>
                    <a:pt x="7659" y="2317"/>
                  </a:cubicBezTo>
                  <a:cubicBezTo>
                    <a:pt x="7108" y="3148"/>
                    <a:pt x="6039" y="4129"/>
                    <a:pt x="4082" y="4129"/>
                  </a:cubicBezTo>
                  <a:cubicBezTo>
                    <a:pt x="4061" y="4129"/>
                    <a:pt x="4040" y="4129"/>
                    <a:pt x="4018" y="4129"/>
                  </a:cubicBezTo>
                  <a:cubicBezTo>
                    <a:pt x="3969" y="4025"/>
                    <a:pt x="3685" y="3447"/>
                    <a:pt x="3112" y="2950"/>
                  </a:cubicBezTo>
                  <a:cubicBezTo>
                    <a:pt x="2672" y="2573"/>
                    <a:pt x="1997" y="2189"/>
                    <a:pt x="1058" y="2189"/>
                  </a:cubicBezTo>
                  <a:cubicBezTo>
                    <a:pt x="761" y="2189"/>
                    <a:pt x="438" y="2227"/>
                    <a:pt x="88" y="2317"/>
                  </a:cubicBezTo>
                  <a:cubicBezTo>
                    <a:pt x="306" y="1913"/>
                    <a:pt x="579" y="1552"/>
                    <a:pt x="906" y="1236"/>
                  </a:cubicBezTo>
                  <a:cubicBezTo>
                    <a:pt x="1736" y="440"/>
                    <a:pt x="2806" y="46"/>
                    <a:pt x="3874" y="46"/>
                  </a:cubicBezTo>
                  <a:close/>
                  <a:moveTo>
                    <a:pt x="3877" y="0"/>
                  </a:moveTo>
                  <a:cubicBezTo>
                    <a:pt x="2798" y="0"/>
                    <a:pt x="1717" y="399"/>
                    <a:pt x="879" y="1203"/>
                  </a:cubicBezTo>
                  <a:cubicBezTo>
                    <a:pt x="530" y="1531"/>
                    <a:pt x="246" y="1918"/>
                    <a:pt x="28" y="2339"/>
                  </a:cubicBezTo>
                  <a:lnTo>
                    <a:pt x="0" y="2388"/>
                  </a:lnTo>
                  <a:lnTo>
                    <a:pt x="49" y="2371"/>
                  </a:lnTo>
                  <a:cubicBezTo>
                    <a:pt x="413" y="2275"/>
                    <a:pt x="747" y="2234"/>
                    <a:pt x="1053" y="2234"/>
                  </a:cubicBezTo>
                  <a:cubicBezTo>
                    <a:pt x="1982" y="2234"/>
                    <a:pt x="2648" y="2613"/>
                    <a:pt x="3079" y="2983"/>
                  </a:cubicBezTo>
                  <a:cubicBezTo>
                    <a:pt x="3685" y="3507"/>
                    <a:pt x="3963" y="4124"/>
                    <a:pt x="3980" y="4162"/>
                  </a:cubicBezTo>
                  <a:lnTo>
                    <a:pt x="4002" y="4156"/>
                  </a:lnTo>
                  <a:lnTo>
                    <a:pt x="4002" y="4173"/>
                  </a:lnTo>
                  <a:lnTo>
                    <a:pt x="4078" y="4173"/>
                  </a:lnTo>
                  <a:cubicBezTo>
                    <a:pt x="6065" y="4173"/>
                    <a:pt x="7146" y="3174"/>
                    <a:pt x="7708" y="2328"/>
                  </a:cubicBezTo>
                  <a:lnTo>
                    <a:pt x="7713" y="2317"/>
                  </a:lnTo>
                  <a:lnTo>
                    <a:pt x="7708" y="2306"/>
                  </a:lnTo>
                  <a:cubicBezTo>
                    <a:pt x="7517" y="1951"/>
                    <a:pt x="7282" y="1623"/>
                    <a:pt x="7009" y="1334"/>
                  </a:cubicBezTo>
                  <a:cubicBezTo>
                    <a:pt x="6159" y="447"/>
                    <a:pt x="5019" y="0"/>
                    <a:pt x="3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5"/>
            <p:cNvSpPr/>
            <p:nvPr/>
          </p:nvSpPr>
          <p:spPr>
            <a:xfrm>
              <a:off x="-3743664" y="3657337"/>
              <a:ext cx="193281" cy="530502"/>
            </a:xfrm>
            <a:custGeom>
              <a:avLst/>
              <a:gdLst/>
              <a:ahLst/>
              <a:cxnLst/>
              <a:rect l="l" t="t" r="r" b="b"/>
              <a:pathLst>
                <a:path w="2037" h="5591" extrusionOk="0">
                  <a:moveTo>
                    <a:pt x="2015" y="0"/>
                  </a:moveTo>
                  <a:lnTo>
                    <a:pt x="1999" y="17"/>
                  </a:lnTo>
                  <a:lnTo>
                    <a:pt x="1982" y="11"/>
                  </a:lnTo>
                  <a:cubicBezTo>
                    <a:pt x="1977" y="17"/>
                    <a:pt x="1955" y="44"/>
                    <a:pt x="1933" y="82"/>
                  </a:cubicBezTo>
                  <a:cubicBezTo>
                    <a:pt x="1131" y="1185"/>
                    <a:pt x="1" y="3374"/>
                    <a:pt x="1464" y="5590"/>
                  </a:cubicBezTo>
                  <a:lnTo>
                    <a:pt x="1502" y="5563"/>
                  </a:lnTo>
                  <a:cubicBezTo>
                    <a:pt x="55" y="3368"/>
                    <a:pt x="1174" y="1201"/>
                    <a:pt x="1971" y="110"/>
                  </a:cubicBezTo>
                  <a:cubicBezTo>
                    <a:pt x="2031" y="17"/>
                    <a:pt x="2037" y="17"/>
                    <a:pt x="2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5"/>
            <p:cNvSpPr/>
            <p:nvPr/>
          </p:nvSpPr>
          <p:spPr>
            <a:xfrm>
              <a:off x="-3892826" y="3595661"/>
              <a:ext cx="177245" cy="484957"/>
            </a:xfrm>
            <a:custGeom>
              <a:avLst/>
              <a:gdLst/>
              <a:ahLst/>
              <a:cxnLst/>
              <a:rect l="l" t="t" r="r" b="b"/>
              <a:pathLst>
                <a:path w="1868" h="5111" extrusionOk="0">
                  <a:moveTo>
                    <a:pt x="1846" y="1"/>
                  </a:moveTo>
                  <a:lnTo>
                    <a:pt x="1829" y="17"/>
                  </a:lnTo>
                  <a:lnTo>
                    <a:pt x="1813" y="12"/>
                  </a:lnTo>
                  <a:cubicBezTo>
                    <a:pt x="1808" y="17"/>
                    <a:pt x="1791" y="45"/>
                    <a:pt x="1769" y="72"/>
                  </a:cubicBezTo>
                  <a:cubicBezTo>
                    <a:pt x="1032" y="1087"/>
                    <a:pt x="1" y="3085"/>
                    <a:pt x="1338" y="5110"/>
                  </a:cubicBezTo>
                  <a:lnTo>
                    <a:pt x="1376" y="5088"/>
                  </a:lnTo>
                  <a:cubicBezTo>
                    <a:pt x="55" y="3085"/>
                    <a:pt x="1076" y="1104"/>
                    <a:pt x="1802" y="99"/>
                  </a:cubicBezTo>
                  <a:cubicBezTo>
                    <a:pt x="1862" y="23"/>
                    <a:pt x="1868" y="17"/>
                    <a:pt x="1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5"/>
            <p:cNvSpPr/>
            <p:nvPr/>
          </p:nvSpPr>
          <p:spPr>
            <a:xfrm>
              <a:off x="-3507491" y="3728787"/>
              <a:ext cx="447098" cy="212448"/>
            </a:xfrm>
            <a:custGeom>
              <a:avLst/>
              <a:gdLst/>
              <a:ahLst/>
              <a:cxnLst/>
              <a:rect l="l" t="t" r="r" b="b"/>
              <a:pathLst>
                <a:path w="4712" h="2239" extrusionOk="0">
                  <a:moveTo>
                    <a:pt x="4668" y="1"/>
                  </a:moveTo>
                  <a:cubicBezTo>
                    <a:pt x="3805" y="1830"/>
                    <a:pt x="1999" y="2192"/>
                    <a:pt x="701" y="2192"/>
                  </a:cubicBezTo>
                  <a:cubicBezTo>
                    <a:pt x="488" y="2192"/>
                    <a:pt x="289" y="2182"/>
                    <a:pt x="110" y="2168"/>
                  </a:cubicBezTo>
                  <a:cubicBezTo>
                    <a:pt x="68" y="2166"/>
                    <a:pt x="42" y="2163"/>
                    <a:pt x="26" y="2163"/>
                  </a:cubicBezTo>
                  <a:cubicBezTo>
                    <a:pt x="3" y="2163"/>
                    <a:pt x="1" y="2168"/>
                    <a:pt x="1" y="2184"/>
                  </a:cubicBezTo>
                  <a:lnTo>
                    <a:pt x="23" y="2184"/>
                  </a:lnTo>
                  <a:lnTo>
                    <a:pt x="28" y="2206"/>
                  </a:lnTo>
                  <a:cubicBezTo>
                    <a:pt x="34" y="2206"/>
                    <a:pt x="66" y="2212"/>
                    <a:pt x="105" y="2212"/>
                  </a:cubicBezTo>
                  <a:cubicBezTo>
                    <a:pt x="285" y="2228"/>
                    <a:pt x="487" y="2239"/>
                    <a:pt x="700" y="2239"/>
                  </a:cubicBezTo>
                  <a:cubicBezTo>
                    <a:pt x="2010" y="2239"/>
                    <a:pt x="3833" y="1873"/>
                    <a:pt x="4712" y="23"/>
                  </a:cubicBezTo>
                  <a:lnTo>
                    <a:pt x="4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5"/>
            <p:cNvSpPr/>
            <p:nvPr/>
          </p:nvSpPr>
          <p:spPr>
            <a:xfrm>
              <a:off x="-3500184" y="3902335"/>
              <a:ext cx="436186" cy="197456"/>
            </a:xfrm>
            <a:custGeom>
              <a:avLst/>
              <a:gdLst/>
              <a:ahLst/>
              <a:cxnLst/>
              <a:rect l="l" t="t" r="r" b="b"/>
              <a:pathLst>
                <a:path w="4597" h="2081" extrusionOk="0">
                  <a:moveTo>
                    <a:pt x="4558" y="0"/>
                  </a:moveTo>
                  <a:cubicBezTo>
                    <a:pt x="3742" y="1694"/>
                    <a:pt x="2017" y="2038"/>
                    <a:pt x="751" y="2038"/>
                  </a:cubicBezTo>
                  <a:cubicBezTo>
                    <a:pt x="519" y="2038"/>
                    <a:pt x="302" y="2026"/>
                    <a:pt x="110" y="2009"/>
                  </a:cubicBezTo>
                  <a:cubicBezTo>
                    <a:pt x="66" y="2004"/>
                    <a:pt x="43" y="2001"/>
                    <a:pt x="29" y="2001"/>
                  </a:cubicBezTo>
                  <a:cubicBezTo>
                    <a:pt x="15" y="2001"/>
                    <a:pt x="11" y="2004"/>
                    <a:pt x="6" y="2009"/>
                  </a:cubicBezTo>
                  <a:lnTo>
                    <a:pt x="0" y="2026"/>
                  </a:lnTo>
                  <a:lnTo>
                    <a:pt x="28" y="2026"/>
                  </a:lnTo>
                  <a:lnTo>
                    <a:pt x="28" y="2047"/>
                  </a:lnTo>
                  <a:cubicBezTo>
                    <a:pt x="33" y="2047"/>
                    <a:pt x="66" y="2047"/>
                    <a:pt x="104" y="2053"/>
                  </a:cubicBezTo>
                  <a:cubicBezTo>
                    <a:pt x="301" y="2069"/>
                    <a:pt x="519" y="2080"/>
                    <a:pt x="754" y="2080"/>
                  </a:cubicBezTo>
                  <a:cubicBezTo>
                    <a:pt x="2031" y="2080"/>
                    <a:pt x="3772" y="1731"/>
                    <a:pt x="4597" y="17"/>
                  </a:cubicBezTo>
                  <a:lnTo>
                    <a:pt x="4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5"/>
            <p:cNvSpPr/>
            <p:nvPr/>
          </p:nvSpPr>
          <p:spPr>
            <a:xfrm>
              <a:off x="-3719278" y="3474585"/>
              <a:ext cx="438748" cy="277634"/>
            </a:xfrm>
            <a:custGeom>
              <a:avLst/>
              <a:gdLst/>
              <a:ahLst/>
              <a:cxnLst/>
              <a:rect l="l" t="t" r="r" b="b"/>
              <a:pathLst>
                <a:path w="4624" h="2926" extrusionOk="0">
                  <a:moveTo>
                    <a:pt x="532" y="1"/>
                  </a:moveTo>
                  <a:cubicBezTo>
                    <a:pt x="361" y="1"/>
                    <a:pt x="184" y="11"/>
                    <a:pt x="0" y="32"/>
                  </a:cubicBezTo>
                  <a:lnTo>
                    <a:pt x="6" y="81"/>
                  </a:lnTo>
                  <a:cubicBezTo>
                    <a:pt x="189" y="60"/>
                    <a:pt x="366" y="50"/>
                    <a:pt x="537" y="50"/>
                  </a:cubicBezTo>
                  <a:cubicBezTo>
                    <a:pt x="2750" y="50"/>
                    <a:pt x="3985" y="1758"/>
                    <a:pt x="4542" y="2833"/>
                  </a:cubicBezTo>
                  <a:cubicBezTo>
                    <a:pt x="4580" y="2909"/>
                    <a:pt x="4591" y="2925"/>
                    <a:pt x="4602" y="2925"/>
                  </a:cubicBezTo>
                  <a:lnTo>
                    <a:pt x="4618" y="2925"/>
                  </a:lnTo>
                  <a:lnTo>
                    <a:pt x="4602" y="2898"/>
                  </a:lnTo>
                  <a:lnTo>
                    <a:pt x="4624" y="2887"/>
                  </a:lnTo>
                  <a:cubicBezTo>
                    <a:pt x="4618" y="2882"/>
                    <a:pt x="4602" y="2849"/>
                    <a:pt x="4580" y="2816"/>
                  </a:cubicBezTo>
                  <a:cubicBezTo>
                    <a:pt x="4022" y="1731"/>
                    <a:pt x="2772" y="1"/>
                    <a:pt x="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5"/>
            <p:cNvSpPr/>
            <p:nvPr/>
          </p:nvSpPr>
          <p:spPr>
            <a:xfrm>
              <a:off x="-3585108" y="3405318"/>
              <a:ext cx="419581" cy="279531"/>
            </a:xfrm>
            <a:custGeom>
              <a:avLst/>
              <a:gdLst/>
              <a:ahLst/>
              <a:cxnLst/>
              <a:rect l="l" t="t" r="r" b="b"/>
              <a:pathLst>
                <a:path w="4422" h="2946" extrusionOk="0">
                  <a:moveTo>
                    <a:pt x="450" y="1"/>
                  </a:moveTo>
                  <a:cubicBezTo>
                    <a:pt x="304" y="1"/>
                    <a:pt x="155" y="9"/>
                    <a:pt x="0" y="25"/>
                  </a:cubicBezTo>
                  <a:lnTo>
                    <a:pt x="6" y="74"/>
                  </a:lnTo>
                  <a:cubicBezTo>
                    <a:pt x="160" y="58"/>
                    <a:pt x="310" y="50"/>
                    <a:pt x="455" y="50"/>
                  </a:cubicBezTo>
                  <a:cubicBezTo>
                    <a:pt x="2596" y="50"/>
                    <a:pt x="3798" y="1774"/>
                    <a:pt x="4345" y="2853"/>
                  </a:cubicBezTo>
                  <a:cubicBezTo>
                    <a:pt x="4378" y="2924"/>
                    <a:pt x="4389" y="2946"/>
                    <a:pt x="4405" y="2946"/>
                  </a:cubicBezTo>
                  <a:cubicBezTo>
                    <a:pt x="4405" y="2946"/>
                    <a:pt x="4411" y="2940"/>
                    <a:pt x="4416" y="2940"/>
                  </a:cubicBezTo>
                  <a:lnTo>
                    <a:pt x="4405" y="2918"/>
                  </a:lnTo>
                  <a:lnTo>
                    <a:pt x="4422" y="2902"/>
                  </a:lnTo>
                  <a:cubicBezTo>
                    <a:pt x="4416" y="2897"/>
                    <a:pt x="4400" y="2869"/>
                    <a:pt x="4384" y="2831"/>
                  </a:cubicBezTo>
                  <a:cubicBezTo>
                    <a:pt x="3836" y="1747"/>
                    <a:pt x="2618"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45"/>
          <p:cNvGrpSpPr/>
          <p:nvPr/>
        </p:nvGrpSpPr>
        <p:grpSpPr>
          <a:xfrm>
            <a:off x="7441238" y="4134324"/>
            <a:ext cx="1473858" cy="751309"/>
            <a:chOff x="7499763" y="4095299"/>
            <a:chExt cx="1473858" cy="751309"/>
          </a:xfrm>
        </p:grpSpPr>
        <p:sp>
          <p:nvSpPr>
            <p:cNvPr id="811" name="Google Shape;811;p45"/>
            <p:cNvSpPr/>
            <p:nvPr/>
          </p:nvSpPr>
          <p:spPr>
            <a:xfrm rot="5400000">
              <a:off x="7861037" y="373402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5"/>
            <p:cNvSpPr/>
            <p:nvPr/>
          </p:nvSpPr>
          <p:spPr>
            <a:xfrm rot="5400000">
              <a:off x="8633899" y="4607819"/>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5"/>
            <p:cNvSpPr/>
            <p:nvPr/>
          </p:nvSpPr>
          <p:spPr>
            <a:xfrm rot="5400000">
              <a:off x="7447625" y="4627920"/>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5"/>
            <p:cNvSpPr/>
            <p:nvPr/>
          </p:nvSpPr>
          <p:spPr>
            <a:xfrm rot="5400000">
              <a:off x="8130391" y="4348583"/>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5"/>
            <p:cNvSpPr/>
            <p:nvPr/>
          </p:nvSpPr>
          <p:spPr>
            <a:xfrm rot="5400000">
              <a:off x="7494252" y="4514133"/>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5"/>
            <p:cNvSpPr/>
            <p:nvPr/>
          </p:nvSpPr>
          <p:spPr>
            <a:xfrm rot="5400000">
              <a:off x="7640130" y="4431182"/>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5"/>
            <p:cNvSpPr/>
            <p:nvPr/>
          </p:nvSpPr>
          <p:spPr>
            <a:xfrm rot="5400000">
              <a:off x="7857872" y="4423855"/>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45"/>
          <p:cNvGrpSpPr/>
          <p:nvPr/>
        </p:nvGrpSpPr>
        <p:grpSpPr>
          <a:xfrm>
            <a:off x="7583338" y="853701"/>
            <a:ext cx="1189660" cy="1189884"/>
            <a:chOff x="-4277250" y="1402148"/>
            <a:chExt cx="921074" cy="921248"/>
          </a:xfrm>
        </p:grpSpPr>
        <p:sp>
          <p:nvSpPr>
            <p:cNvPr id="819" name="Google Shape;819;p45"/>
            <p:cNvSpPr/>
            <p:nvPr/>
          </p:nvSpPr>
          <p:spPr>
            <a:xfrm>
              <a:off x="-4277250" y="1404989"/>
              <a:ext cx="918323" cy="918407"/>
            </a:xfrm>
            <a:custGeom>
              <a:avLst/>
              <a:gdLst/>
              <a:ahLst/>
              <a:cxnLst/>
              <a:rect l="l" t="t" r="r" b="b"/>
              <a:pathLst>
                <a:path w="10989" h="10990" extrusionOk="0">
                  <a:moveTo>
                    <a:pt x="5492" y="1"/>
                  </a:moveTo>
                  <a:cubicBezTo>
                    <a:pt x="2462" y="1"/>
                    <a:pt x="0" y="2457"/>
                    <a:pt x="0" y="5492"/>
                  </a:cubicBezTo>
                  <a:cubicBezTo>
                    <a:pt x="0" y="8527"/>
                    <a:pt x="2462" y="10989"/>
                    <a:pt x="5492" y="10989"/>
                  </a:cubicBezTo>
                  <a:cubicBezTo>
                    <a:pt x="8527" y="10989"/>
                    <a:pt x="10989" y="8527"/>
                    <a:pt x="10989" y="5492"/>
                  </a:cubicBezTo>
                  <a:cubicBezTo>
                    <a:pt x="10989" y="2457"/>
                    <a:pt x="8527" y="1"/>
                    <a:pt x="54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0" name="Google Shape;820;p45"/>
            <p:cNvGrpSpPr/>
            <p:nvPr/>
          </p:nvGrpSpPr>
          <p:grpSpPr>
            <a:xfrm>
              <a:off x="-4276832" y="1402148"/>
              <a:ext cx="920657" cy="918904"/>
              <a:chOff x="-4276832" y="1402148"/>
              <a:chExt cx="920657" cy="918904"/>
            </a:xfrm>
          </p:grpSpPr>
          <p:sp>
            <p:nvSpPr>
              <p:cNvPr id="821" name="Google Shape;821;p45"/>
              <p:cNvSpPr/>
              <p:nvPr/>
            </p:nvSpPr>
            <p:spPr>
              <a:xfrm>
                <a:off x="-3734902" y="2223863"/>
                <a:ext cx="53901" cy="80810"/>
              </a:xfrm>
              <a:custGeom>
                <a:avLst/>
                <a:gdLst/>
                <a:ahLst/>
                <a:cxnLst/>
                <a:rect l="l" t="t" r="r" b="b"/>
                <a:pathLst>
                  <a:path w="645" h="967" extrusionOk="0">
                    <a:moveTo>
                      <a:pt x="1" y="0"/>
                    </a:moveTo>
                    <a:lnTo>
                      <a:pt x="563" y="966"/>
                    </a:lnTo>
                    <a:lnTo>
                      <a:pt x="645" y="945"/>
                    </a:ln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5"/>
              <p:cNvSpPr/>
              <p:nvPr/>
            </p:nvSpPr>
            <p:spPr>
              <a:xfrm>
                <a:off x="-4154992" y="1526830"/>
                <a:ext cx="77634" cy="671548"/>
              </a:xfrm>
              <a:custGeom>
                <a:avLst/>
                <a:gdLst/>
                <a:ahLst/>
                <a:cxnLst/>
                <a:rect l="l" t="t" r="r" b="b"/>
                <a:pathLst>
                  <a:path w="929" h="8036" extrusionOk="0">
                    <a:moveTo>
                      <a:pt x="284" y="0"/>
                    </a:moveTo>
                    <a:lnTo>
                      <a:pt x="224" y="60"/>
                    </a:lnTo>
                    <a:lnTo>
                      <a:pt x="835" y="1119"/>
                    </a:lnTo>
                    <a:lnTo>
                      <a:pt x="0" y="2571"/>
                    </a:lnTo>
                    <a:lnTo>
                      <a:pt x="835" y="4018"/>
                    </a:lnTo>
                    <a:lnTo>
                      <a:pt x="0" y="5464"/>
                    </a:lnTo>
                    <a:lnTo>
                      <a:pt x="835" y="6916"/>
                    </a:lnTo>
                    <a:lnTo>
                      <a:pt x="224" y="7975"/>
                    </a:lnTo>
                    <a:lnTo>
                      <a:pt x="284" y="8036"/>
                    </a:lnTo>
                    <a:lnTo>
                      <a:pt x="928" y="6916"/>
                    </a:lnTo>
                    <a:lnTo>
                      <a:pt x="93" y="5464"/>
                    </a:lnTo>
                    <a:lnTo>
                      <a:pt x="928" y="4018"/>
                    </a:lnTo>
                    <a:lnTo>
                      <a:pt x="93" y="2571"/>
                    </a:lnTo>
                    <a:lnTo>
                      <a:pt x="928" y="1119"/>
                    </a:lnTo>
                    <a:lnTo>
                      <a:pt x="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5"/>
              <p:cNvSpPr/>
              <p:nvPr/>
            </p:nvSpPr>
            <p:spPr>
              <a:xfrm>
                <a:off x="-3513199" y="1555995"/>
                <a:ext cx="138806" cy="185771"/>
              </a:xfrm>
              <a:custGeom>
                <a:avLst/>
                <a:gdLst/>
                <a:ahLst/>
                <a:cxnLst/>
                <a:rect l="l" t="t" r="r" b="b"/>
                <a:pathLst>
                  <a:path w="1661" h="2223" extrusionOk="0">
                    <a:moveTo>
                      <a:pt x="448" y="1"/>
                    </a:moveTo>
                    <a:lnTo>
                      <a:pt x="1" y="770"/>
                    </a:lnTo>
                    <a:lnTo>
                      <a:pt x="836" y="2222"/>
                    </a:lnTo>
                    <a:lnTo>
                      <a:pt x="1660" y="2222"/>
                    </a:lnTo>
                    <a:cubicBezTo>
                      <a:pt x="1431" y="1382"/>
                      <a:pt x="1011" y="623"/>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5"/>
              <p:cNvSpPr/>
              <p:nvPr/>
            </p:nvSpPr>
            <p:spPr>
              <a:xfrm>
                <a:off x="-3521388" y="1860764"/>
                <a:ext cx="78971" cy="315300"/>
              </a:xfrm>
              <a:custGeom>
                <a:avLst/>
                <a:gdLst/>
                <a:ahLst/>
                <a:cxnLst/>
                <a:rect l="l" t="t" r="r" b="b"/>
                <a:pathLst>
                  <a:path w="945" h="3773" extrusionOk="0">
                    <a:moveTo>
                      <a:pt x="1" y="0"/>
                    </a:moveTo>
                    <a:lnTo>
                      <a:pt x="852" y="1468"/>
                    </a:lnTo>
                    <a:lnTo>
                      <a:pt x="11" y="2920"/>
                    </a:lnTo>
                    <a:lnTo>
                      <a:pt x="503" y="3772"/>
                    </a:lnTo>
                    <a:lnTo>
                      <a:pt x="563" y="3707"/>
                    </a:lnTo>
                    <a:lnTo>
                      <a:pt x="110" y="2920"/>
                    </a:lnTo>
                    <a:lnTo>
                      <a:pt x="945" y="1468"/>
                    </a:lnTo>
                    <a:lnTo>
                      <a:pt x="104" y="11"/>
                    </a:ln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5"/>
              <p:cNvSpPr/>
              <p:nvPr/>
            </p:nvSpPr>
            <p:spPr>
              <a:xfrm>
                <a:off x="-3941980" y="1402148"/>
                <a:ext cx="292486" cy="825396"/>
              </a:xfrm>
              <a:custGeom>
                <a:avLst/>
                <a:gdLst/>
                <a:ahLst/>
                <a:cxnLst/>
                <a:rect l="l" t="t" r="r" b="b"/>
                <a:pathLst>
                  <a:path w="3500" h="9877" extrusionOk="0">
                    <a:moveTo>
                      <a:pt x="1504" y="47"/>
                    </a:moveTo>
                    <a:cubicBezTo>
                      <a:pt x="2046" y="47"/>
                      <a:pt x="2586" y="128"/>
                      <a:pt x="3101" y="286"/>
                    </a:cubicBezTo>
                    <a:lnTo>
                      <a:pt x="2604" y="1154"/>
                    </a:lnTo>
                    <a:lnTo>
                      <a:pt x="2593" y="1137"/>
                    </a:lnTo>
                    <a:lnTo>
                      <a:pt x="896" y="1137"/>
                    </a:lnTo>
                    <a:lnTo>
                      <a:pt x="885" y="1154"/>
                    </a:lnTo>
                    <a:lnTo>
                      <a:pt x="323" y="177"/>
                    </a:lnTo>
                    <a:cubicBezTo>
                      <a:pt x="713" y="89"/>
                      <a:pt x="1109" y="47"/>
                      <a:pt x="1504" y="47"/>
                    </a:cubicBezTo>
                    <a:close/>
                    <a:moveTo>
                      <a:pt x="1509" y="0"/>
                    </a:moveTo>
                    <a:cubicBezTo>
                      <a:pt x="1099" y="0"/>
                      <a:pt x="686" y="46"/>
                      <a:pt x="279" y="138"/>
                    </a:cubicBezTo>
                    <a:lnTo>
                      <a:pt x="252" y="144"/>
                    </a:lnTo>
                    <a:lnTo>
                      <a:pt x="841" y="1165"/>
                    </a:lnTo>
                    <a:lnTo>
                      <a:pt x="1" y="2611"/>
                    </a:lnTo>
                    <a:lnTo>
                      <a:pt x="841" y="4063"/>
                    </a:lnTo>
                    <a:lnTo>
                      <a:pt x="1" y="5510"/>
                    </a:lnTo>
                    <a:lnTo>
                      <a:pt x="841" y="6956"/>
                    </a:lnTo>
                    <a:lnTo>
                      <a:pt x="1" y="8408"/>
                    </a:lnTo>
                    <a:lnTo>
                      <a:pt x="847" y="9866"/>
                    </a:lnTo>
                    <a:lnTo>
                      <a:pt x="852" y="9877"/>
                    </a:lnTo>
                    <a:lnTo>
                      <a:pt x="945" y="9877"/>
                    </a:lnTo>
                    <a:lnTo>
                      <a:pt x="99" y="8408"/>
                    </a:lnTo>
                    <a:lnTo>
                      <a:pt x="934" y="6956"/>
                    </a:lnTo>
                    <a:lnTo>
                      <a:pt x="99" y="5510"/>
                    </a:lnTo>
                    <a:lnTo>
                      <a:pt x="934" y="4063"/>
                    </a:lnTo>
                    <a:lnTo>
                      <a:pt x="99" y="2611"/>
                    </a:lnTo>
                    <a:lnTo>
                      <a:pt x="923" y="1187"/>
                    </a:lnTo>
                    <a:lnTo>
                      <a:pt x="2566" y="1187"/>
                    </a:lnTo>
                    <a:lnTo>
                      <a:pt x="3390" y="2611"/>
                    </a:lnTo>
                    <a:lnTo>
                      <a:pt x="2555" y="4063"/>
                    </a:lnTo>
                    <a:lnTo>
                      <a:pt x="3396" y="5521"/>
                    </a:lnTo>
                    <a:lnTo>
                      <a:pt x="3401" y="5532"/>
                    </a:lnTo>
                    <a:lnTo>
                      <a:pt x="3500" y="5532"/>
                    </a:lnTo>
                    <a:lnTo>
                      <a:pt x="2648" y="4063"/>
                    </a:lnTo>
                    <a:lnTo>
                      <a:pt x="3489" y="2611"/>
                    </a:lnTo>
                    <a:lnTo>
                      <a:pt x="2648" y="1165"/>
                    </a:lnTo>
                    <a:lnTo>
                      <a:pt x="3172" y="259"/>
                    </a:lnTo>
                    <a:lnTo>
                      <a:pt x="3145" y="248"/>
                    </a:lnTo>
                    <a:cubicBezTo>
                      <a:pt x="2617" y="84"/>
                      <a:pt x="2065" y="0"/>
                      <a:pt x="1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5"/>
              <p:cNvSpPr/>
              <p:nvPr/>
            </p:nvSpPr>
            <p:spPr>
              <a:xfrm>
                <a:off x="-3938303" y="1739425"/>
                <a:ext cx="285132" cy="246357"/>
              </a:xfrm>
              <a:custGeom>
                <a:avLst/>
                <a:gdLst/>
                <a:ahLst/>
                <a:cxnLst/>
                <a:rect l="l" t="t" r="r" b="b"/>
                <a:pathLst>
                  <a:path w="3412" h="2948" extrusionOk="0">
                    <a:moveTo>
                      <a:pt x="2522" y="49"/>
                    </a:moveTo>
                    <a:lnTo>
                      <a:pt x="3341" y="1458"/>
                    </a:lnTo>
                    <a:lnTo>
                      <a:pt x="2506" y="2899"/>
                    </a:lnTo>
                    <a:lnTo>
                      <a:pt x="879" y="2899"/>
                    </a:lnTo>
                    <a:lnTo>
                      <a:pt x="55" y="1474"/>
                    </a:lnTo>
                    <a:lnTo>
                      <a:pt x="879" y="49"/>
                    </a:lnTo>
                    <a:close/>
                    <a:moveTo>
                      <a:pt x="852" y="0"/>
                    </a:moveTo>
                    <a:lnTo>
                      <a:pt x="0" y="1474"/>
                    </a:lnTo>
                    <a:lnTo>
                      <a:pt x="846" y="2931"/>
                    </a:lnTo>
                    <a:lnTo>
                      <a:pt x="852" y="2948"/>
                    </a:lnTo>
                    <a:lnTo>
                      <a:pt x="2533" y="2948"/>
                    </a:lnTo>
                    <a:lnTo>
                      <a:pt x="3368" y="1496"/>
                    </a:lnTo>
                    <a:lnTo>
                      <a:pt x="3412" y="1496"/>
                    </a:lnTo>
                    <a:lnTo>
                      <a:pt x="2555" y="11"/>
                    </a:lnTo>
                    <a:lnTo>
                      <a:pt x="2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5"/>
              <p:cNvSpPr/>
              <p:nvPr/>
            </p:nvSpPr>
            <p:spPr>
              <a:xfrm>
                <a:off x="-4151816" y="1618503"/>
                <a:ext cx="284297" cy="245939"/>
              </a:xfrm>
              <a:custGeom>
                <a:avLst/>
                <a:gdLst/>
                <a:ahLst/>
                <a:cxnLst/>
                <a:rect l="l" t="t" r="r" b="b"/>
                <a:pathLst>
                  <a:path w="3402" h="2943" extrusionOk="0">
                    <a:moveTo>
                      <a:pt x="2528" y="44"/>
                    </a:moveTo>
                    <a:lnTo>
                      <a:pt x="3347" y="1474"/>
                    </a:lnTo>
                    <a:lnTo>
                      <a:pt x="2528" y="2899"/>
                    </a:lnTo>
                    <a:lnTo>
                      <a:pt x="879" y="2899"/>
                    </a:lnTo>
                    <a:lnTo>
                      <a:pt x="55" y="1474"/>
                    </a:lnTo>
                    <a:lnTo>
                      <a:pt x="879" y="44"/>
                    </a:lnTo>
                    <a:close/>
                    <a:moveTo>
                      <a:pt x="852" y="0"/>
                    </a:moveTo>
                    <a:lnTo>
                      <a:pt x="0" y="1474"/>
                    </a:lnTo>
                    <a:lnTo>
                      <a:pt x="847" y="2932"/>
                    </a:lnTo>
                    <a:lnTo>
                      <a:pt x="852" y="2943"/>
                    </a:lnTo>
                    <a:lnTo>
                      <a:pt x="2550" y="2943"/>
                    </a:lnTo>
                    <a:lnTo>
                      <a:pt x="3401" y="1474"/>
                    </a:lnTo>
                    <a:lnTo>
                      <a:pt x="2561" y="11"/>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5"/>
              <p:cNvSpPr/>
              <p:nvPr/>
            </p:nvSpPr>
            <p:spPr>
              <a:xfrm>
                <a:off x="-3724874" y="1618503"/>
                <a:ext cx="285216" cy="245939"/>
              </a:xfrm>
              <a:custGeom>
                <a:avLst/>
                <a:gdLst/>
                <a:ahLst/>
                <a:cxnLst/>
                <a:rect l="l" t="t" r="r" b="b"/>
                <a:pathLst>
                  <a:path w="3413" h="2943" extrusionOk="0">
                    <a:moveTo>
                      <a:pt x="2523" y="44"/>
                    </a:moveTo>
                    <a:lnTo>
                      <a:pt x="3336" y="1458"/>
                    </a:lnTo>
                    <a:lnTo>
                      <a:pt x="2506" y="2899"/>
                    </a:lnTo>
                    <a:lnTo>
                      <a:pt x="874" y="2899"/>
                    </a:lnTo>
                    <a:lnTo>
                      <a:pt x="50" y="1474"/>
                    </a:lnTo>
                    <a:lnTo>
                      <a:pt x="874" y="44"/>
                    </a:lnTo>
                    <a:close/>
                    <a:moveTo>
                      <a:pt x="847" y="0"/>
                    </a:moveTo>
                    <a:lnTo>
                      <a:pt x="1" y="1474"/>
                    </a:lnTo>
                    <a:lnTo>
                      <a:pt x="842" y="2932"/>
                    </a:lnTo>
                    <a:lnTo>
                      <a:pt x="847" y="2943"/>
                    </a:lnTo>
                    <a:lnTo>
                      <a:pt x="2534" y="2943"/>
                    </a:lnTo>
                    <a:lnTo>
                      <a:pt x="3369" y="1496"/>
                    </a:lnTo>
                    <a:lnTo>
                      <a:pt x="3413" y="1496"/>
                    </a:lnTo>
                    <a:lnTo>
                      <a:pt x="2556" y="11"/>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5"/>
              <p:cNvSpPr/>
              <p:nvPr/>
            </p:nvSpPr>
            <p:spPr>
              <a:xfrm>
                <a:off x="-3936047" y="1499420"/>
                <a:ext cx="279700" cy="242346"/>
              </a:xfrm>
              <a:custGeom>
                <a:avLst/>
                <a:gdLst/>
                <a:ahLst/>
                <a:cxnLst/>
                <a:rect l="l" t="t" r="r" b="b"/>
                <a:pathLst>
                  <a:path w="3347" h="2900" extrusionOk="0">
                    <a:moveTo>
                      <a:pt x="836" y="1"/>
                    </a:moveTo>
                    <a:lnTo>
                      <a:pt x="0" y="1447"/>
                    </a:lnTo>
                    <a:lnTo>
                      <a:pt x="836" y="2899"/>
                    </a:lnTo>
                    <a:lnTo>
                      <a:pt x="2512" y="2899"/>
                    </a:lnTo>
                    <a:lnTo>
                      <a:pt x="3347" y="1447"/>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5"/>
              <p:cNvSpPr/>
              <p:nvPr/>
            </p:nvSpPr>
            <p:spPr>
              <a:xfrm>
                <a:off x="-4134017" y="2102941"/>
                <a:ext cx="267834" cy="208584"/>
              </a:xfrm>
              <a:custGeom>
                <a:avLst/>
                <a:gdLst/>
                <a:ahLst/>
                <a:cxnLst/>
                <a:rect l="l" t="t" r="r" b="b"/>
                <a:pathLst>
                  <a:path w="3205" h="2496" extrusionOk="0">
                    <a:moveTo>
                      <a:pt x="2315" y="44"/>
                    </a:moveTo>
                    <a:lnTo>
                      <a:pt x="3128" y="1458"/>
                    </a:lnTo>
                    <a:lnTo>
                      <a:pt x="2555" y="2441"/>
                    </a:lnTo>
                    <a:cubicBezTo>
                      <a:pt x="1622" y="2228"/>
                      <a:pt x="759" y="1764"/>
                      <a:pt x="55" y="1103"/>
                    </a:cubicBezTo>
                    <a:lnTo>
                      <a:pt x="666" y="44"/>
                    </a:lnTo>
                    <a:close/>
                    <a:moveTo>
                      <a:pt x="639" y="1"/>
                    </a:moveTo>
                    <a:lnTo>
                      <a:pt x="0" y="1109"/>
                    </a:lnTo>
                    <a:lnTo>
                      <a:pt x="11" y="1120"/>
                    </a:lnTo>
                    <a:cubicBezTo>
                      <a:pt x="726" y="1797"/>
                      <a:pt x="1611" y="2271"/>
                      <a:pt x="2566" y="2490"/>
                    </a:cubicBezTo>
                    <a:lnTo>
                      <a:pt x="2582" y="2495"/>
                    </a:lnTo>
                    <a:lnTo>
                      <a:pt x="3161" y="1491"/>
                    </a:lnTo>
                    <a:lnTo>
                      <a:pt x="3205" y="1491"/>
                    </a:lnTo>
                    <a:lnTo>
                      <a:pt x="2348" y="12"/>
                    </a:lnTo>
                    <a:lnTo>
                      <a:pt x="23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5"/>
              <p:cNvSpPr/>
              <p:nvPr/>
            </p:nvSpPr>
            <p:spPr>
              <a:xfrm>
                <a:off x="-4261289" y="1981602"/>
                <a:ext cx="180757" cy="214518"/>
              </a:xfrm>
              <a:custGeom>
                <a:avLst/>
                <a:gdLst/>
                <a:ahLst/>
                <a:cxnLst/>
                <a:rect l="l" t="t" r="r" b="b"/>
                <a:pathLst>
                  <a:path w="2163" h="2567" extrusionOk="0">
                    <a:moveTo>
                      <a:pt x="1283" y="50"/>
                    </a:moveTo>
                    <a:lnTo>
                      <a:pt x="2107" y="1474"/>
                    </a:lnTo>
                    <a:lnTo>
                      <a:pt x="1518" y="2495"/>
                    </a:lnTo>
                    <a:cubicBezTo>
                      <a:pt x="825" y="1818"/>
                      <a:pt x="322" y="972"/>
                      <a:pt x="60" y="50"/>
                    </a:cubicBezTo>
                    <a:close/>
                    <a:moveTo>
                      <a:pt x="0" y="1"/>
                    </a:moveTo>
                    <a:lnTo>
                      <a:pt x="11" y="28"/>
                    </a:lnTo>
                    <a:cubicBezTo>
                      <a:pt x="273" y="989"/>
                      <a:pt x="786" y="1857"/>
                      <a:pt x="1507" y="2544"/>
                    </a:cubicBezTo>
                    <a:lnTo>
                      <a:pt x="1529" y="2566"/>
                    </a:lnTo>
                    <a:lnTo>
                      <a:pt x="2162" y="1474"/>
                    </a:lnTo>
                    <a:lnTo>
                      <a:pt x="1316" y="12"/>
                    </a:lnTo>
                    <a:lnTo>
                      <a:pt x="1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5"/>
              <p:cNvSpPr/>
              <p:nvPr/>
            </p:nvSpPr>
            <p:spPr>
              <a:xfrm>
                <a:off x="-3938303" y="1981602"/>
                <a:ext cx="282876" cy="245939"/>
              </a:xfrm>
              <a:custGeom>
                <a:avLst/>
                <a:gdLst/>
                <a:ahLst/>
                <a:cxnLst/>
                <a:rect l="l" t="t" r="r" b="b"/>
                <a:pathLst>
                  <a:path w="3385" h="2943" extrusionOk="0">
                    <a:moveTo>
                      <a:pt x="2506" y="50"/>
                    </a:moveTo>
                    <a:lnTo>
                      <a:pt x="3330" y="1474"/>
                    </a:lnTo>
                    <a:lnTo>
                      <a:pt x="2506" y="2899"/>
                    </a:lnTo>
                    <a:lnTo>
                      <a:pt x="879" y="2899"/>
                    </a:lnTo>
                    <a:lnTo>
                      <a:pt x="55" y="1474"/>
                    </a:lnTo>
                    <a:lnTo>
                      <a:pt x="879" y="50"/>
                    </a:lnTo>
                    <a:close/>
                    <a:moveTo>
                      <a:pt x="852" y="1"/>
                    </a:moveTo>
                    <a:lnTo>
                      <a:pt x="0" y="1474"/>
                    </a:lnTo>
                    <a:lnTo>
                      <a:pt x="846" y="2932"/>
                    </a:lnTo>
                    <a:lnTo>
                      <a:pt x="852" y="2943"/>
                    </a:lnTo>
                    <a:lnTo>
                      <a:pt x="2533" y="2943"/>
                    </a:lnTo>
                    <a:lnTo>
                      <a:pt x="3385" y="1474"/>
                    </a:lnTo>
                    <a:lnTo>
                      <a:pt x="2539" y="12"/>
                    </a:lnTo>
                    <a:lnTo>
                      <a:pt x="2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5"/>
              <p:cNvSpPr/>
              <p:nvPr/>
            </p:nvSpPr>
            <p:spPr>
              <a:xfrm>
                <a:off x="-4149560" y="1862519"/>
                <a:ext cx="279700" cy="242346"/>
              </a:xfrm>
              <a:custGeom>
                <a:avLst/>
                <a:gdLst/>
                <a:ahLst/>
                <a:cxnLst/>
                <a:rect l="l" t="t" r="r" b="b"/>
                <a:pathLst>
                  <a:path w="3347" h="2900" extrusionOk="0">
                    <a:moveTo>
                      <a:pt x="841" y="1"/>
                    </a:moveTo>
                    <a:lnTo>
                      <a:pt x="1" y="1447"/>
                    </a:lnTo>
                    <a:lnTo>
                      <a:pt x="841" y="2899"/>
                    </a:lnTo>
                    <a:lnTo>
                      <a:pt x="2512" y="2899"/>
                    </a:lnTo>
                    <a:lnTo>
                      <a:pt x="3347" y="1447"/>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5"/>
              <p:cNvSpPr/>
              <p:nvPr/>
            </p:nvSpPr>
            <p:spPr>
              <a:xfrm>
                <a:off x="-3516792" y="1981602"/>
                <a:ext cx="145073" cy="191704"/>
              </a:xfrm>
              <a:custGeom>
                <a:avLst/>
                <a:gdLst/>
                <a:ahLst/>
                <a:cxnLst/>
                <a:rect l="l" t="t" r="r" b="b"/>
                <a:pathLst>
                  <a:path w="1736" h="2294" extrusionOk="0">
                    <a:moveTo>
                      <a:pt x="1676" y="50"/>
                    </a:moveTo>
                    <a:cubicBezTo>
                      <a:pt x="1452" y="847"/>
                      <a:pt x="1043" y="1600"/>
                      <a:pt x="486" y="2217"/>
                    </a:cubicBezTo>
                    <a:lnTo>
                      <a:pt x="55" y="1474"/>
                    </a:lnTo>
                    <a:lnTo>
                      <a:pt x="879" y="50"/>
                    </a:lnTo>
                    <a:close/>
                    <a:moveTo>
                      <a:pt x="852" y="1"/>
                    </a:moveTo>
                    <a:lnTo>
                      <a:pt x="0" y="1474"/>
                    </a:lnTo>
                    <a:lnTo>
                      <a:pt x="475" y="2293"/>
                    </a:lnTo>
                    <a:lnTo>
                      <a:pt x="497" y="2271"/>
                    </a:lnTo>
                    <a:cubicBezTo>
                      <a:pt x="1075" y="1633"/>
                      <a:pt x="1501" y="858"/>
                      <a:pt x="1725" y="28"/>
                    </a:cubicBezTo>
                    <a:lnTo>
                      <a:pt x="17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5"/>
              <p:cNvSpPr/>
              <p:nvPr/>
            </p:nvSpPr>
            <p:spPr>
              <a:xfrm>
                <a:off x="-3726211" y="1862519"/>
                <a:ext cx="278363" cy="242346"/>
              </a:xfrm>
              <a:custGeom>
                <a:avLst/>
                <a:gdLst/>
                <a:ahLst/>
                <a:cxnLst/>
                <a:rect l="l" t="t" r="r" b="b"/>
                <a:pathLst>
                  <a:path w="3331" h="2900" extrusionOk="0">
                    <a:moveTo>
                      <a:pt x="836" y="1"/>
                    </a:moveTo>
                    <a:lnTo>
                      <a:pt x="1" y="1447"/>
                    </a:lnTo>
                    <a:lnTo>
                      <a:pt x="836" y="2899"/>
                    </a:lnTo>
                    <a:lnTo>
                      <a:pt x="2490" y="2899"/>
                    </a:lnTo>
                    <a:lnTo>
                      <a:pt x="3330" y="1447"/>
                    </a:lnTo>
                    <a:lnTo>
                      <a:pt x="2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5"/>
              <p:cNvSpPr/>
              <p:nvPr/>
            </p:nvSpPr>
            <p:spPr>
              <a:xfrm>
                <a:off x="-3731225" y="1860764"/>
                <a:ext cx="78052" cy="125017"/>
              </a:xfrm>
              <a:custGeom>
                <a:avLst/>
                <a:gdLst/>
                <a:ahLst/>
                <a:cxnLst/>
                <a:rect l="l" t="t" r="r" b="b"/>
                <a:pathLst>
                  <a:path w="934" h="1496" extrusionOk="0">
                    <a:moveTo>
                      <a:pt x="863" y="0"/>
                    </a:moveTo>
                    <a:lnTo>
                      <a:pt x="0" y="1496"/>
                    </a:lnTo>
                    <a:lnTo>
                      <a:pt x="71" y="1496"/>
                    </a:lnTo>
                    <a:lnTo>
                      <a:pt x="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5"/>
              <p:cNvSpPr/>
              <p:nvPr/>
            </p:nvSpPr>
            <p:spPr>
              <a:xfrm>
                <a:off x="-3731225" y="1981602"/>
                <a:ext cx="78052" cy="125101"/>
              </a:xfrm>
              <a:custGeom>
                <a:avLst/>
                <a:gdLst/>
                <a:ahLst/>
                <a:cxnLst/>
                <a:rect l="l" t="t" r="r" b="b"/>
                <a:pathLst>
                  <a:path w="934" h="1497" extrusionOk="0">
                    <a:moveTo>
                      <a:pt x="0" y="1"/>
                    </a:moveTo>
                    <a:lnTo>
                      <a:pt x="857" y="1485"/>
                    </a:lnTo>
                    <a:lnTo>
                      <a:pt x="863" y="1496"/>
                    </a:lnTo>
                    <a:lnTo>
                      <a:pt x="934" y="1496"/>
                    </a:lnTo>
                    <a:lnTo>
                      <a:pt x="77" y="12"/>
                    </a:lnTo>
                    <a:lnTo>
                      <a:pt x="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5"/>
              <p:cNvSpPr/>
              <p:nvPr/>
            </p:nvSpPr>
            <p:spPr>
              <a:xfrm>
                <a:off x="-4134017" y="1413262"/>
                <a:ext cx="266497" cy="209002"/>
              </a:xfrm>
              <a:custGeom>
                <a:avLst/>
                <a:gdLst/>
                <a:ahLst/>
                <a:cxnLst/>
                <a:rect l="l" t="t" r="r" b="b"/>
                <a:pathLst>
                  <a:path w="3189" h="2501" extrusionOk="0">
                    <a:moveTo>
                      <a:pt x="2571" y="55"/>
                    </a:moveTo>
                    <a:lnTo>
                      <a:pt x="3134" y="1032"/>
                    </a:lnTo>
                    <a:lnTo>
                      <a:pt x="2315" y="2456"/>
                    </a:lnTo>
                    <a:lnTo>
                      <a:pt x="666" y="2456"/>
                    </a:lnTo>
                    <a:lnTo>
                      <a:pt x="55" y="1397"/>
                    </a:lnTo>
                    <a:cubicBezTo>
                      <a:pt x="765" y="737"/>
                      <a:pt x="1633" y="268"/>
                      <a:pt x="2571" y="55"/>
                    </a:cubicBezTo>
                    <a:close/>
                    <a:moveTo>
                      <a:pt x="2593" y="0"/>
                    </a:moveTo>
                    <a:lnTo>
                      <a:pt x="2577" y="5"/>
                    </a:lnTo>
                    <a:cubicBezTo>
                      <a:pt x="1616" y="224"/>
                      <a:pt x="732" y="699"/>
                      <a:pt x="11" y="1381"/>
                    </a:cubicBezTo>
                    <a:lnTo>
                      <a:pt x="0" y="1392"/>
                    </a:lnTo>
                    <a:lnTo>
                      <a:pt x="634" y="2489"/>
                    </a:lnTo>
                    <a:lnTo>
                      <a:pt x="639" y="2500"/>
                    </a:lnTo>
                    <a:lnTo>
                      <a:pt x="2337" y="2500"/>
                    </a:lnTo>
                    <a:lnTo>
                      <a:pt x="3188" y="1032"/>
                    </a:lnTo>
                    <a:lnTo>
                      <a:pt x="25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5"/>
              <p:cNvSpPr/>
              <p:nvPr/>
            </p:nvSpPr>
            <p:spPr>
              <a:xfrm>
                <a:off x="-3724874" y="1422371"/>
                <a:ext cx="251455" cy="199893"/>
              </a:xfrm>
              <a:custGeom>
                <a:avLst/>
                <a:gdLst/>
                <a:ahLst/>
                <a:cxnLst/>
                <a:rect l="l" t="t" r="r" b="b"/>
                <a:pathLst>
                  <a:path w="3009" h="2392" extrusionOk="0">
                    <a:moveTo>
                      <a:pt x="552" y="55"/>
                    </a:moveTo>
                    <a:cubicBezTo>
                      <a:pt x="1469" y="350"/>
                      <a:pt x="2299" y="879"/>
                      <a:pt x="2954" y="1600"/>
                    </a:cubicBezTo>
                    <a:lnTo>
                      <a:pt x="2523" y="2347"/>
                    </a:lnTo>
                    <a:lnTo>
                      <a:pt x="874" y="2347"/>
                    </a:lnTo>
                    <a:lnTo>
                      <a:pt x="50" y="923"/>
                    </a:lnTo>
                    <a:lnTo>
                      <a:pt x="552" y="55"/>
                    </a:lnTo>
                    <a:close/>
                    <a:moveTo>
                      <a:pt x="530" y="0"/>
                    </a:moveTo>
                    <a:lnTo>
                      <a:pt x="1" y="923"/>
                    </a:lnTo>
                    <a:lnTo>
                      <a:pt x="842" y="2380"/>
                    </a:lnTo>
                    <a:lnTo>
                      <a:pt x="847" y="2391"/>
                    </a:lnTo>
                    <a:lnTo>
                      <a:pt x="2550" y="2391"/>
                    </a:lnTo>
                    <a:lnTo>
                      <a:pt x="3009" y="1594"/>
                    </a:lnTo>
                    <a:lnTo>
                      <a:pt x="2998" y="1583"/>
                    </a:lnTo>
                    <a:cubicBezTo>
                      <a:pt x="2332" y="846"/>
                      <a:pt x="1486" y="300"/>
                      <a:pt x="547" y="6"/>
                    </a:cubicBezTo>
                    <a:lnTo>
                      <a:pt x="5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5"/>
              <p:cNvSpPr/>
              <p:nvPr/>
            </p:nvSpPr>
            <p:spPr>
              <a:xfrm>
                <a:off x="-3517711" y="1739425"/>
                <a:ext cx="161536" cy="246357"/>
              </a:xfrm>
              <a:custGeom>
                <a:avLst/>
                <a:gdLst/>
                <a:ahLst/>
                <a:cxnLst/>
                <a:rect l="l" t="t" r="r" b="b"/>
                <a:pathLst>
                  <a:path w="1933" h="2948" extrusionOk="0">
                    <a:moveTo>
                      <a:pt x="1698" y="49"/>
                    </a:moveTo>
                    <a:cubicBezTo>
                      <a:pt x="1823" y="513"/>
                      <a:pt x="1889" y="994"/>
                      <a:pt x="1889" y="1474"/>
                    </a:cubicBezTo>
                    <a:cubicBezTo>
                      <a:pt x="1889" y="1954"/>
                      <a:pt x="1823" y="2435"/>
                      <a:pt x="1698" y="2899"/>
                    </a:cubicBezTo>
                    <a:lnTo>
                      <a:pt x="890" y="2899"/>
                    </a:lnTo>
                    <a:lnTo>
                      <a:pt x="71" y="1490"/>
                    </a:lnTo>
                    <a:lnTo>
                      <a:pt x="906" y="49"/>
                    </a:lnTo>
                    <a:close/>
                    <a:moveTo>
                      <a:pt x="879" y="0"/>
                    </a:moveTo>
                    <a:lnTo>
                      <a:pt x="44" y="1452"/>
                    </a:lnTo>
                    <a:lnTo>
                      <a:pt x="0" y="1452"/>
                    </a:lnTo>
                    <a:lnTo>
                      <a:pt x="857" y="2931"/>
                    </a:lnTo>
                    <a:lnTo>
                      <a:pt x="863" y="2948"/>
                    </a:lnTo>
                    <a:lnTo>
                      <a:pt x="1731" y="2948"/>
                    </a:lnTo>
                    <a:lnTo>
                      <a:pt x="1736" y="2926"/>
                    </a:lnTo>
                    <a:cubicBezTo>
                      <a:pt x="1867" y="2451"/>
                      <a:pt x="1933" y="1965"/>
                      <a:pt x="1933" y="1474"/>
                    </a:cubicBezTo>
                    <a:cubicBezTo>
                      <a:pt x="1933" y="983"/>
                      <a:pt x="1867" y="491"/>
                      <a:pt x="1736" y="16"/>
                    </a:cubicBezTo>
                    <a:lnTo>
                      <a:pt x="17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5"/>
              <p:cNvSpPr/>
              <p:nvPr/>
            </p:nvSpPr>
            <p:spPr>
              <a:xfrm>
                <a:off x="-3517711" y="1739425"/>
                <a:ext cx="78052" cy="125017"/>
              </a:xfrm>
              <a:custGeom>
                <a:avLst/>
                <a:gdLst/>
                <a:ahLst/>
                <a:cxnLst/>
                <a:rect l="l" t="t" r="r" b="b"/>
                <a:pathLst>
                  <a:path w="934" h="1496" extrusionOk="0">
                    <a:moveTo>
                      <a:pt x="863" y="0"/>
                    </a:moveTo>
                    <a:lnTo>
                      <a:pt x="0" y="1496"/>
                    </a:lnTo>
                    <a:lnTo>
                      <a:pt x="71" y="1496"/>
                    </a:lnTo>
                    <a:lnTo>
                      <a:pt x="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5"/>
              <p:cNvSpPr/>
              <p:nvPr/>
            </p:nvSpPr>
            <p:spPr>
              <a:xfrm>
                <a:off x="-4276832" y="1739425"/>
                <a:ext cx="196300" cy="246357"/>
              </a:xfrm>
              <a:custGeom>
                <a:avLst/>
                <a:gdLst/>
                <a:ahLst/>
                <a:cxnLst/>
                <a:rect l="l" t="t" r="r" b="b"/>
                <a:pathLst>
                  <a:path w="2349" h="2948" extrusionOk="0">
                    <a:moveTo>
                      <a:pt x="1469" y="49"/>
                    </a:moveTo>
                    <a:lnTo>
                      <a:pt x="2293" y="1474"/>
                    </a:lnTo>
                    <a:lnTo>
                      <a:pt x="1469" y="2899"/>
                    </a:lnTo>
                    <a:lnTo>
                      <a:pt x="236" y="2899"/>
                    </a:lnTo>
                    <a:cubicBezTo>
                      <a:pt x="110" y="2435"/>
                      <a:pt x="44" y="1954"/>
                      <a:pt x="44" y="1474"/>
                    </a:cubicBezTo>
                    <a:cubicBezTo>
                      <a:pt x="44" y="994"/>
                      <a:pt x="110" y="513"/>
                      <a:pt x="236" y="49"/>
                    </a:cubicBezTo>
                    <a:close/>
                    <a:moveTo>
                      <a:pt x="203" y="0"/>
                    </a:moveTo>
                    <a:lnTo>
                      <a:pt x="197" y="16"/>
                    </a:lnTo>
                    <a:cubicBezTo>
                      <a:pt x="66" y="491"/>
                      <a:pt x="1" y="983"/>
                      <a:pt x="1" y="1474"/>
                    </a:cubicBezTo>
                    <a:cubicBezTo>
                      <a:pt x="1" y="1965"/>
                      <a:pt x="66" y="2451"/>
                      <a:pt x="197" y="2926"/>
                    </a:cubicBezTo>
                    <a:lnTo>
                      <a:pt x="203" y="2948"/>
                    </a:lnTo>
                    <a:lnTo>
                      <a:pt x="1496" y="2948"/>
                    </a:lnTo>
                    <a:lnTo>
                      <a:pt x="2348" y="1474"/>
                    </a:lnTo>
                    <a:lnTo>
                      <a:pt x="1502" y="11"/>
                    </a:lnTo>
                    <a:lnTo>
                      <a:pt x="14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5"/>
              <p:cNvSpPr/>
              <p:nvPr/>
            </p:nvSpPr>
            <p:spPr>
              <a:xfrm>
                <a:off x="-3918247" y="2225701"/>
                <a:ext cx="231315" cy="95351"/>
              </a:xfrm>
              <a:custGeom>
                <a:avLst/>
                <a:gdLst/>
                <a:ahLst/>
                <a:cxnLst/>
                <a:rect l="l" t="t" r="r" b="b"/>
                <a:pathLst>
                  <a:path w="2768" h="1141" extrusionOk="0">
                    <a:moveTo>
                      <a:pt x="579" y="0"/>
                    </a:moveTo>
                    <a:lnTo>
                      <a:pt x="0" y="1004"/>
                    </a:lnTo>
                    <a:cubicBezTo>
                      <a:pt x="393" y="1092"/>
                      <a:pt x="797" y="1141"/>
                      <a:pt x="1218" y="1141"/>
                    </a:cubicBezTo>
                    <a:cubicBezTo>
                      <a:pt x="1758" y="1141"/>
                      <a:pt x="2277" y="1065"/>
                      <a:pt x="2768" y="917"/>
                    </a:cubicBezTo>
                    <a:lnTo>
                      <a:pt x="22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5"/>
              <p:cNvSpPr/>
              <p:nvPr/>
            </p:nvSpPr>
            <p:spPr>
              <a:xfrm>
                <a:off x="-3922342" y="2223863"/>
                <a:ext cx="56157" cy="88080"/>
              </a:xfrm>
              <a:custGeom>
                <a:avLst/>
                <a:gdLst/>
                <a:ahLst/>
                <a:cxnLst/>
                <a:rect l="l" t="t" r="r" b="b"/>
                <a:pathLst>
                  <a:path w="672" h="1054" extrusionOk="0">
                    <a:moveTo>
                      <a:pt x="601" y="0"/>
                    </a:moveTo>
                    <a:lnTo>
                      <a:pt x="0" y="1037"/>
                    </a:lnTo>
                    <a:lnTo>
                      <a:pt x="60" y="1054"/>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5"/>
              <p:cNvSpPr/>
              <p:nvPr/>
            </p:nvSpPr>
            <p:spPr>
              <a:xfrm>
                <a:off x="-4258531" y="1531844"/>
                <a:ext cx="175659" cy="209922"/>
              </a:xfrm>
              <a:custGeom>
                <a:avLst/>
                <a:gdLst/>
                <a:ahLst/>
                <a:cxnLst/>
                <a:rect l="l" t="t" r="r" b="b"/>
                <a:pathLst>
                  <a:path w="2102" h="2512" extrusionOk="0">
                    <a:moveTo>
                      <a:pt x="1490" y="0"/>
                    </a:moveTo>
                    <a:cubicBezTo>
                      <a:pt x="786" y="677"/>
                      <a:pt x="262" y="1540"/>
                      <a:pt x="0" y="2511"/>
                    </a:cubicBezTo>
                    <a:lnTo>
                      <a:pt x="1261" y="2511"/>
                    </a:lnTo>
                    <a:lnTo>
                      <a:pt x="2102" y="1059"/>
                    </a:lnTo>
                    <a:lnTo>
                      <a:pt x="1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5"/>
              <p:cNvSpPr/>
              <p:nvPr/>
            </p:nvSpPr>
            <p:spPr>
              <a:xfrm>
                <a:off x="-3731225" y="2102941"/>
                <a:ext cx="254630" cy="200813"/>
              </a:xfrm>
              <a:custGeom>
                <a:avLst/>
                <a:gdLst/>
                <a:ahLst/>
                <a:cxnLst/>
                <a:rect l="l" t="t" r="r" b="b"/>
                <a:pathLst>
                  <a:path w="3047" h="2403" extrusionOk="0">
                    <a:moveTo>
                      <a:pt x="2539" y="44"/>
                    </a:moveTo>
                    <a:lnTo>
                      <a:pt x="2992" y="830"/>
                    </a:lnTo>
                    <a:cubicBezTo>
                      <a:pt x="2331" y="1545"/>
                      <a:pt x="1496" y="2070"/>
                      <a:pt x="574" y="2348"/>
                    </a:cubicBezTo>
                    <a:lnTo>
                      <a:pt x="77" y="1485"/>
                    </a:lnTo>
                    <a:lnTo>
                      <a:pt x="907" y="44"/>
                    </a:lnTo>
                    <a:close/>
                    <a:moveTo>
                      <a:pt x="879" y="1"/>
                    </a:moveTo>
                    <a:lnTo>
                      <a:pt x="44" y="1447"/>
                    </a:lnTo>
                    <a:lnTo>
                      <a:pt x="0" y="1447"/>
                    </a:lnTo>
                    <a:lnTo>
                      <a:pt x="552" y="2402"/>
                    </a:lnTo>
                    <a:lnTo>
                      <a:pt x="574" y="2397"/>
                    </a:lnTo>
                    <a:cubicBezTo>
                      <a:pt x="1513" y="2113"/>
                      <a:pt x="2370" y="1578"/>
                      <a:pt x="3036" y="847"/>
                    </a:cubicBezTo>
                    <a:lnTo>
                      <a:pt x="3046" y="836"/>
                    </a:lnTo>
                    <a:lnTo>
                      <a:pt x="2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5"/>
              <p:cNvSpPr/>
              <p:nvPr/>
            </p:nvSpPr>
            <p:spPr>
              <a:xfrm>
                <a:off x="-3731225" y="2102941"/>
                <a:ext cx="78052" cy="124599"/>
              </a:xfrm>
              <a:custGeom>
                <a:avLst/>
                <a:gdLst/>
                <a:ahLst/>
                <a:cxnLst/>
                <a:rect l="l" t="t" r="r" b="b"/>
                <a:pathLst>
                  <a:path w="934" h="1491" extrusionOk="0">
                    <a:moveTo>
                      <a:pt x="863" y="1"/>
                    </a:moveTo>
                    <a:lnTo>
                      <a:pt x="0" y="1491"/>
                    </a:lnTo>
                    <a:lnTo>
                      <a:pt x="71" y="1491"/>
                    </a:lnTo>
                    <a:lnTo>
                      <a:pt x="9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8" name="Google Shape;848;p45"/>
          <p:cNvSpPr txBox="1">
            <a:spLocks noGrp="1"/>
          </p:cNvSpPr>
          <p:nvPr>
            <p:ph type="title"/>
          </p:nvPr>
        </p:nvSpPr>
        <p:spPr>
          <a:xfrm>
            <a:off x="2620589" y="1303452"/>
            <a:ext cx="4077300" cy="60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4000" dirty="0">
                <a:solidFill>
                  <a:schemeClr val="lt1"/>
                </a:solidFill>
                <a:cs typeface="+mj-cs"/>
              </a:rPr>
              <a:t>نشأة التسويق الرياضي</a:t>
            </a:r>
            <a:endParaRPr sz="4000"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47"/>
          <p:cNvSpPr/>
          <p:nvPr/>
        </p:nvSpPr>
        <p:spPr>
          <a:xfrm>
            <a:off x="6333513" y="1081413"/>
            <a:ext cx="1536701" cy="1599142"/>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3" name="Google Shape;923;p47"/>
          <p:cNvGrpSpPr/>
          <p:nvPr/>
        </p:nvGrpSpPr>
        <p:grpSpPr>
          <a:xfrm>
            <a:off x="6421165" y="3054726"/>
            <a:ext cx="1241096" cy="921269"/>
            <a:chOff x="8765550" y="957050"/>
            <a:chExt cx="1034850" cy="768172"/>
          </a:xfrm>
        </p:grpSpPr>
        <p:sp>
          <p:nvSpPr>
            <p:cNvPr id="924" name="Google Shape;924;p47"/>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7"/>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7"/>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7"/>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7"/>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7"/>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0" name="Google Shape;930;p47"/>
          <p:cNvSpPr txBox="1">
            <a:spLocks noGrp="1"/>
          </p:cNvSpPr>
          <p:nvPr>
            <p:ph type="body" idx="1"/>
          </p:nvPr>
        </p:nvSpPr>
        <p:spPr>
          <a:xfrm>
            <a:off x="116599" y="958211"/>
            <a:ext cx="5709566" cy="4020917"/>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b="1" u="sng" dirty="0">
                <a:solidFill>
                  <a:schemeClr val="dk1"/>
                </a:solidFill>
                <a:latin typeface="Times New Roman" panose="02020603050405020304" pitchFamily="18" charset="0"/>
                <a:cs typeface="Times New Roman" panose="02020603050405020304" pitchFamily="18" charset="0"/>
              </a:rPr>
              <a:t>التسويق</a:t>
            </a:r>
            <a:endParaRPr lang="fr-FR" sz="1600" b="1" u="sng" dirty="0">
              <a:solidFill>
                <a:schemeClr val="dk1"/>
              </a:solidFill>
              <a:latin typeface="Times New Roman" panose="02020603050405020304" pitchFamily="18" charset="0"/>
              <a:cs typeface="Times New Roman" panose="02020603050405020304" pitchFamily="18" charset="0"/>
            </a:endParaRPr>
          </a:p>
          <a:p>
            <a:pPr marL="457200" lvl="0" indent="-292100" algn="r" rtl="1">
              <a:spcBef>
                <a:spcPts val="0"/>
              </a:spcBef>
              <a:spcAft>
                <a:spcPts val="0"/>
              </a:spcAft>
              <a:buClr>
                <a:schemeClr val="dk1"/>
              </a:buClr>
              <a:buSzPts val="1000"/>
              <a:buChar char="●"/>
            </a:pPr>
            <a:r>
              <a:rPr lang="ar-DZ" sz="1600" dirty="0">
                <a:solidFill>
                  <a:schemeClr val="dk1"/>
                </a:solidFill>
                <a:latin typeface="Times New Roman" panose="02020603050405020304" pitchFamily="18" charset="0"/>
                <a:cs typeface="Times New Roman" panose="02020603050405020304" pitchFamily="18" charset="0"/>
              </a:rPr>
              <a:t>تعريف كوتلر للتسويق التسويق عملية اجتماعية إدارية يقوم بمساعدتها أشخاص معينون وجماعات منفردة لتلبية احتياجاتهم ومتطلباتهم من خلال إنتاج السلع والقيم الاستهلاكية فيما بينهم. </a:t>
            </a:r>
            <a:endParaRPr lang="fr-FR" sz="1600" dirty="0">
              <a:solidFill>
                <a:schemeClr val="dk1"/>
              </a:solidFill>
              <a:latin typeface="Times New Roman" panose="02020603050405020304" pitchFamily="18" charset="0"/>
              <a:cs typeface="Times New Roman" panose="02020603050405020304" pitchFamily="18" charset="0"/>
            </a:endParaRPr>
          </a:p>
          <a:p>
            <a:pPr marL="165100" lvl="0" indent="0" algn="r" rtl="1">
              <a:spcBef>
                <a:spcPts val="0"/>
              </a:spcBef>
              <a:spcAft>
                <a:spcPts val="0"/>
              </a:spcAft>
              <a:buClr>
                <a:schemeClr val="dk1"/>
              </a:buClr>
              <a:buSzPts val="1000"/>
              <a:buNone/>
            </a:pPr>
            <a:r>
              <a:rPr lang="ar-DZ" sz="1600" b="1" u="sng" dirty="0">
                <a:solidFill>
                  <a:schemeClr val="dk1"/>
                </a:solidFill>
                <a:latin typeface="Times New Roman" panose="02020603050405020304" pitchFamily="18" charset="0"/>
                <a:cs typeface="Times New Roman" panose="02020603050405020304" pitchFamily="18" charset="0"/>
              </a:rPr>
              <a:t>الرياضة</a:t>
            </a:r>
          </a:p>
          <a:p>
            <a:pPr marL="165100" lvl="0" indent="0" algn="r" rtl="1">
              <a:spcBef>
                <a:spcPts val="0"/>
              </a:spcBef>
              <a:spcAft>
                <a:spcPts val="0"/>
              </a:spcAft>
              <a:buClr>
                <a:schemeClr val="dk1"/>
              </a:buClr>
              <a:buSzPts val="1000"/>
              <a:buNone/>
            </a:pPr>
            <a:endParaRPr lang="fr-FR" sz="1600" dirty="0">
              <a:solidFill>
                <a:schemeClr val="dk1"/>
              </a:solidFill>
              <a:latin typeface="Times New Roman" panose="02020603050405020304" pitchFamily="18" charset="0"/>
              <a:cs typeface="Times New Roman" panose="02020603050405020304" pitchFamily="18" charset="0"/>
            </a:endParaRPr>
          </a:p>
          <a:p>
            <a:pPr marL="457200" lvl="0" indent="-292100" algn="r" rtl="1">
              <a:spcBef>
                <a:spcPts val="0"/>
              </a:spcBef>
              <a:spcAft>
                <a:spcPts val="0"/>
              </a:spcAft>
              <a:buClr>
                <a:schemeClr val="dk1"/>
              </a:buClr>
              <a:buSzPts val="1000"/>
              <a:buChar char="●"/>
            </a:pPr>
            <a:r>
              <a:rPr lang="ar-DZ" sz="1600" dirty="0">
                <a:solidFill>
                  <a:schemeClr val="dk1"/>
                </a:solidFill>
                <a:latin typeface="Times New Roman" panose="02020603050405020304" pitchFamily="18" charset="0"/>
                <a:cs typeface="Times New Roman" panose="02020603050405020304" pitchFamily="18" charset="0"/>
              </a:rPr>
              <a:t>الرياضة هي علم إنساني يهتم بالجوانب النفسية، البدنية، والاجتماعية للإنسان. بدأ الإنسان بممارستها بشكل فطري كحاجة أساسية له. ومع تقدم الزمن والتطور التكنولوجي، ازداد الاعتماد على الآلات، مما زاد الحاجة لممارسة الرياضة لتحريك عضلات الجسم.</a:t>
            </a:r>
            <a:endParaRPr lang="fr-FR" sz="1600" dirty="0">
              <a:solidFill>
                <a:schemeClr val="dk1"/>
              </a:solidFill>
              <a:latin typeface="Times New Roman" panose="02020603050405020304" pitchFamily="18" charset="0"/>
              <a:cs typeface="Times New Roman" panose="02020603050405020304" pitchFamily="18" charset="0"/>
            </a:endParaRPr>
          </a:p>
          <a:p>
            <a:pPr marL="165100" lvl="0" indent="0" algn="r" rtl="1">
              <a:spcBef>
                <a:spcPts val="0"/>
              </a:spcBef>
              <a:spcAft>
                <a:spcPts val="0"/>
              </a:spcAft>
              <a:buClr>
                <a:schemeClr val="dk1"/>
              </a:buClr>
              <a:buSzPts val="1000"/>
              <a:buNone/>
            </a:pPr>
            <a:r>
              <a:rPr lang="ar-DZ" sz="1600" b="1" u="sng" dirty="0">
                <a:latin typeface="Times New Roman" panose="02020603050405020304" pitchFamily="18" charset="0"/>
                <a:cs typeface="Times New Roman" panose="02020603050405020304" pitchFamily="18" charset="0"/>
              </a:rPr>
              <a:t>التسويق الرياضي</a:t>
            </a:r>
            <a:endParaRPr lang="fr-FR" sz="1600" dirty="0">
              <a:latin typeface="Times New Roman" panose="02020603050405020304" pitchFamily="18" charset="0"/>
              <a:cs typeface="Times New Roman" panose="02020603050405020304" pitchFamily="18" charset="0"/>
            </a:endParaRPr>
          </a:p>
          <a:p>
            <a:pPr marL="457200" lvl="0" indent="-292100" algn="r" rtl="1">
              <a:spcBef>
                <a:spcPts val="0"/>
              </a:spcBef>
              <a:spcAft>
                <a:spcPts val="0"/>
              </a:spcAft>
              <a:buClr>
                <a:schemeClr val="dk1"/>
              </a:buClr>
              <a:buSzPts val="1000"/>
              <a:buChar char="●"/>
            </a:pPr>
            <a:r>
              <a:rPr lang="ar-DZ" sz="1600" dirty="0">
                <a:solidFill>
                  <a:schemeClr val="dk1"/>
                </a:solidFill>
                <a:latin typeface="Times New Roman" panose="02020603050405020304" pitchFamily="18" charset="0"/>
                <a:cs typeface="Times New Roman" panose="02020603050405020304" pitchFamily="18" charset="0"/>
              </a:rPr>
              <a:t>عملية تصميم وتنفيذ الأنشطة الخاصة بإنتاج، تسعير، ترويج وتوزيع للمنتجات أو الخدمات الرياضية لإرضاء حاجات المستهلكين أو المشاركين لتحقيق أهداف الهيئة أو المنشأة</a:t>
            </a:r>
            <a:endParaRPr sz="1600" dirty="0">
              <a:solidFill>
                <a:schemeClr val="dk1"/>
              </a:solidFill>
              <a:latin typeface="Times New Roman" panose="02020603050405020304" pitchFamily="18" charset="0"/>
              <a:cs typeface="Times New Roman" panose="02020603050405020304" pitchFamily="18" charset="0"/>
            </a:endParaRPr>
          </a:p>
        </p:txBody>
      </p:sp>
      <p:grpSp>
        <p:nvGrpSpPr>
          <p:cNvPr id="931" name="Google Shape;931;p47"/>
          <p:cNvGrpSpPr/>
          <p:nvPr/>
        </p:nvGrpSpPr>
        <p:grpSpPr>
          <a:xfrm>
            <a:off x="7693640" y="3844678"/>
            <a:ext cx="1023682" cy="1023875"/>
            <a:chOff x="-4277250" y="1402148"/>
            <a:chExt cx="921074" cy="921248"/>
          </a:xfrm>
        </p:grpSpPr>
        <p:sp>
          <p:nvSpPr>
            <p:cNvPr id="932" name="Google Shape;932;p47"/>
            <p:cNvSpPr/>
            <p:nvPr/>
          </p:nvSpPr>
          <p:spPr>
            <a:xfrm>
              <a:off x="-4277250" y="1404989"/>
              <a:ext cx="918323" cy="918407"/>
            </a:xfrm>
            <a:custGeom>
              <a:avLst/>
              <a:gdLst/>
              <a:ahLst/>
              <a:cxnLst/>
              <a:rect l="l" t="t" r="r" b="b"/>
              <a:pathLst>
                <a:path w="10989" h="10990" extrusionOk="0">
                  <a:moveTo>
                    <a:pt x="5492" y="1"/>
                  </a:moveTo>
                  <a:cubicBezTo>
                    <a:pt x="2462" y="1"/>
                    <a:pt x="0" y="2457"/>
                    <a:pt x="0" y="5492"/>
                  </a:cubicBezTo>
                  <a:cubicBezTo>
                    <a:pt x="0" y="8527"/>
                    <a:pt x="2462" y="10989"/>
                    <a:pt x="5492" y="10989"/>
                  </a:cubicBezTo>
                  <a:cubicBezTo>
                    <a:pt x="8527" y="10989"/>
                    <a:pt x="10989" y="8527"/>
                    <a:pt x="10989" y="5492"/>
                  </a:cubicBezTo>
                  <a:cubicBezTo>
                    <a:pt x="10989" y="2457"/>
                    <a:pt x="8527" y="1"/>
                    <a:pt x="54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47"/>
            <p:cNvGrpSpPr/>
            <p:nvPr/>
          </p:nvGrpSpPr>
          <p:grpSpPr>
            <a:xfrm>
              <a:off x="-4276832" y="1402148"/>
              <a:ext cx="920657" cy="918904"/>
              <a:chOff x="-4276832" y="1402148"/>
              <a:chExt cx="920657" cy="918904"/>
            </a:xfrm>
          </p:grpSpPr>
          <p:sp>
            <p:nvSpPr>
              <p:cNvPr id="934" name="Google Shape;934;p47"/>
              <p:cNvSpPr/>
              <p:nvPr/>
            </p:nvSpPr>
            <p:spPr>
              <a:xfrm>
                <a:off x="-3734902" y="2223863"/>
                <a:ext cx="53901" cy="80810"/>
              </a:xfrm>
              <a:custGeom>
                <a:avLst/>
                <a:gdLst/>
                <a:ahLst/>
                <a:cxnLst/>
                <a:rect l="l" t="t" r="r" b="b"/>
                <a:pathLst>
                  <a:path w="645" h="967" extrusionOk="0">
                    <a:moveTo>
                      <a:pt x="1" y="0"/>
                    </a:moveTo>
                    <a:lnTo>
                      <a:pt x="563" y="966"/>
                    </a:lnTo>
                    <a:lnTo>
                      <a:pt x="645" y="945"/>
                    </a:ln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7"/>
              <p:cNvSpPr/>
              <p:nvPr/>
            </p:nvSpPr>
            <p:spPr>
              <a:xfrm>
                <a:off x="-4154992" y="1526830"/>
                <a:ext cx="77634" cy="671548"/>
              </a:xfrm>
              <a:custGeom>
                <a:avLst/>
                <a:gdLst/>
                <a:ahLst/>
                <a:cxnLst/>
                <a:rect l="l" t="t" r="r" b="b"/>
                <a:pathLst>
                  <a:path w="929" h="8036" extrusionOk="0">
                    <a:moveTo>
                      <a:pt x="284" y="0"/>
                    </a:moveTo>
                    <a:lnTo>
                      <a:pt x="224" y="60"/>
                    </a:lnTo>
                    <a:lnTo>
                      <a:pt x="835" y="1119"/>
                    </a:lnTo>
                    <a:lnTo>
                      <a:pt x="0" y="2571"/>
                    </a:lnTo>
                    <a:lnTo>
                      <a:pt x="835" y="4018"/>
                    </a:lnTo>
                    <a:lnTo>
                      <a:pt x="0" y="5464"/>
                    </a:lnTo>
                    <a:lnTo>
                      <a:pt x="835" y="6916"/>
                    </a:lnTo>
                    <a:lnTo>
                      <a:pt x="224" y="7975"/>
                    </a:lnTo>
                    <a:lnTo>
                      <a:pt x="284" y="8036"/>
                    </a:lnTo>
                    <a:lnTo>
                      <a:pt x="928" y="6916"/>
                    </a:lnTo>
                    <a:lnTo>
                      <a:pt x="93" y="5464"/>
                    </a:lnTo>
                    <a:lnTo>
                      <a:pt x="928" y="4018"/>
                    </a:lnTo>
                    <a:lnTo>
                      <a:pt x="93" y="2571"/>
                    </a:lnTo>
                    <a:lnTo>
                      <a:pt x="928" y="1119"/>
                    </a:lnTo>
                    <a:lnTo>
                      <a:pt x="2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7"/>
              <p:cNvSpPr/>
              <p:nvPr/>
            </p:nvSpPr>
            <p:spPr>
              <a:xfrm>
                <a:off x="-3513199" y="1555995"/>
                <a:ext cx="138806" cy="185771"/>
              </a:xfrm>
              <a:custGeom>
                <a:avLst/>
                <a:gdLst/>
                <a:ahLst/>
                <a:cxnLst/>
                <a:rect l="l" t="t" r="r" b="b"/>
                <a:pathLst>
                  <a:path w="1661" h="2223" extrusionOk="0">
                    <a:moveTo>
                      <a:pt x="448" y="1"/>
                    </a:moveTo>
                    <a:lnTo>
                      <a:pt x="1" y="770"/>
                    </a:lnTo>
                    <a:lnTo>
                      <a:pt x="836" y="2222"/>
                    </a:lnTo>
                    <a:lnTo>
                      <a:pt x="1660" y="2222"/>
                    </a:lnTo>
                    <a:cubicBezTo>
                      <a:pt x="1431" y="1382"/>
                      <a:pt x="1011" y="623"/>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7"/>
              <p:cNvSpPr/>
              <p:nvPr/>
            </p:nvSpPr>
            <p:spPr>
              <a:xfrm>
                <a:off x="-3521388" y="1860764"/>
                <a:ext cx="78971" cy="315300"/>
              </a:xfrm>
              <a:custGeom>
                <a:avLst/>
                <a:gdLst/>
                <a:ahLst/>
                <a:cxnLst/>
                <a:rect l="l" t="t" r="r" b="b"/>
                <a:pathLst>
                  <a:path w="945" h="3773" extrusionOk="0">
                    <a:moveTo>
                      <a:pt x="1" y="0"/>
                    </a:moveTo>
                    <a:lnTo>
                      <a:pt x="852" y="1468"/>
                    </a:lnTo>
                    <a:lnTo>
                      <a:pt x="11" y="2920"/>
                    </a:lnTo>
                    <a:lnTo>
                      <a:pt x="503" y="3772"/>
                    </a:lnTo>
                    <a:lnTo>
                      <a:pt x="563" y="3707"/>
                    </a:lnTo>
                    <a:lnTo>
                      <a:pt x="110" y="2920"/>
                    </a:lnTo>
                    <a:lnTo>
                      <a:pt x="945" y="1468"/>
                    </a:lnTo>
                    <a:lnTo>
                      <a:pt x="104" y="11"/>
                    </a:lnTo>
                    <a:lnTo>
                      <a:pt x="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7"/>
              <p:cNvSpPr/>
              <p:nvPr/>
            </p:nvSpPr>
            <p:spPr>
              <a:xfrm>
                <a:off x="-3941980" y="1402148"/>
                <a:ext cx="292486" cy="825396"/>
              </a:xfrm>
              <a:custGeom>
                <a:avLst/>
                <a:gdLst/>
                <a:ahLst/>
                <a:cxnLst/>
                <a:rect l="l" t="t" r="r" b="b"/>
                <a:pathLst>
                  <a:path w="3500" h="9877" extrusionOk="0">
                    <a:moveTo>
                      <a:pt x="1504" y="47"/>
                    </a:moveTo>
                    <a:cubicBezTo>
                      <a:pt x="2046" y="47"/>
                      <a:pt x="2586" y="128"/>
                      <a:pt x="3101" y="286"/>
                    </a:cubicBezTo>
                    <a:lnTo>
                      <a:pt x="2604" y="1154"/>
                    </a:lnTo>
                    <a:lnTo>
                      <a:pt x="2593" y="1137"/>
                    </a:lnTo>
                    <a:lnTo>
                      <a:pt x="896" y="1137"/>
                    </a:lnTo>
                    <a:lnTo>
                      <a:pt x="885" y="1154"/>
                    </a:lnTo>
                    <a:lnTo>
                      <a:pt x="323" y="177"/>
                    </a:lnTo>
                    <a:cubicBezTo>
                      <a:pt x="713" y="89"/>
                      <a:pt x="1109" y="47"/>
                      <a:pt x="1504" y="47"/>
                    </a:cubicBezTo>
                    <a:close/>
                    <a:moveTo>
                      <a:pt x="1509" y="0"/>
                    </a:moveTo>
                    <a:cubicBezTo>
                      <a:pt x="1099" y="0"/>
                      <a:pt x="686" y="46"/>
                      <a:pt x="279" y="138"/>
                    </a:cubicBezTo>
                    <a:lnTo>
                      <a:pt x="252" y="144"/>
                    </a:lnTo>
                    <a:lnTo>
                      <a:pt x="841" y="1165"/>
                    </a:lnTo>
                    <a:lnTo>
                      <a:pt x="1" y="2611"/>
                    </a:lnTo>
                    <a:lnTo>
                      <a:pt x="841" y="4063"/>
                    </a:lnTo>
                    <a:lnTo>
                      <a:pt x="1" y="5510"/>
                    </a:lnTo>
                    <a:lnTo>
                      <a:pt x="841" y="6956"/>
                    </a:lnTo>
                    <a:lnTo>
                      <a:pt x="1" y="8408"/>
                    </a:lnTo>
                    <a:lnTo>
                      <a:pt x="847" y="9866"/>
                    </a:lnTo>
                    <a:lnTo>
                      <a:pt x="852" y="9877"/>
                    </a:lnTo>
                    <a:lnTo>
                      <a:pt x="945" y="9877"/>
                    </a:lnTo>
                    <a:lnTo>
                      <a:pt x="99" y="8408"/>
                    </a:lnTo>
                    <a:lnTo>
                      <a:pt x="934" y="6956"/>
                    </a:lnTo>
                    <a:lnTo>
                      <a:pt x="99" y="5510"/>
                    </a:lnTo>
                    <a:lnTo>
                      <a:pt x="934" y="4063"/>
                    </a:lnTo>
                    <a:lnTo>
                      <a:pt x="99" y="2611"/>
                    </a:lnTo>
                    <a:lnTo>
                      <a:pt x="923" y="1187"/>
                    </a:lnTo>
                    <a:lnTo>
                      <a:pt x="2566" y="1187"/>
                    </a:lnTo>
                    <a:lnTo>
                      <a:pt x="3390" y="2611"/>
                    </a:lnTo>
                    <a:lnTo>
                      <a:pt x="2555" y="4063"/>
                    </a:lnTo>
                    <a:lnTo>
                      <a:pt x="3396" y="5521"/>
                    </a:lnTo>
                    <a:lnTo>
                      <a:pt x="3401" y="5532"/>
                    </a:lnTo>
                    <a:lnTo>
                      <a:pt x="3500" y="5532"/>
                    </a:lnTo>
                    <a:lnTo>
                      <a:pt x="2648" y="4063"/>
                    </a:lnTo>
                    <a:lnTo>
                      <a:pt x="3489" y="2611"/>
                    </a:lnTo>
                    <a:lnTo>
                      <a:pt x="2648" y="1165"/>
                    </a:lnTo>
                    <a:lnTo>
                      <a:pt x="3172" y="259"/>
                    </a:lnTo>
                    <a:lnTo>
                      <a:pt x="3145" y="248"/>
                    </a:lnTo>
                    <a:cubicBezTo>
                      <a:pt x="2617" y="84"/>
                      <a:pt x="2065" y="0"/>
                      <a:pt x="1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7"/>
              <p:cNvSpPr/>
              <p:nvPr/>
            </p:nvSpPr>
            <p:spPr>
              <a:xfrm>
                <a:off x="-3938303" y="1739425"/>
                <a:ext cx="285132" cy="246357"/>
              </a:xfrm>
              <a:custGeom>
                <a:avLst/>
                <a:gdLst/>
                <a:ahLst/>
                <a:cxnLst/>
                <a:rect l="l" t="t" r="r" b="b"/>
                <a:pathLst>
                  <a:path w="3412" h="2948" extrusionOk="0">
                    <a:moveTo>
                      <a:pt x="2522" y="49"/>
                    </a:moveTo>
                    <a:lnTo>
                      <a:pt x="3341" y="1458"/>
                    </a:lnTo>
                    <a:lnTo>
                      <a:pt x="2506" y="2899"/>
                    </a:lnTo>
                    <a:lnTo>
                      <a:pt x="879" y="2899"/>
                    </a:lnTo>
                    <a:lnTo>
                      <a:pt x="55" y="1474"/>
                    </a:lnTo>
                    <a:lnTo>
                      <a:pt x="879" y="49"/>
                    </a:lnTo>
                    <a:close/>
                    <a:moveTo>
                      <a:pt x="852" y="0"/>
                    </a:moveTo>
                    <a:lnTo>
                      <a:pt x="0" y="1474"/>
                    </a:lnTo>
                    <a:lnTo>
                      <a:pt x="846" y="2931"/>
                    </a:lnTo>
                    <a:lnTo>
                      <a:pt x="852" y="2948"/>
                    </a:lnTo>
                    <a:lnTo>
                      <a:pt x="2533" y="2948"/>
                    </a:lnTo>
                    <a:lnTo>
                      <a:pt x="3368" y="1496"/>
                    </a:lnTo>
                    <a:lnTo>
                      <a:pt x="3412" y="1496"/>
                    </a:lnTo>
                    <a:lnTo>
                      <a:pt x="2555" y="11"/>
                    </a:lnTo>
                    <a:lnTo>
                      <a:pt x="2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7"/>
              <p:cNvSpPr/>
              <p:nvPr/>
            </p:nvSpPr>
            <p:spPr>
              <a:xfrm>
                <a:off x="-4151816" y="1618503"/>
                <a:ext cx="284297" cy="245939"/>
              </a:xfrm>
              <a:custGeom>
                <a:avLst/>
                <a:gdLst/>
                <a:ahLst/>
                <a:cxnLst/>
                <a:rect l="l" t="t" r="r" b="b"/>
                <a:pathLst>
                  <a:path w="3402" h="2943" extrusionOk="0">
                    <a:moveTo>
                      <a:pt x="2528" y="44"/>
                    </a:moveTo>
                    <a:lnTo>
                      <a:pt x="3347" y="1474"/>
                    </a:lnTo>
                    <a:lnTo>
                      <a:pt x="2528" y="2899"/>
                    </a:lnTo>
                    <a:lnTo>
                      <a:pt x="879" y="2899"/>
                    </a:lnTo>
                    <a:lnTo>
                      <a:pt x="55" y="1474"/>
                    </a:lnTo>
                    <a:lnTo>
                      <a:pt x="879" y="44"/>
                    </a:lnTo>
                    <a:close/>
                    <a:moveTo>
                      <a:pt x="852" y="0"/>
                    </a:moveTo>
                    <a:lnTo>
                      <a:pt x="0" y="1474"/>
                    </a:lnTo>
                    <a:lnTo>
                      <a:pt x="847" y="2932"/>
                    </a:lnTo>
                    <a:lnTo>
                      <a:pt x="852" y="2943"/>
                    </a:lnTo>
                    <a:lnTo>
                      <a:pt x="2550" y="2943"/>
                    </a:lnTo>
                    <a:lnTo>
                      <a:pt x="3401" y="1474"/>
                    </a:lnTo>
                    <a:lnTo>
                      <a:pt x="2561" y="11"/>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7"/>
              <p:cNvSpPr/>
              <p:nvPr/>
            </p:nvSpPr>
            <p:spPr>
              <a:xfrm>
                <a:off x="-3724874" y="1618503"/>
                <a:ext cx="285216" cy="245939"/>
              </a:xfrm>
              <a:custGeom>
                <a:avLst/>
                <a:gdLst/>
                <a:ahLst/>
                <a:cxnLst/>
                <a:rect l="l" t="t" r="r" b="b"/>
                <a:pathLst>
                  <a:path w="3413" h="2943" extrusionOk="0">
                    <a:moveTo>
                      <a:pt x="2523" y="44"/>
                    </a:moveTo>
                    <a:lnTo>
                      <a:pt x="3336" y="1458"/>
                    </a:lnTo>
                    <a:lnTo>
                      <a:pt x="2506" y="2899"/>
                    </a:lnTo>
                    <a:lnTo>
                      <a:pt x="874" y="2899"/>
                    </a:lnTo>
                    <a:lnTo>
                      <a:pt x="50" y="1474"/>
                    </a:lnTo>
                    <a:lnTo>
                      <a:pt x="874" y="44"/>
                    </a:lnTo>
                    <a:close/>
                    <a:moveTo>
                      <a:pt x="847" y="0"/>
                    </a:moveTo>
                    <a:lnTo>
                      <a:pt x="1" y="1474"/>
                    </a:lnTo>
                    <a:lnTo>
                      <a:pt x="842" y="2932"/>
                    </a:lnTo>
                    <a:lnTo>
                      <a:pt x="847" y="2943"/>
                    </a:lnTo>
                    <a:lnTo>
                      <a:pt x="2534" y="2943"/>
                    </a:lnTo>
                    <a:lnTo>
                      <a:pt x="3369" y="1496"/>
                    </a:lnTo>
                    <a:lnTo>
                      <a:pt x="3413" y="1496"/>
                    </a:lnTo>
                    <a:lnTo>
                      <a:pt x="2556" y="11"/>
                    </a:lnTo>
                    <a:lnTo>
                      <a:pt x="25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7"/>
              <p:cNvSpPr/>
              <p:nvPr/>
            </p:nvSpPr>
            <p:spPr>
              <a:xfrm>
                <a:off x="-3936047" y="1499420"/>
                <a:ext cx="279700" cy="242346"/>
              </a:xfrm>
              <a:custGeom>
                <a:avLst/>
                <a:gdLst/>
                <a:ahLst/>
                <a:cxnLst/>
                <a:rect l="l" t="t" r="r" b="b"/>
                <a:pathLst>
                  <a:path w="3347" h="2900" extrusionOk="0">
                    <a:moveTo>
                      <a:pt x="836" y="1"/>
                    </a:moveTo>
                    <a:lnTo>
                      <a:pt x="0" y="1447"/>
                    </a:lnTo>
                    <a:lnTo>
                      <a:pt x="836" y="2899"/>
                    </a:lnTo>
                    <a:lnTo>
                      <a:pt x="2512" y="2899"/>
                    </a:lnTo>
                    <a:lnTo>
                      <a:pt x="3347" y="1447"/>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7"/>
              <p:cNvSpPr/>
              <p:nvPr/>
            </p:nvSpPr>
            <p:spPr>
              <a:xfrm>
                <a:off x="-4134017" y="2102941"/>
                <a:ext cx="267834" cy="208584"/>
              </a:xfrm>
              <a:custGeom>
                <a:avLst/>
                <a:gdLst/>
                <a:ahLst/>
                <a:cxnLst/>
                <a:rect l="l" t="t" r="r" b="b"/>
                <a:pathLst>
                  <a:path w="3205" h="2496" extrusionOk="0">
                    <a:moveTo>
                      <a:pt x="2315" y="44"/>
                    </a:moveTo>
                    <a:lnTo>
                      <a:pt x="3128" y="1458"/>
                    </a:lnTo>
                    <a:lnTo>
                      <a:pt x="2555" y="2441"/>
                    </a:lnTo>
                    <a:cubicBezTo>
                      <a:pt x="1622" y="2228"/>
                      <a:pt x="759" y="1764"/>
                      <a:pt x="55" y="1103"/>
                    </a:cubicBezTo>
                    <a:lnTo>
                      <a:pt x="666" y="44"/>
                    </a:lnTo>
                    <a:close/>
                    <a:moveTo>
                      <a:pt x="639" y="1"/>
                    </a:moveTo>
                    <a:lnTo>
                      <a:pt x="0" y="1109"/>
                    </a:lnTo>
                    <a:lnTo>
                      <a:pt x="11" y="1120"/>
                    </a:lnTo>
                    <a:cubicBezTo>
                      <a:pt x="726" y="1797"/>
                      <a:pt x="1611" y="2271"/>
                      <a:pt x="2566" y="2490"/>
                    </a:cubicBezTo>
                    <a:lnTo>
                      <a:pt x="2582" y="2495"/>
                    </a:lnTo>
                    <a:lnTo>
                      <a:pt x="3161" y="1491"/>
                    </a:lnTo>
                    <a:lnTo>
                      <a:pt x="3205" y="1491"/>
                    </a:lnTo>
                    <a:lnTo>
                      <a:pt x="2348" y="12"/>
                    </a:lnTo>
                    <a:lnTo>
                      <a:pt x="23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7"/>
              <p:cNvSpPr/>
              <p:nvPr/>
            </p:nvSpPr>
            <p:spPr>
              <a:xfrm>
                <a:off x="-4261289" y="1981602"/>
                <a:ext cx="180757" cy="214518"/>
              </a:xfrm>
              <a:custGeom>
                <a:avLst/>
                <a:gdLst/>
                <a:ahLst/>
                <a:cxnLst/>
                <a:rect l="l" t="t" r="r" b="b"/>
                <a:pathLst>
                  <a:path w="2163" h="2567" extrusionOk="0">
                    <a:moveTo>
                      <a:pt x="1283" y="50"/>
                    </a:moveTo>
                    <a:lnTo>
                      <a:pt x="2107" y="1474"/>
                    </a:lnTo>
                    <a:lnTo>
                      <a:pt x="1518" y="2495"/>
                    </a:lnTo>
                    <a:cubicBezTo>
                      <a:pt x="825" y="1818"/>
                      <a:pt x="322" y="972"/>
                      <a:pt x="60" y="50"/>
                    </a:cubicBezTo>
                    <a:close/>
                    <a:moveTo>
                      <a:pt x="0" y="1"/>
                    </a:moveTo>
                    <a:lnTo>
                      <a:pt x="11" y="28"/>
                    </a:lnTo>
                    <a:cubicBezTo>
                      <a:pt x="273" y="989"/>
                      <a:pt x="786" y="1857"/>
                      <a:pt x="1507" y="2544"/>
                    </a:cubicBezTo>
                    <a:lnTo>
                      <a:pt x="1529" y="2566"/>
                    </a:lnTo>
                    <a:lnTo>
                      <a:pt x="2162" y="1474"/>
                    </a:lnTo>
                    <a:lnTo>
                      <a:pt x="1316" y="12"/>
                    </a:lnTo>
                    <a:lnTo>
                      <a:pt x="13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7"/>
              <p:cNvSpPr/>
              <p:nvPr/>
            </p:nvSpPr>
            <p:spPr>
              <a:xfrm>
                <a:off x="-3938303" y="1981602"/>
                <a:ext cx="282876" cy="245939"/>
              </a:xfrm>
              <a:custGeom>
                <a:avLst/>
                <a:gdLst/>
                <a:ahLst/>
                <a:cxnLst/>
                <a:rect l="l" t="t" r="r" b="b"/>
                <a:pathLst>
                  <a:path w="3385" h="2943" extrusionOk="0">
                    <a:moveTo>
                      <a:pt x="2506" y="50"/>
                    </a:moveTo>
                    <a:lnTo>
                      <a:pt x="3330" y="1474"/>
                    </a:lnTo>
                    <a:lnTo>
                      <a:pt x="2506" y="2899"/>
                    </a:lnTo>
                    <a:lnTo>
                      <a:pt x="879" y="2899"/>
                    </a:lnTo>
                    <a:lnTo>
                      <a:pt x="55" y="1474"/>
                    </a:lnTo>
                    <a:lnTo>
                      <a:pt x="879" y="50"/>
                    </a:lnTo>
                    <a:close/>
                    <a:moveTo>
                      <a:pt x="852" y="1"/>
                    </a:moveTo>
                    <a:lnTo>
                      <a:pt x="0" y="1474"/>
                    </a:lnTo>
                    <a:lnTo>
                      <a:pt x="846" y="2932"/>
                    </a:lnTo>
                    <a:lnTo>
                      <a:pt x="852" y="2943"/>
                    </a:lnTo>
                    <a:lnTo>
                      <a:pt x="2533" y="2943"/>
                    </a:lnTo>
                    <a:lnTo>
                      <a:pt x="3385" y="1474"/>
                    </a:lnTo>
                    <a:lnTo>
                      <a:pt x="2539" y="12"/>
                    </a:lnTo>
                    <a:lnTo>
                      <a:pt x="2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7"/>
              <p:cNvSpPr/>
              <p:nvPr/>
            </p:nvSpPr>
            <p:spPr>
              <a:xfrm>
                <a:off x="-4149560" y="1862519"/>
                <a:ext cx="279700" cy="242346"/>
              </a:xfrm>
              <a:custGeom>
                <a:avLst/>
                <a:gdLst/>
                <a:ahLst/>
                <a:cxnLst/>
                <a:rect l="l" t="t" r="r" b="b"/>
                <a:pathLst>
                  <a:path w="3347" h="2900" extrusionOk="0">
                    <a:moveTo>
                      <a:pt x="841" y="1"/>
                    </a:moveTo>
                    <a:lnTo>
                      <a:pt x="1" y="1447"/>
                    </a:lnTo>
                    <a:lnTo>
                      <a:pt x="841" y="2899"/>
                    </a:lnTo>
                    <a:lnTo>
                      <a:pt x="2512" y="2899"/>
                    </a:lnTo>
                    <a:lnTo>
                      <a:pt x="3347" y="1447"/>
                    </a:lnTo>
                    <a:lnTo>
                      <a:pt x="2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7"/>
              <p:cNvSpPr/>
              <p:nvPr/>
            </p:nvSpPr>
            <p:spPr>
              <a:xfrm>
                <a:off x="-3516792" y="1981602"/>
                <a:ext cx="145073" cy="191704"/>
              </a:xfrm>
              <a:custGeom>
                <a:avLst/>
                <a:gdLst/>
                <a:ahLst/>
                <a:cxnLst/>
                <a:rect l="l" t="t" r="r" b="b"/>
                <a:pathLst>
                  <a:path w="1736" h="2294" extrusionOk="0">
                    <a:moveTo>
                      <a:pt x="1676" y="50"/>
                    </a:moveTo>
                    <a:cubicBezTo>
                      <a:pt x="1452" y="847"/>
                      <a:pt x="1043" y="1600"/>
                      <a:pt x="486" y="2217"/>
                    </a:cubicBezTo>
                    <a:lnTo>
                      <a:pt x="55" y="1474"/>
                    </a:lnTo>
                    <a:lnTo>
                      <a:pt x="879" y="50"/>
                    </a:lnTo>
                    <a:close/>
                    <a:moveTo>
                      <a:pt x="852" y="1"/>
                    </a:moveTo>
                    <a:lnTo>
                      <a:pt x="0" y="1474"/>
                    </a:lnTo>
                    <a:lnTo>
                      <a:pt x="475" y="2293"/>
                    </a:lnTo>
                    <a:lnTo>
                      <a:pt x="497" y="2271"/>
                    </a:lnTo>
                    <a:cubicBezTo>
                      <a:pt x="1075" y="1633"/>
                      <a:pt x="1501" y="858"/>
                      <a:pt x="1725" y="28"/>
                    </a:cubicBezTo>
                    <a:lnTo>
                      <a:pt x="17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7"/>
              <p:cNvSpPr/>
              <p:nvPr/>
            </p:nvSpPr>
            <p:spPr>
              <a:xfrm>
                <a:off x="-3726211" y="1862519"/>
                <a:ext cx="278363" cy="242346"/>
              </a:xfrm>
              <a:custGeom>
                <a:avLst/>
                <a:gdLst/>
                <a:ahLst/>
                <a:cxnLst/>
                <a:rect l="l" t="t" r="r" b="b"/>
                <a:pathLst>
                  <a:path w="3331" h="2900" extrusionOk="0">
                    <a:moveTo>
                      <a:pt x="836" y="1"/>
                    </a:moveTo>
                    <a:lnTo>
                      <a:pt x="1" y="1447"/>
                    </a:lnTo>
                    <a:lnTo>
                      <a:pt x="836" y="2899"/>
                    </a:lnTo>
                    <a:lnTo>
                      <a:pt x="2490" y="2899"/>
                    </a:lnTo>
                    <a:lnTo>
                      <a:pt x="3330" y="1447"/>
                    </a:lnTo>
                    <a:lnTo>
                      <a:pt x="2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7"/>
              <p:cNvSpPr/>
              <p:nvPr/>
            </p:nvSpPr>
            <p:spPr>
              <a:xfrm>
                <a:off x="-3731225" y="1860764"/>
                <a:ext cx="78052" cy="125017"/>
              </a:xfrm>
              <a:custGeom>
                <a:avLst/>
                <a:gdLst/>
                <a:ahLst/>
                <a:cxnLst/>
                <a:rect l="l" t="t" r="r" b="b"/>
                <a:pathLst>
                  <a:path w="934" h="1496" extrusionOk="0">
                    <a:moveTo>
                      <a:pt x="863" y="0"/>
                    </a:moveTo>
                    <a:lnTo>
                      <a:pt x="0" y="1496"/>
                    </a:lnTo>
                    <a:lnTo>
                      <a:pt x="71" y="1496"/>
                    </a:lnTo>
                    <a:lnTo>
                      <a:pt x="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7"/>
              <p:cNvSpPr/>
              <p:nvPr/>
            </p:nvSpPr>
            <p:spPr>
              <a:xfrm>
                <a:off x="-3731225" y="1981602"/>
                <a:ext cx="78052" cy="125101"/>
              </a:xfrm>
              <a:custGeom>
                <a:avLst/>
                <a:gdLst/>
                <a:ahLst/>
                <a:cxnLst/>
                <a:rect l="l" t="t" r="r" b="b"/>
                <a:pathLst>
                  <a:path w="934" h="1497" extrusionOk="0">
                    <a:moveTo>
                      <a:pt x="0" y="1"/>
                    </a:moveTo>
                    <a:lnTo>
                      <a:pt x="857" y="1485"/>
                    </a:lnTo>
                    <a:lnTo>
                      <a:pt x="863" y="1496"/>
                    </a:lnTo>
                    <a:lnTo>
                      <a:pt x="934" y="1496"/>
                    </a:lnTo>
                    <a:lnTo>
                      <a:pt x="77" y="12"/>
                    </a:lnTo>
                    <a:lnTo>
                      <a:pt x="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7"/>
              <p:cNvSpPr/>
              <p:nvPr/>
            </p:nvSpPr>
            <p:spPr>
              <a:xfrm>
                <a:off x="-4134017" y="1413262"/>
                <a:ext cx="266497" cy="209002"/>
              </a:xfrm>
              <a:custGeom>
                <a:avLst/>
                <a:gdLst/>
                <a:ahLst/>
                <a:cxnLst/>
                <a:rect l="l" t="t" r="r" b="b"/>
                <a:pathLst>
                  <a:path w="3189" h="2501" extrusionOk="0">
                    <a:moveTo>
                      <a:pt x="2571" y="55"/>
                    </a:moveTo>
                    <a:lnTo>
                      <a:pt x="3134" y="1032"/>
                    </a:lnTo>
                    <a:lnTo>
                      <a:pt x="2315" y="2456"/>
                    </a:lnTo>
                    <a:lnTo>
                      <a:pt x="666" y="2456"/>
                    </a:lnTo>
                    <a:lnTo>
                      <a:pt x="55" y="1397"/>
                    </a:lnTo>
                    <a:cubicBezTo>
                      <a:pt x="765" y="737"/>
                      <a:pt x="1633" y="268"/>
                      <a:pt x="2571" y="55"/>
                    </a:cubicBezTo>
                    <a:close/>
                    <a:moveTo>
                      <a:pt x="2593" y="0"/>
                    </a:moveTo>
                    <a:lnTo>
                      <a:pt x="2577" y="5"/>
                    </a:lnTo>
                    <a:cubicBezTo>
                      <a:pt x="1616" y="224"/>
                      <a:pt x="732" y="699"/>
                      <a:pt x="11" y="1381"/>
                    </a:cubicBezTo>
                    <a:lnTo>
                      <a:pt x="0" y="1392"/>
                    </a:lnTo>
                    <a:lnTo>
                      <a:pt x="634" y="2489"/>
                    </a:lnTo>
                    <a:lnTo>
                      <a:pt x="639" y="2500"/>
                    </a:lnTo>
                    <a:lnTo>
                      <a:pt x="2337" y="2500"/>
                    </a:lnTo>
                    <a:lnTo>
                      <a:pt x="3188" y="1032"/>
                    </a:lnTo>
                    <a:lnTo>
                      <a:pt x="25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7"/>
              <p:cNvSpPr/>
              <p:nvPr/>
            </p:nvSpPr>
            <p:spPr>
              <a:xfrm>
                <a:off x="-3724874" y="1422371"/>
                <a:ext cx="251455" cy="199893"/>
              </a:xfrm>
              <a:custGeom>
                <a:avLst/>
                <a:gdLst/>
                <a:ahLst/>
                <a:cxnLst/>
                <a:rect l="l" t="t" r="r" b="b"/>
                <a:pathLst>
                  <a:path w="3009" h="2392" extrusionOk="0">
                    <a:moveTo>
                      <a:pt x="552" y="55"/>
                    </a:moveTo>
                    <a:cubicBezTo>
                      <a:pt x="1469" y="350"/>
                      <a:pt x="2299" y="879"/>
                      <a:pt x="2954" y="1600"/>
                    </a:cubicBezTo>
                    <a:lnTo>
                      <a:pt x="2523" y="2347"/>
                    </a:lnTo>
                    <a:lnTo>
                      <a:pt x="874" y="2347"/>
                    </a:lnTo>
                    <a:lnTo>
                      <a:pt x="50" y="923"/>
                    </a:lnTo>
                    <a:lnTo>
                      <a:pt x="552" y="55"/>
                    </a:lnTo>
                    <a:close/>
                    <a:moveTo>
                      <a:pt x="530" y="0"/>
                    </a:moveTo>
                    <a:lnTo>
                      <a:pt x="1" y="923"/>
                    </a:lnTo>
                    <a:lnTo>
                      <a:pt x="842" y="2380"/>
                    </a:lnTo>
                    <a:lnTo>
                      <a:pt x="847" y="2391"/>
                    </a:lnTo>
                    <a:lnTo>
                      <a:pt x="2550" y="2391"/>
                    </a:lnTo>
                    <a:lnTo>
                      <a:pt x="3009" y="1594"/>
                    </a:lnTo>
                    <a:lnTo>
                      <a:pt x="2998" y="1583"/>
                    </a:lnTo>
                    <a:cubicBezTo>
                      <a:pt x="2332" y="846"/>
                      <a:pt x="1486" y="300"/>
                      <a:pt x="547" y="6"/>
                    </a:cubicBezTo>
                    <a:lnTo>
                      <a:pt x="5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7"/>
              <p:cNvSpPr/>
              <p:nvPr/>
            </p:nvSpPr>
            <p:spPr>
              <a:xfrm>
                <a:off x="-3517711" y="1739425"/>
                <a:ext cx="161536" cy="246357"/>
              </a:xfrm>
              <a:custGeom>
                <a:avLst/>
                <a:gdLst/>
                <a:ahLst/>
                <a:cxnLst/>
                <a:rect l="l" t="t" r="r" b="b"/>
                <a:pathLst>
                  <a:path w="1933" h="2948" extrusionOk="0">
                    <a:moveTo>
                      <a:pt x="1698" y="49"/>
                    </a:moveTo>
                    <a:cubicBezTo>
                      <a:pt x="1823" y="513"/>
                      <a:pt x="1889" y="994"/>
                      <a:pt x="1889" y="1474"/>
                    </a:cubicBezTo>
                    <a:cubicBezTo>
                      <a:pt x="1889" y="1954"/>
                      <a:pt x="1823" y="2435"/>
                      <a:pt x="1698" y="2899"/>
                    </a:cubicBezTo>
                    <a:lnTo>
                      <a:pt x="890" y="2899"/>
                    </a:lnTo>
                    <a:lnTo>
                      <a:pt x="71" y="1490"/>
                    </a:lnTo>
                    <a:lnTo>
                      <a:pt x="906" y="49"/>
                    </a:lnTo>
                    <a:close/>
                    <a:moveTo>
                      <a:pt x="879" y="0"/>
                    </a:moveTo>
                    <a:lnTo>
                      <a:pt x="44" y="1452"/>
                    </a:lnTo>
                    <a:lnTo>
                      <a:pt x="0" y="1452"/>
                    </a:lnTo>
                    <a:lnTo>
                      <a:pt x="857" y="2931"/>
                    </a:lnTo>
                    <a:lnTo>
                      <a:pt x="863" y="2948"/>
                    </a:lnTo>
                    <a:lnTo>
                      <a:pt x="1731" y="2948"/>
                    </a:lnTo>
                    <a:lnTo>
                      <a:pt x="1736" y="2926"/>
                    </a:lnTo>
                    <a:cubicBezTo>
                      <a:pt x="1867" y="2451"/>
                      <a:pt x="1933" y="1965"/>
                      <a:pt x="1933" y="1474"/>
                    </a:cubicBezTo>
                    <a:cubicBezTo>
                      <a:pt x="1933" y="983"/>
                      <a:pt x="1867" y="491"/>
                      <a:pt x="1736" y="16"/>
                    </a:cubicBezTo>
                    <a:lnTo>
                      <a:pt x="17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7"/>
              <p:cNvSpPr/>
              <p:nvPr/>
            </p:nvSpPr>
            <p:spPr>
              <a:xfrm>
                <a:off x="-3517711" y="1739425"/>
                <a:ext cx="78052" cy="125017"/>
              </a:xfrm>
              <a:custGeom>
                <a:avLst/>
                <a:gdLst/>
                <a:ahLst/>
                <a:cxnLst/>
                <a:rect l="l" t="t" r="r" b="b"/>
                <a:pathLst>
                  <a:path w="934" h="1496" extrusionOk="0">
                    <a:moveTo>
                      <a:pt x="863" y="0"/>
                    </a:moveTo>
                    <a:lnTo>
                      <a:pt x="0" y="1496"/>
                    </a:lnTo>
                    <a:lnTo>
                      <a:pt x="71" y="1496"/>
                    </a:lnTo>
                    <a:lnTo>
                      <a:pt x="9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7"/>
              <p:cNvSpPr/>
              <p:nvPr/>
            </p:nvSpPr>
            <p:spPr>
              <a:xfrm>
                <a:off x="-4276832" y="1739425"/>
                <a:ext cx="196300" cy="246357"/>
              </a:xfrm>
              <a:custGeom>
                <a:avLst/>
                <a:gdLst/>
                <a:ahLst/>
                <a:cxnLst/>
                <a:rect l="l" t="t" r="r" b="b"/>
                <a:pathLst>
                  <a:path w="2349" h="2948" extrusionOk="0">
                    <a:moveTo>
                      <a:pt x="1469" y="49"/>
                    </a:moveTo>
                    <a:lnTo>
                      <a:pt x="2293" y="1474"/>
                    </a:lnTo>
                    <a:lnTo>
                      <a:pt x="1469" y="2899"/>
                    </a:lnTo>
                    <a:lnTo>
                      <a:pt x="236" y="2899"/>
                    </a:lnTo>
                    <a:cubicBezTo>
                      <a:pt x="110" y="2435"/>
                      <a:pt x="44" y="1954"/>
                      <a:pt x="44" y="1474"/>
                    </a:cubicBezTo>
                    <a:cubicBezTo>
                      <a:pt x="44" y="994"/>
                      <a:pt x="110" y="513"/>
                      <a:pt x="236" y="49"/>
                    </a:cubicBezTo>
                    <a:close/>
                    <a:moveTo>
                      <a:pt x="203" y="0"/>
                    </a:moveTo>
                    <a:lnTo>
                      <a:pt x="197" y="16"/>
                    </a:lnTo>
                    <a:cubicBezTo>
                      <a:pt x="66" y="491"/>
                      <a:pt x="1" y="983"/>
                      <a:pt x="1" y="1474"/>
                    </a:cubicBezTo>
                    <a:cubicBezTo>
                      <a:pt x="1" y="1965"/>
                      <a:pt x="66" y="2451"/>
                      <a:pt x="197" y="2926"/>
                    </a:cubicBezTo>
                    <a:lnTo>
                      <a:pt x="203" y="2948"/>
                    </a:lnTo>
                    <a:lnTo>
                      <a:pt x="1496" y="2948"/>
                    </a:lnTo>
                    <a:lnTo>
                      <a:pt x="2348" y="1474"/>
                    </a:lnTo>
                    <a:lnTo>
                      <a:pt x="1502" y="11"/>
                    </a:lnTo>
                    <a:lnTo>
                      <a:pt x="14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7"/>
              <p:cNvSpPr/>
              <p:nvPr/>
            </p:nvSpPr>
            <p:spPr>
              <a:xfrm>
                <a:off x="-3918247" y="2225701"/>
                <a:ext cx="231315" cy="95351"/>
              </a:xfrm>
              <a:custGeom>
                <a:avLst/>
                <a:gdLst/>
                <a:ahLst/>
                <a:cxnLst/>
                <a:rect l="l" t="t" r="r" b="b"/>
                <a:pathLst>
                  <a:path w="2768" h="1141" extrusionOk="0">
                    <a:moveTo>
                      <a:pt x="579" y="0"/>
                    </a:moveTo>
                    <a:lnTo>
                      <a:pt x="0" y="1004"/>
                    </a:lnTo>
                    <a:cubicBezTo>
                      <a:pt x="393" y="1092"/>
                      <a:pt x="797" y="1141"/>
                      <a:pt x="1218" y="1141"/>
                    </a:cubicBezTo>
                    <a:cubicBezTo>
                      <a:pt x="1758" y="1141"/>
                      <a:pt x="2277" y="1065"/>
                      <a:pt x="2768" y="917"/>
                    </a:cubicBezTo>
                    <a:lnTo>
                      <a:pt x="22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7"/>
              <p:cNvSpPr/>
              <p:nvPr/>
            </p:nvSpPr>
            <p:spPr>
              <a:xfrm>
                <a:off x="-3922342" y="2223863"/>
                <a:ext cx="56157" cy="88080"/>
              </a:xfrm>
              <a:custGeom>
                <a:avLst/>
                <a:gdLst/>
                <a:ahLst/>
                <a:cxnLst/>
                <a:rect l="l" t="t" r="r" b="b"/>
                <a:pathLst>
                  <a:path w="672" h="1054" extrusionOk="0">
                    <a:moveTo>
                      <a:pt x="601" y="0"/>
                    </a:moveTo>
                    <a:lnTo>
                      <a:pt x="0" y="1037"/>
                    </a:lnTo>
                    <a:lnTo>
                      <a:pt x="60" y="1054"/>
                    </a:lnTo>
                    <a:lnTo>
                      <a:pt x="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7"/>
              <p:cNvSpPr/>
              <p:nvPr/>
            </p:nvSpPr>
            <p:spPr>
              <a:xfrm>
                <a:off x="-4258531" y="1531844"/>
                <a:ext cx="175659" cy="209922"/>
              </a:xfrm>
              <a:custGeom>
                <a:avLst/>
                <a:gdLst/>
                <a:ahLst/>
                <a:cxnLst/>
                <a:rect l="l" t="t" r="r" b="b"/>
                <a:pathLst>
                  <a:path w="2102" h="2512" extrusionOk="0">
                    <a:moveTo>
                      <a:pt x="1490" y="0"/>
                    </a:moveTo>
                    <a:cubicBezTo>
                      <a:pt x="786" y="677"/>
                      <a:pt x="262" y="1540"/>
                      <a:pt x="0" y="2511"/>
                    </a:cubicBezTo>
                    <a:lnTo>
                      <a:pt x="1261" y="2511"/>
                    </a:lnTo>
                    <a:lnTo>
                      <a:pt x="2102" y="1059"/>
                    </a:lnTo>
                    <a:lnTo>
                      <a:pt x="1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7"/>
              <p:cNvSpPr/>
              <p:nvPr/>
            </p:nvSpPr>
            <p:spPr>
              <a:xfrm>
                <a:off x="-3731225" y="2102941"/>
                <a:ext cx="254630" cy="200813"/>
              </a:xfrm>
              <a:custGeom>
                <a:avLst/>
                <a:gdLst/>
                <a:ahLst/>
                <a:cxnLst/>
                <a:rect l="l" t="t" r="r" b="b"/>
                <a:pathLst>
                  <a:path w="3047" h="2403" extrusionOk="0">
                    <a:moveTo>
                      <a:pt x="2539" y="44"/>
                    </a:moveTo>
                    <a:lnTo>
                      <a:pt x="2992" y="830"/>
                    </a:lnTo>
                    <a:cubicBezTo>
                      <a:pt x="2331" y="1545"/>
                      <a:pt x="1496" y="2070"/>
                      <a:pt x="574" y="2348"/>
                    </a:cubicBezTo>
                    <a:lnTo>
                      <a:pt x="77" y="1485"/>
                    </a:lnTo>
                    <a:lnTo>
                      <a:pt x="907" y="44"/>
                    </a:lnTo>
                    <a:close/>
                    <a:moveTo>
                      <a:pt x="879" y="1"/>
                    </a:moveTo>
                    <a:lnTo>
                      <a:pt x="44" y="1447"/>
                    </a:lnTo>
                    <a:lnTo>
                      <a:pt x="0" y="1447"/>
                    </a:lnTo>
                    <a:lnTo>
                      <a:pt x="552" y="2402"/>
                    </a:lnTo>
                    <a:lnTo>
                      <a:pt x="574" y="2397"/>
                    </a:lnTo>
                    <a:cubicBezTo>
                      <a:pt x="1513" y="2113"/>
                      <a:pt x="2370" y="1578"/>
                      <a:pt x="3036" y="847"/>
                    </a:cubicBezTo>
                    <a:lnTo>
                      <a:pt x="3046" y="836"/>
                    </a:lnTo>
                    <a:lnTo>
                      <a:pt x="2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7"/>
              <p:cNvSpPr/>
              <p:nvPr/>
            </p:nvSpPr>
            <p:spPr>
              <a:xfrm>
                <a:off x="-3731225" y="2102941"/>
                <a:ext cx="78052" cy="124599"/>
              </a:xfrm>
              <a:custGeom>
                <a:avLst/>
                <a:gdLst/>
                <a:ahLst/>
                <a:cxnLst/>
                <a:rect l="l" t="t" r="r" b="b"/>
                <a:pathLst>
                  <a:path w="934" h="1491" extrusionOk="0">
                    <a:moveTo>
                      <a:pt x="863" y="1"/>
                    </a:moveTo>
                    <a:lnTo>
                      <a:pt x="0" y="1491"/>
                    </a:lnTo>
                    <a:lnTo>
                      <a:pt x="71" y="1491"/>
                    </a:lnTo>
                    <a:lnTo>
                      <a:pt x="9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1" name="Google Shape;961;p47"/>
          <p:cNvGrpSpPr/>
          <p:nvPr/>
        </p:nvGrpSpPr>
        <p:grpSpPr>
          <a:xfrm>
            <a:off x="6055404" y="1150708"/>
            <a:ext cx="2092941" cy="2279065"/>
            <a:chOff x="-4592702" y="1562836"/>
            <a:chExt cx="1071983" cy="1167315"/>
          </a:xfrm>
        </p:grpSpPr>
        <p:sp>
          <p:nvSpPr>
            <p:cNvPr id="962" name="Google Shape;962;p47"/>
            <p:cNvSpPr/>
            <p:nvPr/>
          </p:nvSpPr>
          <p:spPr>
            <a:xfrm>
              <a:off x="-4592702" y="1848623"/>
              <a:ext cx="1006198" cy="881527"/>
            </a:xfrm>
            <a:custGeom>
              <a:avLst/>
              <a:gdLst/>
              <a:ahLst/>
              <a:cxnLst/>
              <a:rect l="l" t="t" r="r" b="b"/>
              <a:pathLst>
                <a:path w="13446" h="11780" extrusionOk="0">
                  <a:moveTo>
                    <a:pt x="6714" y="1"/>
                  </a:moveTo>
                  <a:cubicBezTo>
                    <a:pt x="5812" y="1"/>
                    <a:pt x="4897" y="209"/>
                    <a:pt x="4040" y="647"/>
                  </a:cubicBezTo>
                  <a:cubicBezTo>
                    <a:pt x="1147" y="2126"/>
                    <a:pt x="0" y="5675"/>
                    <a:pt x="1480" y="8573"/>
                  </a:cubicBezTo>
                  <a:cubicBezTo>
                    <a:pt x="2521" y="10609"/>
                    <a:pt x="4586" y="11780"/>
                    <a:pt x="6728" y="11780"/>
                  </a:cubicBezTo>
                  <a:cubicBezTo>
                    <a:pt x="7630" y="11780"/>
                    <a:pt x="8547" y="11572"/>
                    <a:pt x="9406" y="11133"/>
                  </a:cubicBezTo>
                  <a:cubicBezTo>
                    <a:pt x="12299" y="9649"/>
                    <a:pt x="13445" y="6100"/>
                    <a:pt x="11966" y="3207"/>
                  </a:cubicBezTo>
                  <a:cubicBezTo>
                    <a:pt x="10921" y="1172"/>
                    <a:pt x="8855" y="1"/>
                    <a:pt x="67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7"/>
            <p:cNvSpPr/>
            <p:nvPr/>
          </p:nvSpPr>
          <p:spPr>
            <a:xfrm>
              <a:off x="-4542489" y="1892550"/>
              <a:ext cx="862819" cy="793748"/>
            </a:xfrm>
            <a:custGeom>
              <a:avLst/>
              <a:gdLst/>
              <a:ahLst/>
              <a:cxnLst/>
              <a:rect l="l" t="t" r="r" b="b"/>
              <a:pathLst>
                <a:path w="11530" h="10607" extrusionOk="0">
                  <a:moveTo>
                    <a:pt x="6044" y="22"/>
                  </a:moveTo>
                  <a:cubicBezTo>
                    <a:pt x="6590" y="22"/>
                    <a:pt x="7141" y="109"/>
                    <a:pt x="7670" y="278"/>
                  </a:cubicBezTo>
                  <a:cubicBezTo>
                    <a:pt x="9013" y="715"/>
                    <a:pt x="10105" y="1643"/>
                    <a:pt x="10749" y="2899"/>
                  </a:cubicBezTo>
                  <a:cubicBezTo>
                    <a:pt x="11388" y="4154"/>
                    <a:pt x="11502" y="5584"/>
                    <a:pt x="11071" y="6922"/>
                  </a:cubicBezTo>
                  <a:cubicBezTo>
                    <a:pt x="10640" y="8265"/>
                    <a:pt x="9706" y="9356"/>
                    <a:pt x="8456" y="10000"/>
                  </a:cubicBezTo>
                  <a:cubicBezTo>
                    <a:pt x="7701" y="10385"/>
                    <a:pt x="6882" y="10579"/>
                    <a:pt x="6057" y="10579"/>
                  </a:cubicBezTo>
                  <a:cubicBezTo>
                    <a:pt x="5511" y="10579"/>
                    <a:pt x="4963" y="10494"/>
                    <a:pt x="4428" y="10323"/>
                  </a:cubicBezTo>
                  <a:cubicBezTo>
                    <a:pt x="3085" y="9891"/>
                    <a:pt x="1993" y="8958"/>
                    <a:pt x="1355" y="7708"/>
                  </a:cubicBezTo>
                  <a:cubicBezTo>
                    <a:pt x="28" y="5115"/>
                    <a:pt x="1054" y="1932"/>
                    <a:pt x="3647" y="606"/>
                  </a:cubicBezTo>
                  <a:cubicBezTo>
                    <a:pt x="4401" y="218"/>
                    <a:pt x="5219" y="22"/>
                    <a:pt x="6044" y="22"/>
                  </a:cubicBezTo>
                  <a:close/>
                  <a:moveTo>
                    <a:pt x="6049" y="0"/>
                  </a:moveTo>
                  <a:cubicBezTo>
                    <a:pt x="5220" y="0"/>
                    <a:pt x="4396" y="196"/>
                    <a:pt x="3636" y="584"/>
                  </a:cubicBezTo>
                  <a:cubicBezTo>
                    <a:pt x="1038" y="1916"/>
                    <a:pt x="1" y="5115"/>
                    <a:pt x="1333" y="7713"/>
                  </a:cubicBezTo>
                  <a:cubicBezTo>
                    <a:pt x="1977" y="8974"/>
                    <a:pt x="3074" y="9908"/>
                    <a:pt x="4422" y="10344"/>
                  </a:cubicBezTo>
                  <a:cubicBezTo>
                    <a:pt x="4957" y="10519"/>
                    <a:pt x="5509" y="10606"/>
                    <a:pt x="6055" y="10606"/>
                  </a:cubicBezTo>
                  <a:cubicBezTo>
                    <a:pt x="6884" y="10606"/>
                    <a:pt x="7709" y="10410"/>
                    <a:pt x="8462" y="10017"/>
                  </a:cubicBezTo>
                  <a:cubicBezTo>
                    <a:pt x="9723" y="9373"/>
                    <a:pt x="10656" y="8275"/>
                    <a:pt x="11093" y="6933"/>
                  </a:cubicBezTo>
                  <a:cubicBezTo>
                    <a:pt x="11530" y="5584"/>
                    <a:pt x="11415" y="4149"/>
                    <a:pt x="10765" y="2888"/>
                  </a:cubicBezTo>
                  <a:cubicBezTo>
                    <a:pt x="10121" y="1627"/>
                    <a:pt x="9024" y="693"/>
                    <a:pt x="7681" y="257"/>
                  </a:cubicBezTo>
                  <a:cubicBezTo>
                    <a:pt x="7145" y="85"/>
                    <a:pt x="6596" y="0"/>
                    <a:pt x="6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7"/>
            <p:cNvSpPr/>
            <p:nvPr/>
          </p:nvSpPr>
          <p:spPr>
            <a:xfrm>
              <a:off x="-4495494" y="1933858"/>
              <a:ext cx="811783" cy="711058"/>
            </a:xfrm>
            <a:custGeom>
              <a:avLst/>
              <a:gdLst/>
              <a:ahLst/>
              <a:cxnLst/>
              <a:rect l="l" t="t" r="r" b="b"/>
              <a:pathLst>
                <a:path w="10848" h="9502" extrusionOk="0">
                  <a:moveTo>
                    <a:pt x="5421" y="0"/>
                  </a:moveTo>
                  <a:cubicBezTo>
                    <a:pt x="4693" y="0"/>
                    <a:pt x="3953" y="169"/>
                    <a:pt x="3259" y="523"/>
                  </a:cubicBezTo>
                  <a:cubicBezTo>
                    <a:pt x="923" y="1719"/>
                    <a:pt x="1" y="4579"/>
                    <a:pt x="1196" y="6916"/>
                  </a:cubicBezTo>
                  <a:cubicBezTo>
                    <a:pt x="2037" y="8556"/>
                    <a:pt x="3703" y="9501"/>
                    <a:pt x="5430" y="9501"/>
                  </a:cubicBezTo>
                  <a:cubicBezTo>
                    <a:pt x="6157" y="9501"/>
                    <a:pt x="6896" y="9333"/>
                    <a:pt x="7588" y="8979"/>
                  </a:cubicBezTo>
                  <a:cubicBezTo>
                    <a:pt x="9919" y="7784"/>
                    <a:pt x="10847" y="4923"/>
                    <a:pt x="9652" y="2587"/>
                  </a:cubicBezTo>
                  <a:cubicBezTo>
                    <a:pt x="8811" y="944"/>
                    <a:pt x="7147" y="0"/>
                    <a:pt x="5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7"/>
            <p:cNvSpPr/>
            <p:nvPr/>
          </p:nvSpPr>
          <p:spPr>
            <a:xfrm>
              <a:off x="-4420361" y="1969254"/>
              <a:ext cx="661444" cy="639818"/>
            </a:xfrm>
            <a:custGeom>
              <a:avLst/>
              <a:gdLst/>
              <a:ahLst/>
              <a:cxnLst/>
              <a:rect l="l" t="t" r="r" b="b"/>
              <a:pathLst>
                <a:path w="8839" h="8550" extrusionOk="0">
                  <a:moveTo>
                    <a:pt x="4412" y="23"/>
                  </a:moveTo>
                  <a:cubicBezTo>
                    <a:pt x="4854" y="23"/>
                    <a:pt x="5296" y="89"/>
                    <a:pt x="5727" y="231"/>
                  </a:cubicBezTo>
                  <a:cubicBezTo>
                    <a:pt x="6808" y="580"/>
                    <a:pt x="7687" y="1328"/>
                    <a:pt x="8205" y="2338"/>
                  </a:cubicBezTo>
                  <a:cubicBezTo>
                    <a:pt x="8724" y="3353"/>
                    <a:pt x="8817" y="4505"/>
                    <a:pt x="8467" y="5586"/>
                  </a:cubicBezTo>
                  <a:cubicBezTo>
                    <a:pt x="8118" y="6666"/>
                    <a:pt x="7365" y="7545"/>
                    <a:pt x="6355" y="8064"/>
                  </a:cubicBezTo>
                  <a:cubicBezTo>
                    <a:pt x="5737" y="8381"/>
                    <a:pt x="5076" y="8531"/>
                    <a:pt x="4425" y="8531"/>
                  </a:cubicBezTo>
                  <a:cubicBezTo>
                    <a:pt x="2878" y="8531"/>
                    <a:pt x="1383" y="7684"/>
                    <a:pt x="634" y="6213"/>
                  </a:cubicBezTo>
                  <a:cubicBezTo>
                    <a:pt x="116" y="5203"/>
                    <a:pt x="23" y="4052"/>
                    <a:pt x="372" y="2971"/>
                  </a:cubicBezTo>
                  <a:cubicBezTo>
                    <a:pt x="721" y="1890"/>
                    <a:pt x="1469" y="1006"/>
                    <a:pt x="2479" y="493"/>
                  </a:cubicBezTo>
                  <a:cubicBezTo>
                    <a:pt x="3091" y="181"/>
                    <a:pt x="3751" y="23"/>
                    <a:pt x="4412" y="23"/>
                  </a:cubicBezTo>
                  <a:close/>
                  <a:moveTo>
                    <a:pt x="4415" y="1"/>
                  </a:moveTo>
                  <a:cubicBezTo>
                    <a:pt x="3747" y="1"/>
                    <a:pt x="3083" y="159"/>
                    <a:pt x="2468" y="471"/>
                  </a:cubicBezTo>
                  <a:cubicBezTo>
                    <a:pt x="1453" y="989"/>
                    <a:pt x="700" y="1874"/>
                    <a:pt x="350" y="2960"/>
                  </a:cubicBezTo>
                  <a:cubicBezTo>
                    <a:pt x="1" y="4052"/>
                    <a:pt x="94" y="5209"/>
                    <a:pt x="612" y="6224"/>
                  </a:cubicBezTo>
                  <a:cubicBezTo>
                    <a:pt x="1366" y="7704"/>
                    <a:pt x="2872" y="8550"/>
                    <a:pt x="4428" y="8550"/>
                  </a:cubicBezTo>
                  <a:cubicBezTo>
                    <a:pt x="5078" y="8550"/>
                    <a:pt x="5744" y="8402"/>
                    <a:pt x="6366" y="8086"/>
                  </a:cubicBezTo>
                  <a:cubicBezTo>
                    <a:pt x="7381" y="7562"/>
                    <a:pt x="8135" y="6677"/>
                    <a:pt x="8489" y="5591"/>
                  </a:cubicBezTo>
                  <a:cubicBezTo>
                    <a:pt x="8839" y="4505"/>
                    <a:pt x="8746" y="3347"/>
                    <a:pt x="8227" y="2327"/>
                  </a:cubicBezTo>
                  <a:cubicBezTo>
                    <a:pt x="7703" y="1311"/>
                    <a:pt x="6819" y="558"/>
                    <a:pt x="5733" y="209"/>
                  </a:cubicBezTo>
                  <a:cubicBezTo>
                    <a:pt x="5300" y="70"/>
                    <a:pt x="4857" y="1"/>
                    <a:pt x="4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7"/>
            <p:cNvSpPr/>
            <p:nvPr/>
          </p:nvSpPr>
          <p:spPr>
            <a:xfrm>
              <a:off x="-4417069" y="2002630"/>
              <a:ext cx="654485" cy="573367"/>
            </a:xfrm>
            <a:custGeom>
              <a:avLst/>
              <a:gdLst/>
              <a:ahLst/>
              <a:cxnLst/>
              <a:rect l="l" t="t" r="r" b="b"/>
              <a:pathLst>
                <a:path w="8746" h="7662" extrusionOk="0">
                  <a:moveTo>
                    <a:pt x="4373" y="1"/>
                  </a:moveTo>
                  <a:cubicBezTo>
                    <a:pt x="3786" y="1"/>
                    <a:pt x="3191" y="137"/>
                    <a:pt x="2632" y="423"/>
                  </a:cubicBezTo>
                  <a:cubicBezTo>
                    <a:pt x="748" y="1384"/>
                    <a:pt x="1" y="3693"/>
                    <a:pt x="967" y="5576"/>
                  </a:cubicBezTo>
                  <a:cubicBezTo>
                    <a:pt x="1643" y="6901"/>
                    <a:pt x="2986" y="7661"/>
                    <a:pt x="4378" y="7661"/>
                  </a:cubicBezTo>
                  <a:cubicBezTo>
                    <a:pt x="4965" y="7661"/>
                    <a:pt x="5561" y="7526"/>
                    <a:pt x="6120" y="7241"/>
                  </a:cubicBezTo>
                  <a:cubicBezTo>
                    <a:pt x="8003" y="6275"/>
                    <a:pt x="8746" y="3971"/>
                    <a:pt x="7785" y="2088"/>
                  </a:cubicBezTo>
                  <a:cubicBezTo>
                    <a:pt x="7105" y="764"/>
                    <a:pt x="5764" y="1"/>
                    <a:pt x="4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7"/>
            <p:cNvSpPr/>
            <p:nvPr/>
          </p:nvSpPr>
          <p:spPr>
            <a:xfrm>
              <a:off x="-4356603" y="2031216"/>
              <a:ext cx="561768" cy="516569"/>
            </a:xfrm>
            <a:custGeom>
              <a:avLst/>
              <a:gdLst/>
              <a:ahLst/>
              <a:cxnLst/>
              <a:rect l="l" t="t" r="r" b="b"/>
              <a:pathLst>
                <a:path w="7507" h="6903" extrusionOk="0">
                  <a:moveTo>
                    <a:pt x="3560" y="19"/>
                  </a:moveTo>
                  <a:cubicBezTo>
                    <a:pt x="4810" y="19"/>
                    <a:pt x="6011" y="702"/>
                    <a:pt x="6617" y="1886"/>
                  </a:cubicBezTo>
                  <a:cubicBezTo>
                    <a:pt x="7479" y="3568"/>
                    <a:pt x="6813" y="5642"/>
                    <a:pt x="5126" y="6499"/>
                  </a:cubicBezTo>
                  <a:cubicBezTo>
                    <a:pt x="4637" y="6752"/>
                    <a:pt x="4106" y="6878"/>
                    <a:pt x="3571" y="6878"/>
                  </a:cubicBezTo>
                  <a:cubicBezTo>
                    <a:pt x="3216" y="6878"/>
                    <a:pt x="2860" y="6823"/>
                    <a:pt x="2512" y="6712"/>
                  </a:cubicBezTo>
                  <a:cubicBezTo>
                    <a:pt x="1644" y="6428"/>
                    <a:pt x="934" y="5827"/>
                    <a:pt x="514" y="5009"/>
                  </a:cubicBezTo>
                  <a:cubicBezTo>
                    <a:pt x="99" y="4195"/>
                    <a:pt x="22" y="3267"/>
                    <a:pt x="306" y="2394"/>
                  </a:cubicBezTo>
                  <a:cubicBezTo>
                    <a:pt x="585" y="1526"/>
                    <a:pt x="1191" y="816"/>
                    <a:pt x="2004" y="396"/>
                  </a:cubicBezTo>
                  <a:cubicBezTo>
                    <a:pt x="2506" y="145"/>
                    <a:pt x="3036" y="19"/>
                    <a:pt x="3560" y="19"/>
                  </a:cubicBezTo>
                  <a:close/>
                  <a:moveTo>
                    <a:pt x="3564" y="0"/>
                  </a:moveTo>
                  <a:cubicBezTo>
                    <a:pt x="3034" y="0"/>
                    <a:pt x="2497" y="122"/>
                    <a:pt x="1993" y="380"/>
                  </a:cubicBezTo>
                  <a:cubicBezTo>
                    <a:pt x="1174" y="795"/>
                    <a:pt x="568" y="1510"/>
                    <a:pt x="284" y="2388"/>
                  </a:cubicBezTo>
                  <a:cubicBezTo>
                    <a:pt x="1" y="3267"/>
                    <a:pt x="77" y="4201"/>
                    <a:pt x="497" y="5020"/>
                  </a:cubicBezTo>
                  <a:cubicBezTo>
                    <a:pt x="912" y="5844"/>
                    <a:pt x="1627" y="6450"/>
                    <a:pt x="2506" y="6734"/>
                  </a:cubicBezTo>
                  <a:cubicBezTo>
                    <a:pt x="2855" y="6843"/>
                    <a:pt x="3216" y="6903"/>
                    <a:pt x="3571" y="6903"/>
                  </a:cubicBezTo>
                  <a:cubicBezTo>
                    <a:pt x="4111" y="6903"/>
                    <a:pt x="4646" y="6772"/>
                    <a:pt x="5137" y="6521"/>
                  </a:cubicBezTo>
                  <a:cubicBezTo>
                    <a:pt x="6829" y="5653"/>
                    <a:pt x="7506" y="3573"/>
                    <a:pt x="6638" y="1875"/>
                  </a:cubicBezTo>
                  <a:cubicBezTo>
                    <a:pt x="6028" y="685"/>
                    <a:pt x="4818" y="0"/>
                    <a:pt x="3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7"/>
            <p:cNvSpPr/>
            <p:nvPr/>
          </p:nvSpPr>
          <p:spPr>
            <a:xfrm>
              <a:off x="-4315370" y="2091681"/>
              <a:ext cx="451090" cy="395190"/>
            </a:xfrm>
            <a:custGeom>
              <a:avLst/>
              <a:gdLst/>
              <a:ahLst/>
              <a:cxnLst/>
              <a:rect l="l" t="t" r="r" b="b"/>
              <a:pathLst>
                <a:path w="6028" h="5281" extrusionOk="0">
                  <a:moveTo>
                    <a:pt x="3016" y="1"/>
                  </a:moveTo>
                  <a:cubicBezTo>
                    <a:pt x="2611" y="1"/>
                    <a:pt x="2199" y="94"/>
                    <a:pt x="1813" y="292"/>
                  </a:cubicBezTo>
                  <a:cubicBezTo>
                    <a:pt x="514" y="953"/>
                    <a:pt x="1" y="2547"/>
                    <a:pt x="667" y="3846"/>
                  </a:cubicBezTo>
                  <a:cubicBezTo>
                    <a:pt x="1132" y="4757"/>
                    <a:pt x="2059" y="5280"/>
                    <a:pt x="3021" y="5280"/>
                  </a:cubicBezTo>
                  <a:cubicBezTo>
                    <a:pt x="3425" y="5280"/>
                    <a:pt x="3836" y="5188"/>
                    <a:pt x="4220" y="4992"/>
                  </a:cubicBezTo>
                  <a:cubicBezTo>
                    <a:pt x="5514" y="4326"/>
                    <a:pt x="6027" y="2738"/>
                    <a:pt x="5367" y="1439"/>
                  </a:cubicBezTo>
                  <a:cubicBezTo>
                    <a:pt x="4899" y="525"/>
                    <a:pt x="3975" y="1"/>
                    <a:pt x="30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7"/>
            <p:cNvSpPr/>
            <p:nvPr/>
          </p:nvSpPr>
          <p:spPr>
            <a:xfrm>
              <a:off x="-4263062" y="2121540"/>
              <a:ext cx="364883" cy="335624"/>
            </a:xfrm>
            <a:custGeom>
              <a:avLst/>
              <a:gdLst/>
              <a:ahLst/>
              <a:cxnLst/>
              <a:rect l="l" t="t" r="r" b="b"/>
              <a:pathLst>
                <a:path w="4876" h="4485" extrusionOk="0">
                  <a:moveTo>
                    <a:pt x="2315" y="24"/>
                  </a:moveTo>
                  <a:cubicBezTo>
                    <a:pt x="2544" y="24"/>
                    <a:pt x="2774" y="57"/>
                    <a:pt x="2997" y="133"/>
                  </a:cubicBezTo>
                  <a:cubicBezTo>
                    <a:pt x="3560" y="314"/>
                    <a:pt x="4018" y="707"/>
                    <a:pt x="4291" y="1231"/>
                  </a:cubicBezTo>
                  <a:cubicBezTo>
                    <a:pt x="4559" y="1760"/>
                    <a:pt x="4608" y="2361"/>
                    <a:pt x="4428" y="2923"/>
                  </a:cubicBezTo>
                  <a:cubicBezTo>
                    <a:pt x="4242" y="3485"/>
                    <a:pt x="3854" y="3944"/>
                    <a:pt x="3325" y="4217"/>
                  </a:cubicBezTo>
                  <a:cubicBezTo>
                    <a:pt x="3009" y="4378"/>
                    <a:pt x="2665" y="4460"/>
                    <a:pt x="2317" y="4460"/>
                  </a:cubicBezTo>
                  <a:cubicBezTo>
                    <a:pt x="2088" y="4460"/>
                    <a:pt x="1858" y="4424"/>
                    <a:pt x="1633" y="4353"/>
                  </a:cubicBezTo>
                  <a:cubicBezTo>
                    <a:pt x="1070" y="4167"/>
                    <a:pt x="612" y="3780"/>
                    <a:pt x="344" y="3250"/>
                  </a:cubicBezTo>
                  <a:cubicBezTo>
                    <a:pt x="72" y="2726"/>
                    <a:pt x="22" y="2126"/>
                    <a:pt x="208" y="1558"/>
                  </a:cubicBezTo>
                  <a:cubicBezTo>
                    <a:pt x="388" y="996"/>
                    <a:pt x="781" y="537"/>
                    <a:pt x="1305" y="270"/>
                  </a:cubicBezTo>
                  <a:cubicBezTo>
                    <a:pt x="1622" y="106"/>
                    <a:pt x="1966" y="24"/>
                    <a:pt x="2315" y="24"/>
                  </a:cubicBezTo>
                  <a:close/>
                  <a:moveTo>
                    <a:pt x="2312" y="1"/>
                  </a:moveTo>
                  <a:cubicBezTo>
                    <a:pt x="1963" y="1"/>
                    <a:pt x="1616" y="84"/>
                    <a:pt x="1294" y="248"/>
                  </a:cubicBezTo>
                  <a:cubicBezTo>
                    <a:pt x="765" y="521"/>
                    <a:pt x="366" y="985"/>
                    <a:pt x="186" y="1553"/>
                  </a:cubicBezTo>
                  <a:cubicBezTo>
                    <a:pt x="1" y="2120"/>
                    <a:pt x="50" y="2732"/>
                    <a:pt x="323" y="3261"/>
                  </a:cubicBezTo>
                  <a:cubicBezTo>
                    <a:pt x="596" y="3796"/>
                    <a:pt x="1060" y="4189"/>
                    <a:pt x="1627" y="4375"/>
                  </a:cubicBezTo>
                  <a:cubicBezTo>
                    <a:pt x="1857" y="4446"/>
                    <a:pt x="2086" y="4484"/>
                    <a:pt x="2321" y="4484"/>
                  </a:cubicBezTo>
                  <a:cubicBezTo>
                    <a:pt x="2670" y="4484"/>
                    <a:pt x="3014" y="4402"/>
                    <a:pt x="3336" y="4238"/>
                  </a:cubicBezTo>
                  <a:cubicBezTo>
                    <a:pt x="4439" y="3676"/>
                    <a:pt x="4875" y="2322"/>
                    <a:pt x="4313" y="1220"/>
                  </a:cubicBezTo>
                  <a:cubicBezTo>
                    <a:pt x="4040" y="690"/>
                    <a:pt x="3576" y="292"/>
                    <a:pt x="3003" y="112"/>
                  </a:cubicBezTo>
                  <a:cubicBezTo>
                    <a:pt x="2776" y="38"/>
                    <a:pt x="2544" y="1"/>
                    <a:pt x="2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7"/>
            <p:cNvSpPr/>
            <p:nvPr/>
          </p:nvSpPr>
          <p:spPr>
            <a:xfrm>
              <a:off x="-4188678" y="2202509"/>
              <a:ext cx="197782" cy="173387"/>
            </a:xfrm>
            <a:custGeom>
              <a:avLst/>
              <a:gdLst/>
              <a:ahLst/>
              <a:cxnLst/>
              <a:rect l="l" t="t" r="r" b="b"/>
              <a:pathLst>
                <a:path w="2643" h="2317" extrusionOk="0">
                  <a:moveTo>
                    <a:pt x="1321" y="0"/>
                  </a:moveTo>
                  <a:cubicBezTo>
                    <a:pt x="1144" y="0"/>
                    <a:pt x="965" y="41"/>
                    <a:pt x="797" y="127"/>
                  </a:cubicBezTo>
                  <a:cubicBezTo>
                    <a:pt x="224" y="422"/>
                    <a:pt x="0" y="1120"/>
                    <a:pt x="289" y="1688"/>
                  </a:cubicBezTo>
                  <a:cubicBezTo>
                    <a:pt x="497" y="2087"/>
                    <a:pt x="904" y="2317"/>
                    <a:pt x="1325" y="2317"/>
                  </a:cubicBezTo>
                  <a:cubicBezTo>
                    <a:pt x="1503" y="2317"/>
                    <a:pt x="1682" y="2276"/>
                    <a:pt x="1851" y="2190"/>
                  </a:cubicBezTo>
                  <a:cubicBezTo>
                    <a:pt x="2418" y="1901"/>
                    <a:pt x="2642" y="1202"/>
                    <a:pt x="2353" y="634"/>
                  </a:cubicBezTo>
                  <a:cubicBezTo>
                    <a:pt x="2149" y="231"/>
                    <a:pt x="1742" y="0"/>
                    <a:pt x="1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7"/>
            <p:cNvSpPr/>
            <p:nvPr/>
          </p:nvSpPr>
          <p:spPr>
            <a:xfrm>
              <a:off x="-4122151" y="1951444"/>
              <a:ext cx="275009" cy="369673"/>
            </a:xfrm>
            <a:custGeom>
              <a:avLst/>
              <a:gdLst/>
              <a:ahLst/>
              <a:cxnLst/>
              <a:rect l="l" t="t" r="r" b="b"/>
              <a:pathLst>
                <a:path w="3675" h="4940" extrusionOk="0">
                  <a:moveTo>
                    <a:pt x="3625" y="0"/>
                  </a:moveTo>
                  <a:cubicBezTo>
                    <a:pt x="3611" y="0"/>
                    <a:pt x="3597" y="8"/>
                    <a:pt x="3587" y="21"/>
                  </a:cubicBezTo>
                  <a:lnTo>
                    <a:pt x="17" y="4868"/>
                  </a:lnTo>
                  <a:cubicBezTo>
                    <a:pt x="1" y="4885"/>
                    <a:pt x="6" y="4912"/>
                    <a:pt x="28" y="4928"/>
                  </a:cubicBezTo>
                  <a:cubicBezTo>
                    <a:pt x="34" y="4934"/>
                    <a:pt x="45" y="4939"/>
                    <a:pt x="55" y="4939"/>
                  </a:cubicBezTo>
                  <a:cubicBezTo>
                    <a:pt x="66" y="4939"/>
                    <a:pt x="83" y="4934"/>
                    <a:pt x="94" y="4917"/>
                  </a:cubicBezTo>
                  <a:lnTo>
                    <a:pt x="3664" y="76"/>
                  </a:lnTo>
                  <a:cubicBezTo>
                    <a:pt x="3675" y="54"/>
                    <a:pt x="3675" y="26"/>
                    <a:pt x="3653" y="10"/>
                  </a:cubicBezTo>
                  <a:cubicBezTo>
                    <a:pt x="3644" y="4"/>
                    <a:pt x="3635" y="0"/>
                    <a:pt x="3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7"/>
            <p:cNvSpPr/>
            <p:nvPr/>
          </p:nvSpPr>
          <p:spPr>
            <a:xfrm>
              <a:off x="-3854997" y="1640961"/>
              <a:ext cx="225994" cy="316541"/>
            </a:xfrm>
            <a:custGeom>
              <a:avLst/>
              <a:gdLst/>
              <a:ahLst/>
              <a:cxnLst/>
              <a:rect l="l" t="t" r="r" b="b"/>
              <a:pathLst>
                <a:path w="3020" h="4230" extrusionOk="0">
                  <a:moveTo>
                    <a:pt x="2969" y="1"/>
                  </a:moveTo>
                  <a:cubicBezTo>
                    <a:pt x="2956" y="1"/>
                    <a:pt x="2942" y="8"/>
                    <a:pt x="2932" y="21"/>
                  </a:cubicBezTo>
                  <a:lnTo>
                    <a:pt x="12" y="4159"/>
                  </a:lnTo>
                  <a:cubicBezTo>
                    <a:pt x="1" y="4181"/>
                    <a:pt x="1" y="4208"/>
                    <a:pt x="23" y="4225"/>
                  </a:cubicBezTo>
                  <a:cubicBezTo>
                    <a:pt x="34" y="4230"/>
                    <a:pt x="39" y="4230"/>
                    <a:pt x="50" y="4230"/>
                  </a:cubicBezTo>
                  <a:cubicBezTo>
                    <a:pt x="66" y="4230"/>
                    <a:pt x="77" y="4225"/>
                    <a:pt x="88" y="4214"/>
                  </a:cubicBezTo>
                  <a:lnTo>
                    <a:pt x="3003" y="76"/>
                  </a:lnTo>
                  <a:cubicBezTo>
                    <a:pt x="3020" y="54"/>
                    <a:pt x="3014" y="27"/>
                    <a:pt x="2992" y="10"/>
                  </a:cubicBezTo>
                  <a:cubicBezTo>
                    <a:pt x="2986" y="4"/>
                    <a:pt x="2978" y="1"/>
                    <a:pt x="2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7"/>
            <p:cNvSpPr/>
            <p:nvPr/>
          </p:nvSpPr>
          <p:spPr>
            <a:xfrm>
              <a:off x="-3830900" y="1715196"/>
              <a:ext cx="200252" cy="182666"/>
            </a:xfrm>
            <a:custGeom>
              <a:avLst/>
              <a:gdLst/>
              <a:ahLst/>
              <a:cxnLst/>
              <a:rect l="l" t="t" r="r" b="b"/>
              <a:pathLst>
                <a:path w="2676" h="2441" extrusionOk="0">
                  <a:moveTo>
                    <a:pt x="503" y="1"/>
                  </a:moveTo>
                  <a:lnTo>
                    <a:pt x="1" y="705"/>
                  </a:lnTo>
                  <a:lnTo>
                    <a:pt x="356" y="2299"/>
                  </a:lnTo>
                  <a:lnTo>
                    <a:pt x="1972" y="2441"/>
                  </a:lnTo>
                  <a:lnTo>
                    <a:pt x="2676" y="1518"/>
                  </a:lnTo>
                  <a:lnTo>
                    <a:pt x="945" y="1464"/>
                  </a:lnTo>
                  <a:cubicBezTo>
                    <a:pt x="940" y="1442"/>
                    <a:pt x="732" y="771"/>
                    <a:pt x="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7"/>
            <p:cNvSpPr/>
            <p:nvPr/>
          </p:nvSpPr>
          <p:spPr>
            <a:xfrm>
              <a:off x="-3793259" y="1643730"/>
              <a:ext cx="220232" cy="185136"/>
            </a:xfrm>
            <a:custGeom>
              <a:avLst/>
              <a:gdLst/>
              <a:ahLst/>
              <a:cxnLst/>
              <a:rect l="l" t="t" r="r" b="b"/>
              <a:pathLst>
                <a:path w="2943" h="2474" extrusionOk="0">
                  <a:moveTo>
                    <a:pt x="661" y="1"/>
                  </a:moveTo>
                  <a:lnTo>
                    <a:pt x="0" y="956"/>
                  </a:lnTo>
                  <a:lnTo>
                    <a:pt x="442" y="2419"/>
                  </a:lnTo>
                  <a:lnTo>
                    <a:pt x="2173" y="2473"/>
                  </a:lnTo>
                  <a:lnTo>
                    <a:pt x="2942" y="1354"/>
                  </a:lnTo>
                  <a:lnTo>
                    <a:pt x="1185" y="1436"/>
                  </a:lnTo>
                  <a:cubicBezTo>
                    <a:pt x="1179" y="1414"/>
                    <a:pt x="939" y="754"/>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7"/>
            <p:cNvSpPr/>
            <p:nvPr/>
          </p:nvSpPr>
          <p:spPr>
            <a:xfrm>
              <a:off x="-3743869" y="1562836"/>
              <a:ext cx="223151" cy="188428"/>
            </a:xfrm>
            <a:custGeom>
              <a:avLst/>
              <a:gdLst/>
              <a:ahLst/>
              <a:cxnLst/>
              <a:rect l="l" t="t" r="r" b="b"/>
              <a:pathLst>
                <a:path w="2982" h="2518" extrusionOk="0">
                  <a:moveTo>
                    <a:pt x="809" y="1"/>
                  </a:moveTo>
                  <a:lnTo>
                    <a:pt x="1" y="1082"/>
                  </a:lnTo>
                  <a:lnTo>
                    <a:pt x="525" y="2517"/>
                  </a:lnTo>
                  <a:lnTo>
                    <a:pt x="2282" y="2435"/>
                  </a:lnTo>
                  <a:lnTo>
                    <a:pt x="2981" y="1518"/>
                  </a:lnTo>
                  <a:lnTo>
                    <a:pt x="1251" y="1464"/>
                  </a:lnTo>
                  <a:cubicBezTo>
                    <a:pt x="1245" y="1442"/>
                    <a:pt x="1043" y="765"/>
                    <a:pt x="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7"/>
            <p:cNvSpPr/>
            <p:nvPr/>
          </p:nvSpPr>
          <p:spPr>
            <a:xfrm>
              <a:off x="-3794082" y="1715196"/>
              <a:ext cx="163434" cy="114868"/>
            </a:xfrm>
            <a:custGeom>
              <a:avLst/>
              <a:gdLst/>
              <a:ahLst/>
              <a:cxnLst/>
              <a:rect l="l" t="t" r="r" b="b"/>
              <a:pathLst>
                <a:path w="2184" h="1535" extrusionOk="0">
                  <a:moveTo>
                    <a:pt x="22" y="1"/>
                  </a:moveTo>
                  <a:lnTo>
                    <a:pt x="0" y="6"/>
                  </a:lnTo>
                  <a:lnTo>
                    <a:pt x="442" y="1469"/>
                  </a:lnTo>
                  <a:lnTo>
                    <a:pt x="442" y="1475"/>
                  </a:lnTo>
                  <a:lnTo>
                    <a:pt x="2184" y="1535"/>
                  </a:lnTo>
                  <a:lnTo>
                    <a:pt x="2184" y="1508"/>
                  </a:lnTo>
                  <a:lnTo>
                    <a:pt x="459" y="1453"/>
                  </a:lnTo>
                  <a:lnTo>
                    <a:pt x="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7"/>
            <p:cNvSpPr/>
            <p:nvPr/>
          </p:nvSpPr>
          <p:spPr>
            <a:xfrm>
              <a:off x="-3744692" y="1643356"/>
              <a:ext cx="171666" cy="108732"/>
            </a:xfrm>
            <a:custGeom>
              <a:avLst/>
              <a:gdLst/>
              <a:ahLst/>
              <a:cxnLst/>
              <a:rect l="l" t="t" r="r" b="b"/>
              <a:pathLst>
                <a:path w="2294" h="1453" extrusionOk="0">
                  <a:moveTo>
                    <a:pt x="23" y="0"/>
                  </a:moveTo>
                  <a:lnTo>
                    <a:pt x="1" y="11"/>
                  </a:lnTo>
                  <a:lnTo>
                    <a:pt x="525" y="1447"/>
                  </a:lnTo>
                  <a:lnTo>
                    <a:pt x="530" y="1452"/>
                  </a:lnTo>
                  <a:lnTo>
                    <a:pt x="2293" y="1376"/>
                  </a:lnTo>
                  <a:lnTo>
                    <a:pt x="2288" y="1349"/>
                  </a:lnTo>
                  <a:lnTo>
                    <a:pt x="547" y="1430"/>
                  </a:lnTo>
                  <a:lnTo>
                    <a:pt x="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7"/>
            <p:cNvSpPr/>
            <p:nvPr/>
          </p:nvSpPr>
          <p:spPr>
            <a:xfrm>
              <a:off x="-4118858" y="1644179"/>
              <a:ext cx="486561" cy="674091"/>
            </a:xfrm>
            <a:custGeom>
              <a:avLst/>
              <a:gdLst/>
              <a:ahLst/>
              <a:cxnLst/>
              <a:rect l="l" t="t" r="r" b="b"/>
              <a:pathLst>
                <a:path w="6502" h="9008" extrusionOk="0">
                  <a:moveTo>
                    <a:pt x="6486" y="0"/>
                  </a:moveTo>
                  <a:lnTo>
                    <a:pt x="1" y="8991"/>
                  </a:lnTo>
                  <a:lnTo>
                    <a:pt x="22" y="9007"/>
                  </a:lnTo>
                  <a:lnTo>
                    <a:pt x="6502" y="11"/>
                  </a:lnTo>
                  <a:lnTo>
                    <a:pt x="64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 name="Google Shape;979;p47"/>
          <p:cNvSpPr/>
          <p:nvPr/>
        </p:nvSpPr>
        <p:spPr>
          <a:xfrm>
            <a:off x="131145" y="22572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7"/>
          <p:cNvSpPr/>
          <p:nvPr/>
        </p:nvSpPr>
        <p:spPr>
          <a:xfrm>
            <a:off x="4041145" y="38215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7"/>
          <p:cNvSpPr/>
          <p:nvPr/>
        </p:nvSpPr>
        <p:spPr>
          <a:xfrm>
            <a:off x="5833020" y="43908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7"/>
          <p:cNvSpPr/>
          <p:nvPr/>
        </p:nvSpPr>
        <p:spPr>
          <a:xfrm>
            <a:off x="8470373" y="27376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7"/>
          <p:cNvSpPr/>
          <p:nvPr/>
        </p:nvSpPr>
        <p:spPr>
          <a:xfrm>
            <a:off x="5652739" y="851563"/>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7"/>
          <p:cNvSpPr/>
          <p:nvPr/>
        </p:nvSpPr>
        <p:spPr>
          <a:xfrm>
            <a:off x="6995023" y="5394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7"/>
          <p:cNvSpPr/>
          <p:nvPr/>
        </p:nvSpPr>
        <p:spPr>
          <a:xfrm>
            <a:off x="3038948" y="47743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7"/>
          <p:cNvSpPr/>
          <p:nvPr/>
        </p:nvSpPr>
        <p:spPr>
          <a:xfrm>
            <a:off x="1438223" y="459466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7"/>
          <p:cNvSpPr/>
          <p:nvPr/>
        </p:nvSpPr>
        <p:spPr>
          <a:xfrm>
            <a:off x="5708903" y="297156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7"/>
          <p:cNvSpPr txBox="1">
            <a:spLocks noGrp="1"/>
          </p:cNvSpPr>
          <p:nvPr>
            <p:ph type="title"/>
          </p:nvPr>
        </p:nvSpPr>
        <p:spPr>
          <a:xfrm>
            <a:off x="99935" y="21050"/>
            <a:ext cx="3941210" cy="10824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dirty="0">
                <a:cs typeface="+mj-cs"/>
              </a:rPr>
              <a:t>ماهية التسويق الرياضي</a:t>
            </a:r>
            <a:endParaRPr dirty="0">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44"/>
          <p:cNvSpPr/>
          <p:nvPr/>
        </p:nvSpPr>
        <p:spPr>
          <a:xfrm rot="5400000">
            <a:off x="7670745" y="2613652"/>
            <a:ext cx="704210" cy="1375036"/>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4"/>
          <p:cNvSpPr/>
          <p:nvPr/>
        </p:nvSpPr>
        <p:spPr>
          <a:xfrm rot="10800000">
            <a:off x="390427" y="379801"/>
            <a:ext cx="704210" cy="1375036"/>
          </a:xfrm>
          <a:custGeom>
            <a:avLst/>
            <a:gdLst/>
            <a:ahLst/>
            <a:cxnLst/>
            <a:rect l="l" t="t" r="r" b="b"/>
            <a:pathLst>
              <a:path w="8986" h="17546" extrusionOk="0">
                <a:moveTo>
                  <a:pt x="213" y="94"/>
                </a:moveTo>
                <a:cubicBezTo>
                  <a:pt x="5001" y="94"/>
                  <a:pt x="8898" y="3986"/>
                  <a:pt x="8898" y="8773"/>
                </a:cubicBezTo>
                <a:cubicBezTo>
                  <a:pt x="8898" y="13560"/>
                  <a:pt x="5001" y="17452"/>
                  <a:pt x="213" y="17452"/>
                </a:cubicBezTo>
                <a:lnTo>
                  <a:pt x="88" y="17452"/>
                </a:lnTo>
                <a:lnTo>
                  <a:pt x="88" y="94"/>
                </a:lnTo>
                <a:close/>
                <a:moveTo>
                  <a:pt x="0" y="1"/>
                </a:moveTo>
                <a:lnTo>
                  <a:pt x="0" y="17496"/>
                </a:lnTo>
                <a:lnTo>
                  <a:pt x="0" y="17545"/>
                </a:lnTo>
                <a:lnTo>
                  <a:pt x="213" y="17545"/>
                </a:lnTo>
                <a:cubicBezTo>
                  <a:pt x="5050" y="17545"/>
                  <a:pt x="8986" y="13609"/>
                  <a:pt x="8986" y="8773"/>
                </a:cubicBezTo>
                <a:cubicBezTo>
                  <a:pt x="8986" y="3937"/>
                  <a:pt x="5050"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44"/>
          <p:cNvGrpSpPr/>
          <p:nvPr/>
        </p:nvGrpSpPr>
        <p:grpSpPr>
          <a:xfrm>
            <a:off x="7210823" y="1687505"/>
            <a:ext cx="1624055" cy="1768482"/>
            <a:chOff x="-4592702" y="1562836"/>
            <a:chExt cx="1071983" cy="1167315"/>
          </a:xfrm>
        </p:grpSpPr>
        <p:sp>
          <p:nvSpPr>
            <p:cNvPr id="698" name="Google Shape;698;p44"/>
            <p:cNvSpPr/>
            <p:nvPr/>
          </p:nvSpPr>
          <p:spPr>
            <a:xfrm>
              <a:off x="-4592702" y="1848623"/>
              <a:ext cx="1006198" cy="881527"/>
            </a:xfrm>
            <a:custGeom>
              <a:avLst/>
              <a:gdLst/>
              <a:ahLst/>
              <a:cxnLst/>
              <a:rect l="l" t="t" r="r" b="b"/>
              <a:pathLst>
                <a:path w="13446" h="11780" extrusionOk="0">
                  <a:moveTo>
                    <a:pt x="6714" y="1"/>
                  </a:moveTo>
                  <a:cubicBezTo>
                    <a:pt x="5812" y="1"/>
                    <a:pt x="4897" y="209"/>
                    <a:pt x="4040" y="647"/>
                  </a:cubicBezTo>
                  <a:cubicBezTo>
                    <a:pt x="1147" y="2126"/>
                    <a:pt x="0" y="5675"/>
                    <a:pt x="1480" y="8573"/>
                  </a:cubicBezTo>
                  <a:cubicBezTo>
                    <a:pt x="2521" y="10609"/>
                    <a:pt x="4586" y="11780"/>
                    <a:pt x="6728" y="11780"/>
                  </a:cubicBezTo>
                  <a:cubicBezTo>
                    <a:pt x="7630" y="11780"/>
                    <a:pt x="8547" y="11572"/>
                    <a:pt x="9406" y="11133"/>
                  </a:cubicBezTo>
                  <a:cubicBezTo>
                    <a:pt x="12299" y="9649"/>
                    <a:pt x="13445" y="6100"/>
                    <a:pt x="11966" y="3207"/>
                  </a:cubicBezTo>
                  <a:cubicBezTo>
                    <a:pt x="10921" y="1172"/>
                    <a:pt x="8855" y="1"/>
                    <a:pt x="67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4"/>
            <p:cNvSpPr/>
            <p:nvPr/>
          </p:nvSpPr>
          <p:spPr>
            <a:xfrm>
              <a:off x="-4542489" y="1892550"/>
              <a:ext cx="862819" cy="793748"/>
            </a:xfrm>
            <a:custGeom>
              <a:avLst/>
              <a:gdLst/>
              <a:ahLst/>
              <a:cxnLst/>
              <a:rect l="l" t="t" r="r" b="b"/>
              <a:pathLst>
                <a:path w="11530" h="10607" extrusionOk="0">
                  <a:moveTo>
                    <a:pt x="6044" y="22"/>
                  </a:moveTo>
                  <a:cubicBezTo>
                    <a:pt x="6590" y="22"/>
                    <a:pt x="7141" y="109"/>
                    <a:pt x="7670" y="278"/>
                  </a:cubicBezTo>
                  <a:cubicBezTo>
                    <a:pt x="9013" y="715"/>
                    <a:pt x="10105" y="1643"/>
                    <a:pt x="10749" y="2899"/>
                  </a:cubicBezTo>
                  <a:cubicBezTo>
                    <a:pt x="11388" y="4154"/>
                    <a:pt x="11502" y="5584"/>
                    <a:pt x="11071" y="6922"/>
                  </a:cubicBezTo>
                  <a:cubicBezTo>
                    <a:pt x="10640" y="8265"/>
                    <a:pt x="9706" y="9356"/>
                    <a:pt x="8456" y="10000"/>
                  </a:cubicBezTo>
                  <a:cubicBezTo>
                    <a:pt x="7701" y="10385"/>
                    <a:pt x="6882" y="10579"/>
                    <a:pt x="6057" y="10579"/>
                  </a:cubicBezTo>
                  <a:cubicBezTo>
                    <a:pt x="5511" y="10579"/>
                    <a:pt x="4963" y="10494"/>
                    <a:pt x="4428" y="10323"/>
                  </a:cubicBezTo>
                  <a:cubicBezTo>
                    <a:pt x="3085" y="9891"/>
                    <a:pt x="1993" y="8958"/>
                    <a:pt x="1355" y="7708"/>
                  </a:cubicBezTo>
                  <a:cubicBezTo>
                    <a:pt x="28" y="5115"/>
                    <a:pt x="1054" y="1932"/>
                    <a:pt x="3647" y="606"/>
                  </a:cubicBezTo>
                  <a:cubicBezTo>
                    <a:pt x="4401" y="218"/>
                    <a:pt x="5219" y="22"/>
                    <a:pt x="6044" y="22"/>
                  </a:cubicBezTo>
                  <a:close/>
                  <a:moveTo>
                    <a:pt x="6049" y="0"/>
                  </a:moveTo>
                  <a:cubicBezTo>
                    <a:pt x="5220" y="0"/>
                    <a:pt x="4396" y="196"/>
                    <a:pt x="3636" y="584"/>
                  </a:cubicBezTo>
                  <a:cubicBezTo>
                    <a:pt x="1038" y="1916"/>
                    <a:pt x="1" y="5115"/>
                    <a:pt x="1333" y="7713"/>
                  </a:cubicBezTo>
                  <a:cubicBezTo>
                    <a:pt x="1977" y="8974"/>
                    <a:pt x="3074" y="9908"/>
                    <a:pt x="4422" y="10344"/>
                  </a:cubicBezTo>
                  <a:cubicBezTo>
                    <a:pt x="4957" y="10519"/>
                    <a:pt x="5509" y="10606"/>
                    <a:pt x="6055" y="10606"/>
                  </a:cubicBezTo>
                  <a:cubicBezTo>
                    <a:pt x="6884" y="10606"/>
                    <a:pt x="7709" y="10410"/>
                    <a:pt x="8462" y="10017"/>
                  </a:cubicBezTo>
                  <a:cubicBezTo>
                    <a:pt x="9723" y="9373"/>
                    <a:pt x="10656" y="8275"/>
                    <a:pt x="11093" y="6933"/>
                  </a:cubicBezTo>
                  <a:cubicBezTo>
                    <a:pt x="11530" y="5584"/>
                    <a:pt x="11415" y="4149"/>
                    <a:pt x="10765" y="2888"/>
                  </a:cubicBezTo>
                  <a:cubicBezTo>
                    <a:pt x="10121" y="1627"/>
                    <a:pt x="9024" y="693"/>
                    <a:pt x="7681" y="257"/>
                  </a:cubicBezTo>
                  <a:cubicBezTo>
                    <a:pt x="7145" y="85"/>
                    <a:pt x="6596" y="0"/>
                    <a:pt x="6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4"/>
            <p:cNvSpPr/>
            <p:nvPr/>
          </p:nvSpPr>
          <p:spPr>
            <a:xfrm>
              <a:off x="-4495494" y="1933858"/>
              <a:ext cx="811783" cy="711058"/>
            </a:xfrm>
            <a:custGeom>
              <a:avLst/>
              <a:gdLst/>
              <a:ahLst/>
              <a:cxnLst/>
              <a:rect l="l" t="t" r="r" b="b"/>
              <a:pathLst>
                <a:path w="10848" h="9502" extrusionOk="0">
                  <a:moveTo>
                    <a:pt x="5421" y="0"/>
                  </a:moveTo>
                  <a:cubicBezTo>
                    <a:pt x="4693" y="0"/>
                    <a:pt x="3953" y="169"/>
                    <a:pt x="3259" y="523"/>
                  </a:cubicBezTo>
                  <a:cubicBezTo>
                    <a:pt x="923" y="1719"/>
                    <a:pt x="1" y="4579"/>
                    <a:pt x="1196" y="6916"/>
                  </a:cubicBezTo>
                  <a:cubicBezTo>
                    <a:pt x="2037" y="8556"/>
                    <a:pt x="3703" y="9501"/>
                    <a:pt x="5430" y="9501"/>
                  </a:cubicBezTo>
                  <a:cubicBezTo>
                    <a:pt x="6157" y="9501"/>
                    <a:pt x="6896" y="9333"/>
                    <a:pt x="7588" y="8979"/>
                  </a:cubicBezTo>
                  <a:cubicBezTo>
                    <a:pt x="9919" y="7784"/>
                    <a:pt x="10847" y="4923"/>
                    <a:pt x="9652" y="2587"/>
                  </a:cubicBezTo>
                  <a:cubicBezTo>
                    <a:pt x="8811" y="944"/>
                    <a:pt x="7147" y="0"/>
                    <a:pt x="5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4"/>
            <p:cNvSpPr/>
            <p:nvPr/>
          </p:nvSpPr>
          <p:spPr>
            <a:xfrm>
              <a:off x="-4420361" y="1969254"/>
              <a:ext cx="661444" cy="639818"/>
            </a:xfrm>
            <a:custGeom>
              <a:avLst/>
              <a:gdLst/>
              <a:ahLst/>
              <a:cxnLst/>
              <a:rect l="l" t="t" r="r" b="b"/>
              <a:pathLst>
                <a:path w="8839" h="8550" extrusionOk="0">
                  <a:moveTo>
                    <a:pt x="4412" y="23"/>
                  </a:moveTo>
                  <a:cubicBezTo>
                    <a:pt x="4854" y="23"/>
                    <a:pt x="5296" y="89"/>
                    <a:pt x="5727" y="231"/>
                  </a:cubicBezTo>
                  <a:cubicBezTo>
                    <a:pt x="6808" y="580"/>
                    <a:pt x="7687" y="1328"/>
                    <a:pt x="8205" y="2338"/>
                  </a:cubicBezTo>
                  <a:cubicBezTo>
                    <a:pt x="8724" y="3353"/>
                    <a:pt x="8817" y="4505"/>
                    <a:pt x="8467" y="5586"/>
                  </a:cubicBezTo>
                  <a:cubicBezTo>
                    <a:pt x="8118" y="6666"/>
                    <a:pt x="7365" y="7545"/>
                    <a:pt x="6355" y="8064"/>
                  </a:cubicBezTo>
                  <a:cubicBezTo>
                    <a:pt x="5737" y="8381"/>
                    <a:pt x="5076" y="8531"/>
                    <a:pt x="4425" y="8531"/>
                  </a:cubicBezTo>
                  <a:cubicBezTo>
                    <a:pt x="2878" y="8531"/>
                    <a:pt x="1383" y="7684"/>
                    <a:pt x="634" y="6213"/>
                  </a:cubicBezTo>
                  <a:cubicBezTo>
                    <a:pt x="116" y="5203"/>
                    <a:pt x="23" y="4052"/>
                    <a:pt x="372" y="2971"/>
                  </a:cubicBezTo>
                  <a:cubicBezTo>
                    <a:pt x="721" y="1890"/>
                    <a:pt x="1469" y="1006"/>
                    <a:pt x="2479" y="493"/>
                  </a:cubicBezTo>
                  <a:cubicBezTo>
                    <a:pt x="3091" y="181"/>
                    <a:pt x="3751" y="23"/>
                    <a:pt x="4412" y="23"/>
                  </a:cubicBezTo>
                  <a:close/>
                  <a:moveTo>
                    <a:pt x="4415" y="1"/>
                  </a:moveTo>
                  <a:cubicBezTo>
                    <a:pt x="3747" y="1"/>
                    <a:pt x="3083" y="159"/>
                    <a:pt x="2468" y="471"/>
                  </a:cubicBezTo>
                  <a:cubicBezTo>
                    <a:pt x="1453" y="989"/>
                    <a:pt x="700" y="1874"/>
                    <a:pt x="350" y="2960"/>
                  </a:cubicBezTo>
                  <a:cubicBezTo>
                    <a:pt x="1" y="4052"/>
                    <a:pt x="94" y="5209"/>
                    <a:pt x="612" y="6224"/>
                  </a:cubicBezTo>
                  <a:cubicBezTo>
                    <a:pt x="1366" y="7704"/>
                    <a:pt x="2872" y="8550"/>
                    <a:pt x="4428" y="8550"/>
                  </a:cubicBezTo>
                  <a:cubicBezTo>
                    <a:pt x="5078" y="8550"/>
                    <a:pt x="5744" y="8402"/>
                    <a:pt x="6366" y="8086"/>
                  </a:cubicBezTo>
                  <a:cubicBezTo>
                    <a:pt x="7381" y="7562"/>
                    <a:pt x="8135" y="6677"/>
                    <a:pt x="8489" y="5591"/>
                  </a:cubicBezTo>
                  <a:cubicBezTo>
                    <a:pt x="8839" y="4505"/>
                    <a:pt x="8746" y="3347"/>
                    <a:pt x="8227" y="2327"/>
                  </a:cubicBezTo>
                  <a:cubicBezTo>
                    <a:pt x="7703" y="1311"/>
                    <a:pt x="6819" y="558"/>
                    <a:pt x="5733" y="209"/>
                  </a:cubicBezTo>
                  <a:cubicBezTo>
                    <a:pt x="5300" y="70"/>
                    <a:pt x="4857" y="1"/>
                    <a:pt x="4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4"/>
            <p:cNvSpPr/>
            <p:nvPr/>
          </p:nvSpPr>
          <p:spPr>
            <a:xfrm>
              <a:off x="-4417069" y="2002630"/>
              <a:ext cx="654485" cy="573367"/>
            </a:xfrm>
            <a:custGeom>
              <a:avLst/>
              <a:gdLst/>
              <a:ahLst/>
              <a:cxnLst/>
              <a:rect l="l" t="t" r="r" b="b"/>
              <a:pathLst>
                <a:path w="8746" h="7662" extrusionOk="0">
                  <a:moveTo>
                    <a:pt x="4373" y="1"/>
                  </a:moveTo>
                  <a:cubicBezTo>
                    <a:pt x="3786" y="1"/>
                    <a:pt x="3191" y="137"/>
                    <a:pt x="2632" y="423"/>
                  </a:cubicBezTo>
                  <a:cubicBezTo>
                    <a:pt x="748" y="1384"/>
                    <a:pt x="1" y="3693"/>
                    <a:pt x="967" y="5576"/>
                  </a:cubicBezTo>
                  <a:cubicBezTo>
                    <a:pt x="1643" y="6901"/>
                    <a:pt x="2986" y="7661"/>
                    <a:pt x="4378" y="7661"/>
                  </a:cubicBezTo>
                  <a:cubicBezTo>
                    <a:pt x="4965" y="7661"/>
                    <a:pt x="5561" y="7526"/>
                    <a:pt x="6120" y="7241"/>
                  </a:cubicBezTo>
                  <a:cubicBezTo>
                    <a:pt x="8003" y="6275"/>
                    <a:pt x="8746" y="3971"/>
                    <a:pt x="7785" y="2088"/>
                  </a:cubicBezTo>
                  <a:cubicBezTo>
                    <a:pt x="7105" y="764"/>
                    <a:pt x="5764" y="1"/>
                    <a:pt x="4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4"/>
            <p:cNvSpPr/>
            <p:nvPr/>
          </p:nvSpPr>
          <p:spPr>
            <a:xfrm>
              <a:off x="-4356603" y="2031216"/>
              <a:ext cx="561768" cy="516569"/>
            </a:xfrm>
            <a:custGeom>
              <a:avLst/>
              <a:gdLst/>
              <a:ahLst/>
              <a:cxnLst/>
              <a:rect l="l" t="t" r="r" b="b"/>
              <a:pathLst>
                <a:path w="7507" h="6903" extrusionOk="0">
                  <a:moveTo>
                    <a:pt x="3560" y="19"/>
                  </a:moveTo>
                  <a:cubicBezTo>
                    <a:pt x="4810" y="19"/>
                    <a:pt x="6011" y="702"/>
                    <a:pt x="6617" y="1886"/>
                  </a:cubicBezTo>
                  <a:cubicBezTo>
                    <a:pt x="7479" y="3568"/>
                    <a:pt x="6813" y="5642"/>
                    <a:pt x="5126" y="6499"/>
                  </a:cubicBezTo>
                  <a:cubicBezTo>
                    <a:pt x="4637" y="6752"/>
                    <a:pt x="4106" y="6878"/>
                    <a:pt x="3571" y="6878"/>
                  </a:cubicBezTo>
                  <a:cubicBezTo>
                    <a:pt x="3216" y="6878"/>
                    <a:pt x="2860" y="6823"/>
                    <a:pt x="2512" y="6712"/>
                  </a:cubicBezTo>
                  <a:cubicBezTo>
                    <a:pt x="1644" y="6428"/>
                    <a:pt x="934" y="5827"/>
                    <a:pt x="514" y="5009"/>
                  </a:cubicBezTo>
                  <a:cubicBezTo>
                    <a:pt x="99" y="4195"/>
                    <a:pt x="22" y="3267"/>
                    <a:pt x="306" y="2394"/>
                  </a:cubicBezTo>
                  <a:cubicBezTo>
                    <a:pt x="585" y="1526"/>
                    <a:pt x="1191" y="816"/>
                    <a:pt x="2004" y="396"/>
                  </a:cubicBezTo>
                  <a:cubicBezTo>
                    <a:pt x="2506" y="145"/>
                    <a:pt x="3036" y="19"/>
                    <a:pt x="3560" y="19"/>
                  </a:cubicBezTo>
                  <a:close/>
                  <a:moveTo>
                    <a:pt x="3564" y="0"/>
                  </a:moveTo>
                  <a:cubicBezTo>
                    <a:pt x="3034" y="0"/>
                    <a:pt x="2497" y="122"/>
                    <a:pt x="1993" y="380"/>
                  </a:cubicBezTo>
                  <a:cubicBezTo>
                    <a:pt x="1174" y="795"/>
                    <a:pt x="568" y="1510"/>
                    <a:pt x="284" y="2388"/>
                  </a:cubicBezTo>
                  <a:cubicBezTo>
                    <a:pt x="1" y="3267"/>
                    <a:pt x="77" y="4201"/>
                    <a:pt x="497" y="5020"/>
                  </a:cubicBezTo>
                  <a:cubicBezTo>
                    <a:pt x="912" y="5844"/>
                    <a:pt x="1627" y="6450"/>
                    <a:pt x="2506" y="6734"/>
                  </a:cubicBezTo>
                  <a:cubicBezTo>
                    <a:pt x="2855" y="6843"/>
                    <a:pt x="3216" y="6903"/>
                    <a:pt x="3571" y="6903"/>
                  </a:cubicBezTo>
                  <a:cubicBezTo>
                    <a:pt x="4111" y="6903"/>
                    <a:pt x="4646" y="6772"/>
                    <a:pt x="5137" y="6521"/>
                  </a:cubicBezTo>
                  <a:cubicBezTo>
                    <a:pt x="6829" y="5653"/>
                    <a:pt x="7506" y="3573"/>
                    <a:pt x="6638" y="1875"/>
                  </a:cubicBezTo>
                  <a:cubicBezTo>
                    <a:pt x="6028" y="685"/>
                    <a:pt x="4818" y="0"/>
                    <a:pt x="3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4"/>
            <p:cNvSpPr/>
            <p:nvPr/>
          </p:nvSpPr>
          <p:spPr>
            <a:xfrm>
              <a:off x="-4315370" y="2091681"/>
              <a:ext cx="451090" cy="395190"/>
            </a:xfrm>
            <a:custGeom>
              <a:avLst/>
              <a:gdLst/>
              <a:ahLst/>
              <a:cxnLst/>
              <a:rect l="l" t="t" r="r" b="b"/>
              <a:pathLst>
                <a:path w="6028" h="5281" extrusionOk="0">
                  <a:moveTo>
                    <a:pt x="3016" y="1"/>
                  </a:moveTo>
                  <a:cubicBezTo>
                    <a:pt x="2611" y="1"/>
                    <a:pt x="2199" y="94"/>
                    <a:pt x="1813" y="292"/>
                  </a:cubicBezTo>
                  <a:cubicBezTo>
                    <a:pt x="514" y="953"/>
                    <a:pt x="1" y="2547"/>
                    <a:pt x="667" y="3846"/>
                  </a:cubicBezTo>
                  <a:cubicBezTo>
                    <a:pt x="1132" y="4757"/>
                    <a:pt x="2059" y="5280"/>
                    <a:pt x="3021" y="5280"/>
                  </a:cubicBezTo>
                  <a:cubicBezTo>
                    <a:pt x="3425" y="5280"/>
                    <a:pt x="3836" y="5188"/>
                    <a:pt x="4220" y="4992"/>
                  </a:cubicBezTo>
                  <a:cubicBezTo>
                    <a:pt x="5514" y="4326"/>
                    <a:pt x="6027" y="2738"/>
                    <a:pt x="5367" y="1439"/>
                  </a:cubicBezTo>
                  <a:cubicBezTo>
                    <a:pt x="4899" y="525"/>
                    <a:pt x="3975" y="1"/>
                    <a:pt x="30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4"/>
            <p:cNvSpPr/>
            <p:nvPr/>
          </p:nvSpPr>
          <p:spPr>
            <a:xfrm>
              <a:off x="-4263062" y="2121540"/>
              <a:ext cx="364883" cy="335624"/>
            </a:xfrm>
            <a:custGeom>
              <a:avLst/>
              <a:gdLst/>
              <a:ahLst/>
              <a:cxnLst/>
              <a:rect l="l" t="t" r="r" b="b"/>
              <a:pathLst>
                <a:path w="4876" h="4485" extrusionOk="0">
                  <a:moveTo>
                    <a:pt x="2315" y="24"/>
                  </a:moveTo>
                  <a:cubicBezTo>
                    <a:pt x="2544" y="24"/>
                    <a:pt x="2774" y="57"/>
                    <a:pt x="2997" y="133"/>
                  </a:cubicBezTo>
                  <a:cubicBezTo>
                    <a:pt x="3560" y="314"/>
                    <a:pt x="4018" y="707"/>
                    <a:pt x="4291" y="1231"/>
                  </a:cubicBezTo>
                  <a:cubicBezTo>
                    <a:pt x="4559" y="1760"/>
                    <a:pt x="4608" y="2361"/>
                    <a:pt x="4428" y="2923"/>
                  </a:cubicBezTo>
                  <a:cubicBezTo>
                    <a:pt x="4242" y="3485"/>
                    <a:pt x="3854" y="3944"/>
                    <a:pt x="3325" y="4217"/>
                  </a:cubicBezTo>
                  <a:cubicBezTo>
                    <a:pt x="3009" y="4378"/>
                    <a:pt x="2665" y="4460"/>
                    <a:pt x="2317" y="4460"/>
                  </a:cubicBezTo>
                  <a:cubicBezTo>
                    <a:pt x="2088" y="4460"/>
                    <a:pt x="1858" y="4424"/>
                    <a:pt x="1633" y="4353"/>
                  </a:cubicBezTo>
                  <a:cubicBezTo>
                    <a:pt x="1070" y="4167"/>
                    <a:pt x="612" y="3780"/>
                    <a:pt x="344" y="3250"/>
                  </a:cubicBezTo>
                  <a:cubicBezTo>
                    <a:pt x="72" y="2726"/>
                    <a:pt x="22" y="2126"/>
                    <a:pt x="208" y="1558"/>
                  </a:cubicBezTo>
                  <a:cubicBezTo>
                    <a:pt x="388" y="996"/>
                    <a:pt x="781" y="537"/>
                    <a:pt x="1305" y="270"/>
                  </a:cubicBezTo>
                  <a:cubicBezTo>
                    <a:pt x="1622" y="106"/>
                    <a:pt x="1966" y="24"/>
                    <a:pt x="2315" y="24"/>
                  </a:cubicBezTo>
                  <a:close/>
                  <a:moveTo>
                    <a:pt x="2312" y="1"/>
                  </a:moveTo>
                  <a:cubicBezTo>
                    <a:pt x="1963" y="1"/>
                    <a:pt x="1616" y="84"/>
                    <a:pt x="1294" y="248"/>
                  </a:cubicBezTo>
                  <a:cubicBezTo>
                    <a:pt x="765" y="521"/>
                    <a:pt x="366" y="985"/>
                    <a:pt x="186" y="1553"/>
                  </a:cubicBezTo>
                  <a:cubicBezTo>
                    <a:pt x="1" y="2120"/>
                    <a:pt x="50" y="2732"/>
                    <a:pt x="323" y="3261"/>
                  </a:cubicBezTo>
                  <a:cubicBezTo>
                    <a:pt x="596" y="3796"/>
                    <a:pt x="1060" y="4189"/>
                    <a:pt x="1627" y="4375"/>
                  </a:cubicBezTo>
                  <a:cubicBezTo>
                    <a:pt x="1857" y="4446"/>
                    <a:pt x="2086" y="4484"/>
                    <a:pt x="2321" y="4484"/>
                  </a:cubicBezTo>
                  <a:cubicBezTo>
                    <a:pt x="2670" y="4484"/>
                    <a:pt x="3014" y="4402"/>
                    <a:pt x="3336" y="4238"/>
                  </a:cubicBezTo>
                  <a:cubicBezTo>
                    <a:pt x="4439" y="3676"/>
                    <a:pt x="4875" y="2322"/>
                    <a:pt x="4313" y="1220"/>
                  </a:cubicBezTo>
                  <a:cubicBezTo>
                    <a:pt x="4040" y="690"/>
                    <a:pt x="3576" y="292"/>
                    <a:pt x="3003" y="112"/>
                  </a:cubicBezTo>
                  <a:cubicBezTo>
                    <a:pt x="2776" y="38"/>
                    <a:pt x="2544" y="1"/>
                    <a:pt x="2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4"/>
            <p:cNvSpPr/>
            <p:nvPr/>
          </p:nvSpPr>
          <p:spPr>
            <a:xfrm>
              <a:off x="-4188678" y="2202509"/>
              <a:ext cx="197782" cy="173387"/>
            </a:xfrm>
            <a:custGeom>
              <a:avLst/>
              <a:gdLst/>
              <a:ahLst/>
              <a:cxnLst/>
              <a:rect l="l" t="t" r="r" b="b"/>
              <a:pathLst>
                <a:path w="2643" h="2317" extrusionOk="0">
                  <a:moveTo>
                    <a:pt x="1321" y="0"/>
                  </a:moveTo>
                  <a:cubicBezTo>
                    <a:pt x="1144" y="0"/>
                    <a:pt x="965" y="41"/>
                    <a:pt x="797" y="127"/>
                  </a:cubicBezTo>
                  <a:cubicBezTo>
                    <a:pt x="224" y="422"/>
                    <a:pt x="0" y="1120"/>
                    <a:pt x="289" y="1688"/>
                  </a:cubicBezTo>
                  <a:cubicBezTo>
                    <a:pt x="497" y="2087"/>
                    <a:pt x="904" y="2317"/>
                    <a:pt x="1325" y="2317"/>
                  </a:cubicBezTo>
                  <a:cubicBezTo>
                    <a:pt x="1503" y="2317"/>
                    <a:pt x="1682" y="2276"/>
                    <a:pt x="1851" y="2190"/>
                  </a:cubicBezTo>
                  <a:cubicBezTo>
                    <a:pt x="2418" y="1901"/>
                    <a:pt x="2642" y="1202"/>
                    <a:pt x="2353" y="634"/>
                  </a:cubicBezTo>
                  <a:cubicBezTo>
                    <a:pt x="2149" y="231"/>
                    <a:pt x="1742" y="0"/>
                    <a:pt x="1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4"/>
            <p:cNvSpPr/>
            <p:nvPr/>
          </p:nvSpPr>
          <p:spPr>
            <a:xfrm>
              <a:off x="-4122151" y="1951444"/>
              <a:ext cx="275009" cy="369673"/>
            </a:xfrm>
            <a:custGeom>
              <a:avLst/>
              <a:gdLst/>
              <a:ahLst/>
              <a:cxnLst/>
              <a:rect l="l" t="t" r="r" b="b"/>
              <a:pathLst>
                <a:path w="3675" h="4940" extrusionOk="0">
                  <a:moveTo>
                    <a:pt x="3625" y="0"/>
                  </a:moveTo>
                  <a:cubicBezTo>
                    <a:pt x="3611" y="0"/>
                    <a:pt x="3597" y="8"/>
                    <a:pt x="3587" y="21"/>
                  </a:cubicBezTo>
                  <a:lnTo>
                    <a:pt x="17" y="4868"/>
                  </a:lnTo>
                  <a:cubicBezTo>
                    <a:pt x="1" y="4885"/>
                    <a:pt x="6" y="4912"/>
                    <a:pt x="28" y="4928"/>
                  </a:cubicBezTo>
                  <a:cubicBezTo>
                    <a:pt x="34" y="4934"/>
                    <a:pt x="45" y="4939"/>
                    <a:pt x="55" y="4939"/>
                  </a:cubicBezTo>
                  <a:cubicBezTo>
                    <a:pt x="66" y="4939"/>
                    <a:pt x="83" y="4934"/>
                    <a:pt x="94" y="4917"/>
                  </a:cubicBezTo>
                  <a:lnTo>
                    <a:pt x="3664" y="76"/>
                  </a:lnTo>
                  <a:cubicBezTo>
                    <a:pt x="3675" y="54"/>
                    <a:pt x="3675" y="26"/>
                    <a:pt x="3653" y="10"/>
                  </a:cubicBezTo>
                  <a:cubicBezTo>
                    <a:pt x="3644" y="4"/>
                    <a:pt x="3635" y="0"/>
                    <a:pt x="3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4"/>
            <p:cNvSpPr/>
            <p:nvPr/>
          </p:nvSpPr>
          <p:spPr>
            <a:xfrm>
              <a:off x="-3854997" y="1640961"/>
              <a:ext cx="225994" cy="316541"/>
            </a:xfrm>
            <a:custGeom>
              <a:avLst/>
              <a:gdLst/>
              <a:ahLst/>
              <a:cxnLst/>
              <a:rect l="l" t="t" r="r" b="b"/>
              <a:pathLst>
                <a:path w="3020" h="4230" extrusionOk="0">
                  <a:moveTo>
                    <a:pt x="2969" y="1"/>
                  </a:moveTo>
                  <a:cubicBezTo>
                    <a:pt x="2956" y="1"/>
                    <a:pt x="2942" y="8"/>
                    <a:pt x="2932" y="21"/>
                  </a:cubicBezTo>
                  <a:lnTo>
                    <a:pt x="12" y="4159"/>
                  </a:lnTo>
                  <a:cubicBezTo>
                    <a:pt x="1" y="4181"/>
                    <a:pt x="1" y="4208"/>
                    <a:pt x="23" y="4225"/>
                  </a:cubicBezTo>
                  <a:cubicBezTo>
                    <a:pt x="34" y="4230"/>
                    <a:pt x="39" y="4230"/>
                    <a:pt x="50" y="4230"/>
                  </a:cubicBezTo>
                  <a:cubicBezTo>
                    <a:pt x="66" y="4230"/>
                    <a:pt x="77" y="4225"/>
                    <a:pt x="88" y="4214"/>
                  </a:cubicBezTo>
                  <a:lnTo>
                    <a:pt x="3003" y="76"/>
                  </a:lnTo>
                  <a:cubicBezTo>
                    <a:pt x="3020" y="54"/>
                    <a:pt x="3014" y="27"/>
                    <a:pt x="2992" y="10"/>
                  </a:cubicBezTo>
                  <a:cubicBezTo>
                    <a:pt x="2986" y="4"/>
                    <a:pt x="2978" y="1"/>
                    <a:pt x="2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4"/>
            <p:cNvSpPr/>
            <p:nvPr/>
          </p:nvSpPr>
          <p:spPr>
            <a:xfrm>
              <a:off x="-3830900" y="1715196"/>
              <a:ext cx="200252" cy="182666"/>
            </a:xfrm>
            <a:custGeom>
              <a:avLst/>
              <a:gdLst/>
              <a:ahLst/>
              <a:cxnLst/>
              <a:rect l="l" t="t" r="r" b="b"/>
              <a:pathLst>
                <a:path w="2676" h="2441" extrusionOk="0">
                  <a:moveTo>
                    <a:pt x="503" y="1"/>
                  </a:moveTo>
                  <a:lnTo>
                    <a:pt x="1" y="705"/>
                  </a:lnTo>
                  <a:lnTo>
                    <a:pt x="356" y="2299"/>
                  </a:lnTo>
                  <a:lnTo>
                    <a:pt x="1972" y="2441"/>
                  </a:lnTo>
                  <a:lnTo>
                    <a:pt x="2676" y="1518"/>
                  </a:lnTo>
                  <a:lnTo>
                    <a:pt x="945" y="1464"/>
                  </a:lnTo>
                  <a:cubicBezTo>
                    <a:pt x="940" y="1442"/>
                    <a:pt x="732" y="771"/>
                    <a:pt x="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4"/>
            <p:cNvSpPr/>
            <p:nvPr/>
          </p:nvSpPr>
          <p:spPr>
            <a:xfrm>
              <a:off x="-3793259" y="1643730"/>
              <a:ext cx="220232" cy="185136"/>
            </a:xfrm>
            <a:custGeom>
              <a:avLst/>
              <a:gdLst/>
              <a:ahLst/>
              <a:cxnLst/>
              <a:rect l="l" t="t" r="r" b="b"/>
              <a:pathLst>
                <a:path w="2943" h="2474" extrusionOk="0">
                  <a:moveTo>
                    <a:pt x="661" y="1"/>
                  </a:moveTo>
                  <a:lnTo>
                    <a:pt x="0" y="956"/>
                  </a:lnTo>
                  <a:lnTo>
                    <a:pt x="442" y="2419"/>
                  </a:lnTo>
                  <a:lnTo>
                    <a:pt x="2173" y="2473"/>
                  </a:lnTo>
                  <a:lnTo>
                    <a:pt x="2942" y="1354"/>
                  </a:lnTo>
                  <a:lnTo>
                    <a:pt x="1185" y="1436"/>
                  </a:lnTo>
                  <a:cubicBezTo>
                    <a:pt x="1179" y="1414"/>
                    <a:pt x="939" y="754"/>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4"/>
            <p:cNvSpPr/>
            <p:nvPr/>
          </p:nvSpPr>
          <p:spPr>
            <a:xfrm>
              <a:off x="-3743869" y="1562836"/>
              <a:ext cx="223151" cy="188428"/>
            </a:xfrm>
            <a:custGeom>
              <a:avLst/>
              <a:gdLst/>
              <a:ahLst/>
              <a:cxnLst/>
              <a:rect l="l" t="t" r="r" b="b"/>
              <a:pathLst>
                <a:path w="2982" h="2518" extrusionOk="0">
                  <a:moveTo>
                    <a:pt x="809" y="1"/>
                  </a:moveTo>
                  <a:lnTo>
                    <a:pt x="1" y="1082"/>
                  </a:lnTo>
                  <a:lnTo>
                    <a:pt x="525" y="2517"/>
                  </a:lnTo>
                  <a:lnTo>
                    <a:pt x="2282" y="2435"/>
                  </a:lnTo>
                  <a:lnTo>
                    <a:pt x="2981" y="1518"/>
                  </a:lnTo>
                  <a:lnTo>
                    <a:pt x="1251" y="1464"/>
                  </a:lnTo>
                  <a:cubicBezTo>
                    <a:pt x="1245" y="1442"/>
                    <a:pt x="1043" y="765"/>
                    <a:pt x="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4"/>
            <p:cNvSpPr/>
            <p:nvPr/>
          </p:nvSpPr>
          <p:spPr>
            <a:xfrm>
              <a:off x="-3794082" y="1715196"/>
              <a:ext cx="163434" cy="114868"/>
            </a:xfrm>
            <a:custGeom>
              <a:avLst/>
              <a:gdLst/>
              <a:ahLst/>
              <a:cxnLst/>
              <a:rect l="l" t="t" r="r" b="b"/>
              <a:pathLst>
                <a:path w="2184" h="1535" extrusionOk="0">
                  <a:moveTo>
                    <a:pt x="22" y="1"/>
                  </a:moveTo>
                  <a:lnTo>
                    <a:pt x="0" y="6"/>
                  </a:lnTo>
                  <a:lnTo>
                    <a:pt x="442" y="1469"/>
                  </a:lnTo>
                  <a:lnTo>
                    <a:pt x="442" y="1475"/>
                  </a:lnTo>
                  <a:lnTo>
                    <a:pt x="2184" y="1535"/>
                  </a:lnTo>
                  <a:lnTo>
                    <a:pt x="2184" y="1508"/>
                  </a:lnTo>
                  <a:lnTo>
                    <a:pt x="459" y="1453"/>
                  </a:lnTo>
                  <a:lnTo>
                    <a:pt x="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4"/>
            <p:cNvSpPr/>
            <p:nvPr/>
          </p:nvSpPr>
          <p:spPr>
            <a:xfrm>
              <a:off x="-3744692" y="1643356"/>
              <a:ext cx="171666" cy="108732"/>
            </a:xfrm>
            <a:custGeom>
              <a:avLst/>
              <a:gdLst/>
              <a:ahLst/>
              <a:cxnLst/>
              <a:rect l="l" t="t" r="r" b="b"/>
              <a:pathLst>
                <a:path w="2294" h="1453" extrusionOk="0">
                  <a:moveTo>
                    <a:pt x="23" y="0"/>
                  </a:moveTo>
                  <a:lnTo>
                    <a:pt x="1" y="11"/>
                  </a:lnTo>
                  <a:lnTo>
                    <a:pt x="525" y="1447"/>
                  </a:lnTo>
                  <a:lnTo>
                    <a:pt x="530" y="1452"/>
                  </a:lnTo>
                  <a:lnTo>
                    <a:pt x="2293" y="1376"/>
                  </a:lnTo>
                  <a:lnTo>
                    <a:pt x="2288" y="1349"/>
                  </a:lnTo>
                  <a:lnTo>
                    <a:pt x="547" y="1430"/>
                  </a:lnTo>
                  <a:lnTo>
                    <a:pt x="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4"/>
            <p:cNvSpPr/>
            <p:nvPr/>
          </p:nvSpPr>
          <p:spPr>
            <a:xfrm>
              <a:off x="-4118858" y="1644179"/>
              <a:ext cx="486561" cy="674091"/>
            </a:xfrm>
            <a:custGeom>
              <a:avLst/>
              <a:gdLst/>
              <a:ahLst/>
              <a:cxnLst/>
              <a:rect l="l" t="t" r="r" b="b"/>
              <a:pathLst>
                <a:path w="6502" h="9008" extrusionOk="0">
                  <a:moveTo>
                    <a:pt x="6486" y="0"/>
                  </a:moveTo>
                  <a:lnTo>
                    <a:pt x="1" y="8991"/>
                  </a:lnTo>
                  <a:lnTo>
                    <a:pt x="22" y="9007"/>
                  </a:lnTo>
                  <a:lnTo>
                    <a:pt x="6502" y="11"/>
                  </a:lnTo>
                  <a:lnTo>
                    <a:pt x="64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44"/>
          <p:cNvGrpSpPr/>
          <p:nvPr/>
        </p:nvGrpSpPr>
        <p:grpSpPr>
          <a:xfrm>
            <a:off x="612162" y="299845"/>
            <a:ext cx="1261140" cy="1416921"/>
            <a:chOff x="-2162569" y="2794439"/>
            <a:chExt cx="671248" cy="754163"/>
          </a:xfrm>
        </p:grpSpPr>
        <p:sp>
          <p:nvSpPr>
            <p:cNvPr id="716" name="Google Shape;716;p44"/>
            <p:cNvSpPr/>
            <p:nvPr/>
          </p:nvSpPr>
          <p:spPr>
            <a:xfrm>
              <a:off x="-2102104" y="2933779"/>
              <a:ext cx="569924" cy="569924"/>
            </a:xfrm>
            <a:custGeom>
              <a:avLst/>
              <a:gdLst/>
              <a:ahLst/>
              <a:cxnLst/>
              <a:rect l="l" t="t" r="r" b="b"/>
              <a:pathLst>
                <a:path w="7616" h="7616" extrusionOk="0">
                  <a:moveTo>
                    <a:pt x="3805" y="0"/>
                  </a:moveTo>
                  <a:cubicBezTo>
                    <a:pt x="1704" y="0"/>
                    <a:pt x="0" y="1703"/>
                    <a:pt x="0" y="3811"/>
                  </a:cubicBezTo>
                  <a:cubicBezTo>
                    <a:pt x="0" y="5912"/>
                    <a:pt x="1704" y="7615"/>
                    <a:pt x="3805" y="7615"/>
                  </a:cubicBezTo>
                  <a:cubicBezTo>
                    <a:pt x="5912" y="7615"/>
                    <a:pt x="7615" y="5912"/>
                    <a:pt x="7615" y="3811"/>
                  </a:cubicBezTo>
                  <a:cubicBezTo>
                    <a:pt x="7615" y="1703"/>
                    <a:pt x="5912" y="0"/>
                    <a:pt x="38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4"/>
            <p:cNvSpPr/>
            <p:nvPr/>
          </p:nvSpPr>
          <p:spPr>
            <a:xfrm>
              <a:off x="-2144983" y="2894940"/>
              <a:ext cx="635702" cy="635702"/>
            </a:xfrm>
            <a:custGeom>
              <a:avLst/>
              <a:gdLst/>
              <a:ahLst/>
              <a:cxnLst/>
              <a:rect l="l" t="t" r="r" b="b"/>
              <a:pathLst>
                <a:path w="8495" h="8495" extrusionOk="0">
                  <a:moveTo>
                    <a:pt x="4247" y="765"/>
                  </a:moveTo>
                  <a:cubicBezTo>
                    <a:pt x="6174" y="765"/>
                    <a:pt x="7730" y="2326"/>
                    <a:pt x="7730" y="4248"/>
                  </a:cubicBezTo>
                  <a:cubicBezTo>
                    <a:pt x="7730" y="6169"/>
                    <a:pt x="6174" y="7730"/>
                    <a:pt x="4247" y="7730"/>
                  </a:cubicBezTo>
                  <a:cubicBezTo>
                    <a:pt x="2326" y="7730"/>
                    <a:pt x="764" y="6169"/>
                    <a:pt x="764" y="4248"/>
                  </a:cubicBezTo>
                  <a:cubicBezTo>
                    <a:pt x="764" y="2326"/>
                    <a:pt x="2326" y="765"/>
                    <a:pt x="4247" y="765"/>
                  </a:cubicBezTo>
                  <a:close/>
                  <a:moveTo>
                    <a:pt x="4247" y="1"/>
                  </a:moveTo>
                  <a:cubicBezTo>
                    <a:pt x="1905" y="1"/>
                    <a:pt x="0" y="1900"/>
                    <a:pt x="0" y="4248"/>
                  </a:cubicBezTo>
                  <a:cubicBezTo>
                    <a:pt x="0" y="6595"/>
                    <a:pt x="1905" y="8495"/>
                    <a:pt x="4247" y="8495"/>
                  </a:cubicBezTo>
                  <a:cubicBezTo>
                    <a:pt x="6594" y="8495"/>
                    <a:pt x="8494" y="6595"/>
                    <a:pt x="8494" y="4248"/>
                  </a:cubicBezTo>
                  <a:cubicBezTo>
                    <a:pt x="8494" y="1900"/>
                    <a:pt x="6594" y="1"/>
                    <a:pt x="4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4"/>
            <p:cNvSpPr/>
            <p:nvPr/>
          </p:nvSpPr>
          <p:spPr>
            <a:xfrm>
              <a:off x="-2162569" y="2876980"/>
              <a:ext cx="671248" cy="671622"/>
            </a:xfrm>
            <a:custGeom>
              <a:avLst/>
              <a:gdLst/>
              <a:ahLst/>
              <a:cxnLst/>
              <a:rect l="l" t="t" r="r" b="b"/>
              <a:pathLst>
                <a:path w="8970" h="8975" extrusionOk="0">
                  <a:moveTo>
                    <a:pt x="4482" y="808"/>
                  </a:moveTo>
                  <a:cubicBezTo>
                    <a:pt x="6513" y="808"/>
                    <a:pt x="8161" y="2457"/>
                    <a:pt x="8161" y="4488"/>
                  </a:cubicBezTo>
                  <a:cubicBezTo>
                    <a:pt x="8161" y="6518"/>
                    <a:pt x="6513" y="8167"/>
                    <a:pt x="4482" y="8167"/>
                  </a:cubicBezTo>
                  <a:cubicBezTo>
                    <a:pt x="2452" y="8167"/>
                    <a:pt x="808" y="6518"/>
                    <a:pt x="808" y="4488"/>
                  </a:cubicBezTo>
                  <a:cubicBezTo>
                    <a:pt x="808" y="2457"/>
                    <a:pt x="2452" y="808"/>
                    <a:pt x="4482" y="808"/>
                  </a:cubicBezTo>
                  <a:close/>
                  <a:moveTo>
                    <a:pt x="4482" y="1"/>
                  </a:moveTo>
                  <a:cubicBezTo>
                    <a:pt x="2009" y="1"/>
                    <a:pt x="1" y="2009"/>
                    <a:pt x="1" y="4488"/>
                  </a:cubicBezTo>
                  <a:cubicBezTo>
                    <a:pt x="1" y="6966"/>
                    <a:pt x="2009" y="8975"/>
                    <a:pt x="4482" y="8975"/>
                  </a:cubicBezTo>
                  <a:cubicBezTo>
                    <a:pt x="6960" y="8975"/>
                    <a:pt x="8969" y="6966"/>
                    <a:pt x="8969" y="4488"/>
                  </a:cubicBezTo>
                  <a:cubicBezTo>
                    <a:pt x="8969" y="2009"/>
                    <a:pt x="6960" y="1"/>
                    <a:pt x="44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4"/>
            <p:cNvSpPr/>
            <p:nvPr/>
          </p:nvSpPr>
          <p:spPr>
            <a:xfrm>
              <a:off x="-1835323" y="2937445"/>
              <a:ext cx="16762" cy="81343"/>
            </a:xfrm>
            <a:custGeom>
              <a:avLst/>
              <a:gdLst/>
              <a:ahLst/>
              <a:cxnLst/>
              <a:rect l="l" t="t" r="r" b="b"/>
              <a:pathLst>
                <a:path w="224" h="1087" extrusionOk="0">
                  <a:moveTo>
                    <a:pt x="0" y="0"/>
                  </a:moveTo>
                  <a:lnTo>
                    <a:pt x="0" y="1087"/>
                  </a:lnTo>
                  <a:lnTo>
                    <a:pt x="224" y="1087"/>
                  </a:lnTo>
                  <a:lnTo>
                    <a:pt x="2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4"/>
            <p:cNvSpPr/>
            <p:nvPr/>
          </p:nvSpPr>
          <p:spPr>
            <a:xfrm>
              <a:off x="-1835323" y="3406799"/>
              <a:ext cx="16762" cy="81343"/>
            </a:xfrm>
            <a:custGeom>
              <a:avLst/>
              <a:gdLst/>
              <a:ahLst/>
              <a:cxnLst/>
              <a:rect l="l" t="t" r="r" b="b"/>
              <a:pathLst>
                <a:path w="224" h="1087" extrusionOk="0">
                  <a:moveTo>
                    <a:pt x="0" y="1"/>
                  </a:moveTo>
                  <a:lnTo>
                    <a:pt x="0" y="1087"/>
                  </a:lnTo>
                  <a:lnTo>
                    <a:pt x="224" y="1087"/>
                  </a:lnTo>
                  <a:lnTo>
                    <a:pt x="2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4"/>
            <p:cNvSpPr/>
            <p:nvPr/>
          </p:nvSpPr>
          <p:spPr>
            <a:xfrm>
              <a:off x="-2102104" y="3204600"/>
              <a:ext cx="81343" cy="16388"/>
            </a:xfrm>
            <a:custGeom>
              <a:avLst/>
              <a:gdLst/>
              <a:ahLst/>
              <a:cxnLst/>
              <a:rect l="l" t="t" r="r" b="b"/>
              <a:pathLst>
                <a:path w="1087" h="219" extrusionOk="0">
                  <a:moveTo>
                    <a:pt x="0" y="1"/>
                  </a:moveTo>
                  <a:lnTo>
                    <a:pt x="0" y="219"/>
                  </a:lnTo>
                  <a:lnTo>
                    <a:pt x="1087" y="219"/>
                  </a:lnTo>
                  <a:lnTo>
                    <a:pt x="10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4"/>
            <p:cNvSpPr/>
            <p:nvPr/>
          </p:nvSpPr>
          <p:spPr>
            <a:xfrm>
              <a:off x="-1633124" y="3204600"/>
              <a:ext cx="81343" cy="16388"/>
            </a:xfrm>
            <a:custGeom>
              <a:avLst/>
              <a:gdLst/>
              <a:ahLst/>
              <a:cxnLst/>
              <a:rect l="l" t="t" r="r" b="b"/>
              <a:pathLst>
                <a:path w="1087" h="219" extrusionOk="0">
                  <a:moveTo>
                    <a:pt x="0" y="1"/>
                  </a:moveTo>
                  <a:lnTo>
                    <a:pt x="0" y="219"/>
                  </a:lnTo>
                  <a:lnTo>
                    <a:pt x="1086" y="219"/>
                  </a:lnTo>
                  <a:lnTo>
                    <a:pt x="1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4"/>
            <p:cNvSpPr/>
            <p:nvPr/>
          </p:nvSpPr>
          <p:spPr>
            <a:xfrm>
              <a:off x="-2027345" y="3012204"/>
              <a:ext cx="69070" cy="69519"/>
            </a:xfrm>
            <a:custGeom>
              <a:avLst/>
              <a:gdLst/>
              <a:ahLst/>
              <a:cxnLst/>
              <a:rect l="l" t="t" r="r" b="b"/>
              <a:pathLst>
                <a:path w="923" h="929" extrusionOk="0">
                  <a:moveTo>
                    <a:pt x="153" y="0"/>
                  </a:moveTo>
                  <a:lnTo>
                    <a:pt x="0" y="159"/>
                  </a:lnTo>
                  <a:lnTo>
                    <a:pt x="765" y="928"/>
                  </a:lnTo>
                  <a:lnTo>
                    <a:pt x="923" y="770"/>
                  </a:lnTo>
                  <a:lnTo>
                    <a:pt x="15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4"/>
            <p:cNvSpPr/>
            <p:nvPr/>
          </p:nvSpPr>
          <p:spPr>
            <a:xfrm>
              <a:off x="-1695685" y="3343864"/>
              <a:ext cx="69145" cy="69519"/>
            </a:xfrm>
            <a:custGeom>
              <a:avLst/>
              <a:gdLst/>
              <a:ahLst/>
              <a:cxnLst/>
              <a:rect l="l" t="t" r="r" b="b"/>
              <a:pathLst>
                <a:path w="924" h="929" extrusionOk="0">
                  <a:moveTo>
                    <a:pt x="154" y="1"/>
                  </a:moveTo>
                  <a:lnTo>
                    <a:pt x="1" y="159"/>
                  </a:lnTo>
                  <a:lnTo>
                    <a:pt x="765" y="929"/>
                  </a:lnTo>
                  <a:lnTo>
                    <a:pt x="923" y="771"/>
                  </a:lnTo>
                  <a:lnTo>
                    <a:pt x="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4"/>
            <p:cNvSpPr/>
            <p:nvPr/>
          </p:nvSpPr>
          <p:spPr>
            <a:xfrm>
              <a:off x="-2027345" y="3343864"/>
              <a:ext cx="69070" cy="69519"/>
            </a:xfrm>
            <a:custGeom>
              <a:avLst/>
              <a:gdLst/>
              <a:ahLst/>
              <a:cxnLst/>
              <a:rect l="l" t="t" r="r" b="b"/>
              <a:pathLst>
                <a:path w="923" h="929" extrusionOk="0">
                  <a:moveTo>
                    <a:pt x="765" y="1"/>
                  </a:moveTo>
                  <a:lnTo>
                    <a:pt x="0" y="771"/>
                  </a:lnTo>
                  <a:lnTo>
                    <a:pt x="153" y="929"/>
                  </a:lnTo>
                  <a:lnTo>
                    <a:pt x="923" y="159"/>
                  </a:lnTo>
                  <a:lnTo>
                    <a:pt x="7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4"/>
            <p:cNvSpPr/>
            <p:nvPr/>
          </p:nvSpPr>
          <p:spPr>
            <a:xfrm>
              <a:off x="-1695685" y="3012204"/>
              <a:ext cx="69145" cy="69519"/>
            </a:xfrm>
            <a:custGeom>
              <a:avLst/>
              <a:gdLst/>
              <a:ahLst/>
              <a:cxnLst/>
              <a:rect l="l" t="t" r="r" b="b"/>
              <a:pathLst>
                <a:path w="924" h="929" extrusionOk="0">
                  <a:moveTo>
                    <a:pt x="765" y="0"/>
                  </a:moveTo>
                  <a:lnTo>
                    <a:pt x="1" y="770"/>
                  </a:lnTo>
                  <a:lnTo>
                    <a:pt x="154" y="928"/>
                  </a:lnTo>
                  <a:lnTo>
                    <a:pt x="923" y="159"/>
                  </a:lnTo>
                  <a:lnTo>
                    <a:pt x="7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p:cNvSpPr/>
            <p:nvPr/>
          </p:nvSpPr>
          <p:spPr>
            <a:xfrm>
              <a:off x="-1906041" y="2794439"/>
              <a:ext cx="154529" cy="81792"/>
            </a:xfrm>
            <a:custGeom>
              <a:avLst/>
              <a:gdLst/>
              <a:ahLst/>
              <a:cxnLst/>
              <a:rect l="l" t="t" r="r" b="b"/>
              <a:pathLst>
                <a:path w="2065" h="1093" extrusionOk="0">
                  <a:moveTo>
                    <a:pt x="514" y="1"/>
                  </a:moveTo>
                  <a:cubicBezTo>
                    <a:pt x="230" y="1"/>
                    <a:pt x="1" y="230"/>
                    <a:pt x="1" y="514"/>
                  </a:cubicBezTo>
                  <a:lnTo>
                    <a:pt x="792" y="514"/>
                  </a:lnTo>
                  <a:lnTo>
                    <a:pt x="792" y="1093"/>
                  </a:lnTo>
                  <a:lnTo>
                    <a:pt x="1273" y="1093"/>
                  </a:lnTo>
                  <a:lnTo>
                    <a:pt x="1273" y="514"/>
                  </a:lnTo>
                  <a:lnTo>
                    <a:pt x="2064" y="514"/>
                  </a:lnTo>
                  <a:cubicBezTo>
                    <a:pt x="2064" y="230"/>
                    <a:pt x="1835" y="1"/>
                    <a:pt x="15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4"/>
            <p:cNvSpPr/>
            <p:nvPr/>
          </p:nvSpPr>
          <p:spPr>
            <a:xfrm>
              <a:off x="-1626614" y="2890301"/>
              <a:ext cx="89500" cy="86806"/>
            </a:xfrm>
            <a:custGeom>
              <a:avLst/>
              <a:gdLst/>
              <a:ahLst/>
              <a:cxnLst/>
              <a:rect l="l" t="t" r="r" b="b"/>
              <a:pathLst>
                <a:path w="1196" h="1160" extrusionOk="0">
                  <a:moveTo>
                    <a:pt x="260" y="0"/>
                  </a:moveTo>
                  <a:cubicBezTo>
                    <a:pt x="166" y="0"/>
                    <a:pt x="71" y="35"/>
                    <a:pt x="0" y="106"/>
                  </a:cubicBezTo>
                  <a:lnTo>
                    <a:pt x="404" y="510"/>
                  </a:lnTo>
                  <a:lnTo>
                    <a:pt x="110" y="805"/>
                  </a:lnTo>
                  <a:lnTo>
                    <a:pt x="355" y="1051"/>
                  </a:lnTo>
                  <a:lnTo>
                    <a:pt x="650" y="756"/>
                  </a:lnTo>
                  <a:lnTo>
                    <a:pt x="1054" y="1160"/>
                  </a:lnTo>
                  <a:cubicBezTo>
                    <a:pt x="1196" y="1018"/>
                    <a:pt x="1196" y="783"/>
                    <a:pt x="1054" y="641"/>
                  </a:cubicBezTo>
                  <a:lnTo>
                    <a:pt x="519" y="106"/>
                  </a:lnTo>
                  <a:cubicBezTo>
                    <a:pt x="448" y="35"/>
                    <a:pt x="354"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4"/>
            <p:cNvSpPr/>
            <p:nvPr/>
          </p:nvSpPr>
          <p:spPr>
            <a:xfrm>
              <a:off x="-1867202" y="3172347"/>
              <a:ext cx="80520" cy="80969"/>
            </a:xfrm>
            <a:custGeom>
              <a:avLst/>
              <a:gdLst/>
              <a:ahLst/>
              <a:cxnLst/>
              <a:rect l="l" t="t" r="r" b="b"/>
              <a:pathLst>
                <a:path w="1076" h="1082" extrusionOk="0">
                  <a:moveTo>
                    <a:pt x="535" y="0"/>
                  </a:moveTo>
                  <a:cubicBezTo>
                    <a:pt x="240" y="0"/>
                    <a:pt x="0" y="246"/>
                    <a:pt x="0" y="541"/>
                  </a:cubicBezTo>
                  <a:cubicBezTo>
                    <a:pt x="0" y="835"/>
                    <a:pt x="240" y="1081"/>
                    <a:pt x="535" y="1081"/>
                  </a:cubicBezTo>
                  <a:cubicBezTo>
                    <a:pt x="835" y="1081"/>
                    <a:pt x="1076" y="835"/>
                    <a:pt x="1076" y="541"/>
                  </a:cubicBezTo>
                  <a:cubicBezTo>
                    <a:pt x="1076" y="246"/>
                    <a:pt x="835"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44"/>
          <p:cNvGrpSpPr/>
          <p:nvPr/>
        </p:nvGrpSpPr>
        <p:grpSpPr>
          <a:xfrm>
            <a:off x="1231395" y="1008306"/>
            <a:ext cx="6799579" cy="1635093"/>
            <a:chOff x="1171620" y="1442638"/>
            <a:chExt cx="6799579" cy="1635093"/>
          </a:xfrm>
        </p:grpSpPr>
        <p:grpSp>
          <p:nvGrpSpPr>
            <p:cNvPr id="731" name="Google Shape;731;p44"/>
            <p:cNvGrpSpPr/>
            <p:nvPr/>
          </p:nvGrpSpPr>
          <p:grpSpPr>
            <a:xfrm>
              <a:off x="1171620" y="1773563"/>
              <a:ext cx="1891026" cy="1304167"/>
              <a:chOff x="-5563818" y="3542829"/>
              <a:chExt cx="905751" cy="624661"/>
            </a:xfrm>
          </p:grpSpPr>
          <p:sp>
            <p:nvSpPr>
              <p:cNvPr id="732" name="Google Shape;732;p44"/>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4"/>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44"/>
            <p:cNvGrpSpPr/>
            <p:nvPr/>
          </p:nvGrpSpPr>
          <p:grpSpPr>
            <a:xfrm flipH="1">
              <a:off x="6080173" y="1773517"/>
              <a:ext cx="1891026" cy="1304167"/>
              <a:chOff x="-5563818" y="3542829"/>
              <a:chExt cx="905751" cy="624661"/>
            </a:xfrm>
          </p:grpSpPr>
          <p:sp>
            <p:nvSpPr>
              <p:cNvPr id="735" name="Google Shape;735;p44"/>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4"/>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p44"/>
            <p:cNvSpPr/>
            <p:nvPr/>
          </p:nvSpPr>
          <p:spPr>
            <a:xfrm>
              <a:off x="2213413" y="1442638"/>
              <a:ext cx="4717142" cy="1304175"/>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 name="Google Shape;738;p44"/>
          <p:cNvSpPr txBox="1">
            <a:spLocks noGrp="1"/>
          </p:cNvSpPr>
          <p:nvPr>
            <p:ph type="subTitle" idx="1"/>
          </p:nvPr>
        </p:nvSpPr>
        <p:spPr>
          <a:xfrm>
            <a:off x="2247809" y="3098897"/>
            <a:ext cx="4648382" cy="8010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1800" dirty="0">
                <a:cs typeface="+mj-cs"/>
              </a:rPr>
              <a:t>يسعى التسويق الرياضي إلى تعزيز الأنشطة الرياضية وتوجيه الجمهور نحو ممارسة الرياضة وتوضيح قيمتها كأسلوب حياة، بالإضافة إلى تحقيق عائد مادي. عدم فهم أهميته أو وجود متخصصين في التسويق الرياضي بالمؤسسات الرياضية يعكس الحاجة الملحة لتطويره وتطبيق أساليبه بفعالية في هذا المجال.</a:t>
            </a:r>
            <a:endParaRPr sz="1800" dirty="0">
              <a:cs typeface="+mj-cs"/>
            </a:endParaRPr>
          </a:p>
        </p:txBody>
      </p:sp>
      <p:sp>
        <p:nvSpPr>
          <p:cNvPr id="739" name="Google Shape;739;p44"/>
          <p:cNvSpPr/>
          <p:nvPr/>
        </p:nvSpPr>
        <p:spPr>
          <a:xfrm>
            <a:off x="398020" y="241450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4"/>
          <p:cNvSpPr/>
          <p:nvPr/>
        </p:nvSpPr>
        <p:spPr>
          <a:xfrm>
            <a:off x="5223270" y="65034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4"/>
          <p:cNvSpPr/>
          <p:nvPr/>
        </p:nvSpPr>
        <p:spPr>
          <a:xfrm>
            <a:off x="7159520" y="41104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4"/>
          <p:cNvSpPr/>
          <p:nvPr/>
        </p:nvSpPr>
        <p:spPr>
          <a:xfrm>
            <a:off x="8563001" y="4416428"/>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4"/>
          <p:cNvSpPr/>
          <p:nvPr/>
        </p:nvSpPr>
        <p:spPr>
          <a:xfrm>
            <a:off x="1931848" y="2081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4"/>
          <p:cNvSpPr/>
          <p:nvPr/>
        </p:nvSpPr>
        <p:spPr>
          <a:xfrm>
            <a:off x="7077073" y="4327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4"/>
          <p:cNvSpPr/>
          <p:nvPr/>
        </p:nvSpPr>
        <p:spPr>
          <a:xfrm>
            <a:off x="1566173" y="42794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4"/>
          <p:cNvSpPr/>
          <p:nvPr/>
        </p:nvSpPr>
        <p:spPr>
          <a:xfrm>
            <a:off x="3299798" y="480238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4"/>
          <p:cNvSpPr txBox="1">
            <a:spLocks noGrp="1"/>
          </p:cNvSpPr>
          <p:nvPr>
            <p:ph type="title"/>
          </p:nvPr>
        </p:nvSpPr>
        <p:spPr>
          <a:xfrm>
            <a:off x="2571975" y="884343"/>
            <a:ext cx="4119600" cy="137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sz="3600" dirty="0">
                <a:solidFill>
                  <a:schemeClr val="lt1"/>
                </a:solidFill>
                <a:cs typeface="+mj-cs"/>
              </a:rPr>
              <a:t>أهمية التسويق الرياضي</a:t>
            </a:r>
            <a:endParaRPr sz="3600"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8">
          <a:extLst>
            <a:ext uri="{FF2B5EF4-FFF2-40B4-BE49-F238E27FC236}">
              <a16:creationId xmlns:a16="http://schemas.microsoft.com/office/drawing/2014/main" id="{FF8B8504-A849-CD7E-680E-78D6F6C9BA9A}"/>
            </a:ext>
          </a:extLst>
        </p:cNvPr>
        <p:cNvGrpSpPr/>
        <p:nvPr/>
      </p:nvGrpSpPr>
      <p:grpSpPr>
        <a:xfrm>
          <a:off x="0" y="0"/>
          <a:ext cx="0" cy="0"/>
          <a:chOff x="0" y="0"/>
          <a:chExt cx="0" cy="0"/>
        </a:xfrm>
      </p:grpSpPr>
      <p:grpSp>
        <p:nvGrpSpPr>
          <p:cNvPr id="1139" name="Google Shape;1139;p50">
            <a:extLst>
              <a:ext uri="{FF2B5EF4-FFF2-40B4-BE49-F238E27FC236}">
                <a16:creationId xmlns:a16="http://schemas.microsoft.com/office/drawing/2014/main" id="{76E5A0E8-7C5B-EA25-57E7-EB9695FC0631}"/>
              </a:ext>
            </a:extLst>
          </p:cNvPr>
          <p:cNvGrpSpPr/>
          <p:nvPr/>
        </p:nvGrpSpPr>
        <p:grpSpPr>
          <a:xfrm>
            <a:off x="220330" y="558900"/>
            <a:ext cx="8702146" cy="782246"/>
            <a:chOff x="220330" y="558900"/>
            <a:chExt cx="8702146" cy="782246"/>
          </a:xfrm>
        </p:grpSpPr>
        <p:grpSp>
          <p:nvGrpSpPr>
            <p:cNvPr id="1140" name="Google Shape;1140;p50">
              <a:extLst>
                <a:ext uri="{FF2B5EF4-FFF2-40B4-BE49-F238E27FC236}">
                  <a16:creationId xmlns:a16="http://schemas.microsoft.com/office/drawing/2014/main" id="{9CC713FC-CB81-B6CC-AD8E-E640237AFD4E}"/>
                </a:ext>
              </a:extLst>
            </p:cNvPr>
            <p:cNvGrpSpPr/>
            <p:nvPr/>
          </p:nvGrpSpPr>
          <p:grpSpPr>
            <a:xfrm flipH="1">
              <a:off x="8016726" y="716485"/>
              <a:ext cx="905751" cy="624661"/>
              <a:chOff x="-5563818" y="3542829"/>
              <a:chExt cx="905751" cy="624661"/>
            </a:xfrm>
          </p:grpSpPr>
          <p:sp>
            <p:nvSpPr>
              <p:cNvPr id="1141" name="Google Shape;1141;p50">
                <a:extLst>
                  <a:ext uri="{FF2B5EF4-FFF2-40B4-BE49-F238E27FC236}">
                    <a16:creationId xmlns:a16="http://schemas.microsoft.com/office/drawing/2014/main" id="{02A032A0-ED86-FF03-1480-873F3FFD40CD}"/>
                  </a:ext>
                </a:extLst>
              </p:cNvPr>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0">
                <a:extLst>
                  <a:ext uri="{FF2B5EF4-FFF2-40B4-BE49-F238E27FC236}">
                    <a16:creationId xmlns:a16="http://schemas.microsoft.com/office/drawing/2014/main" id="{CFF8BB2E-886F-635F-46B6-79051EF9EA4C}"/>
                  </a:ext>
                </a:extLst>
              </p:cNvPr>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3" name="Google Shape;1143;p50">
              <a:extLst>
                <a:ext uri="{FF2B5EF4-FFF2-40B4-BE49-F238E27FC236}">
                  <a16:creationId xmlns:a16="http://schemas.microsoft.com/office/drawing/2014/main" id="{3B4D8516-2D99-435A-9DD2-6EA8A78321F6}"/>
                </a:ext>
              </a:extLst>
            </p:cNvPr>
            <p:cNvGrpSpPr/>
            <p:nvPr/>
          </p:nvGrpSpPr>
          <p:grpSpPr>
            <a:xfrm>
              <a:off x="220330" y="716484"/>
              <a:ext cx="905751" cy="624661"/>
              <a:chOff x="-5563818" y="3542829"/>
              <a:chExt cx="905751" cy="624661"/>
            </a:xfrm>
          </p:grpSpPr>
          <p:sp>
            <p:nvSpPr>
              <p:cNvPr id="1144" name="Google Shape;1144;p50">
                <a:extLst>
                  <a:ext uri="{FF2B5EF4-FFF2-40B4-BE49-F238E27FC236}">
                    <a16:creationId xmlns:a16="http://schemas.microsoft.com/office/drawing/2014/main" id="{C017D815-A4A1-EBEE-E13F-08D26D1D8FAD}"/>
                  </a:ext>
                </a:extLst>
              </p:cNvPr>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0">
                <a:extLst>
                  <a:ext uri="{FF2B5EF4-FFF2-40B4-BE49-F238E27FC236}">
                    <a16:creationId xmlns:a16="http://schemas.microsoft.com/office/drawing/2014/main" id="{92A248AB-EA43-989D-5138-4703169758BB}"/>
                  </a:ext>
                </a:extLst>
              </p:cNvPr>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50">
              <a:extLst>
                <a:ext uri="{FF2B5EF4-FFF2-40B4-BE49-F238E27FC236}">
                  <a16:creationId xmlns:a16="http://schemas.microsoft.com/office/drawing/2014/main" id="{EF162BF9-3EB3-10F8-8BFE-EC54E18EA3AC}"/>
                </a:ext>
              </a:extLst>
            </p:cNvPr>
            <p:cNvSpPr/>
            <p:nvPr/>
          </p:nvSpPr>
          <p:spPr>
            <a:xfrm>
              <a:off x="719987" y="558900"/>
              <a:ext cx="7704026" cy="624828"/>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7" name="Google Shape;1147;p50">
            <a:extLst>
              <a:ext uri="{FF2B5EF4-FFF2-40B4-BE49-F238E27FC236}">
                <a16:creationId xmlns:a16="http://schemas.microsoft.com/office/drawing/2014/main" id="{58871217-C357-BAC4-CE1C-D209DC0FE6C3}"/>
              </a:ext>
            </a:extLst>
          </p:cNvPr>
          <p:cNvSpPr txBox="1">
            <a:spLocks noGrp="1"/>
          </p:cNvSpPr>
          <p:nvPr>
            <p:ph type="subTitle" idx="6"/>
          </p:nvPr>
        </p:nvSpPr>
        <p:spPr>
          <a:xfrm>
            <a:off x="535409" y="2686576"/>
            <a:ext cx="3954609" cy="2614349"/>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fr-FR" sz="1600" dirty="0">
                <a:cs typeface="+mj-cs"/>
              </a:rPr>
              <a:t> </a:t>
            </a:r>
            <a:r>
              <a:rPr lang="ar-DZ" sz="1600" dirty="0" err="1">
                <a:cs typeface="+mj-cs"/>
              </a:rPr>
              <a:t>الإرتقاء</a:t>
            </a:r>
            <a:r>
              <a:rPr lang="ar-DZ" sz="1600" dirty="0">
                <a:cs typeface="+mj-cs"/>
              </a:rPr>
              <a:t> بمستوى الأنشطة الرياضية ومجالات التربية البدنية والرياضية</a:t>
            </a:r>
            <a:r>
              <a:rPr lang="fr-FR" sz="1600" dirty="0">
                <a:cs typeface="+mj-cs"/>
              </a:rPr>
              <a:t> </a:t>
            </a:r>
            <a:r>
              <a:rPr lang="ar-DZ" sz="1600" dirty="0">
                <a:cs typeface="+mj-cs"/>
              </a:rPr>
              <a:t>وبمستوى التعليم التدريب الإدارة والترويج الرياضي .</a:t>
            </a:r>
          </a:p>
          <a:p>
            <a:pPr marL="0" lvl="0" indent="0" algn="r" rtl="1">
              <a:spcBef>
                <a:spcPts val="0"/>
              </a:spcBef>
              <a:spcAft>
                <a:spcPts val="0"/>
              </a:spcAft>
              <a:buNone/>
            </a:pPr>
            <a:r>
              <a:rPr lang="fr-FR" sz="1600" dirty="0">
                <a:cs typeface="+mj-cs"/>
              </a:rPr>
              <a:t> </a:t>
            </a:r>
            <a:r>
              <a:rPr lang="ar-DZ" sz="1600" dirty="0">
                <a:cs typeface="+mj-cs"/>
              </a:rPr>
              <a:t>جذب </a:t>
            </a:r>
            <a:r>
              <a:rPr lang="ar-DZ" sz="1600" dirty="0" err="1">
                <a:cs typeface="+mj-cs"/>
              </a:rPr>
              <a:t>إهتمام</a:t>
            </a:r>
            <a:r>
              <a:rPr lang="ar-DZ" sz="1600" dirty="0">
                <a:cs typeface="+mj-cs"/>
              </a:rPr>
              <a:t> الجمهور نحو ممارسة الرياضة .</a:t>
            </a:r>
          </a:p>
          <a:p>
            <a:pPr marL="0" lvl="0" indent="0" algn="r" rtl="1">
              <a:spcBef>
                <a:spcPts val="0"/>
              </a:spcBef>
              <a:spcAft>
                <a:spcPts val="0"/>
              </a:spcAft>
              <a:buNone/>
            </a:pPr>
            <a:r>
              <a:rPr lang="fr-FR" sz="1600" dirty="0">
                <a:cs typeface="+mj-cs"/>
              </a:rPr>
              <a:t> </a:t>
            </a:r>
            <a:r>
              <a:rPr lang="ar-DZ" sz="1600" dirty="0">
                <a:cs typeface="+mj-cs"/>
              </a:rPr>
              <a:t>توفير </a:t>
            </a:r>
            <a:r>
              <a:rPr lang="ar-DZ" sz="1600" dirty="0" err="1">
                <a:cs typeface="+mj-cs"/>
              </a:rPr>
              <a:t>إحتياجات</a:t>
            </a:r>
            <a:r>
              <a:rPr lang="ar-DZ" sz="1600" dirty="0">
                <a:cs typeface="+mj-cs"/>
              </a:rPr>
              <a:t> المستفيدين من الأنشطة الرياضية أو المنتوج الرياضي .</a:t>
            </a:r>
          </a:p>
          <a:p>
            <a:pPr marL="0" lvl="0" indent="0" algn="r" rtl="1">
              <a:spcBef>
                <a:spcPts val="0"/>
              </a:spcBef>
              <a:spcAft>
                <a:spcPts val="0"/>
              </a:spcAft>
              <a:buNone/>
            </a:pPr>
            <a:r>
              <a:rPr lang="fr-FR" sz="1600" dirty="0">
                <a:cs typeface="+mj-cs"/>
              </a:rPr>
              <a:t> </a:t>
            </a:r>
            <a:r>
              <a:rPr lang="ar-DZ" sz="1600" dirty="0">
                <a:cs typeface="+mj-cs"/>
              </a:rPr>
              <a:t>تحقيق العائد المادي والربح الوفير لزيادة مداخيل الرياضية .</a:t>
            </a:r>
          </a:p>
        </p:txBody>
      </p:sp>
      <p:sp>
        <p:nvSpPr>
          <p:cNvPr id="1150" name="Google Shape;1150;p50">
            <a:extLst>
              <a:ext uri="{FF2B5EF4-FFF2-40B4-BE49-F238E27FC236}">
                <a16:creationId xmlns:a16="http://schemas.microsoft.com/office/drawing/2014/main" id="{5F9A2EFE-DD07-B5C5-6F7A-C25F5CE30E12}"/>
              </a:ext>
            </a:extLst>
          </p:cNvPr>
          <p:cNvSpPr txBox="1">
            <a:spLocks noGrp="1"/>
          </p:cNvSpPr>
          <p:nvPr>
            <p:ph type="title" idx="3"/>
          </p:nvPr>
        </p:nvSpPr>
        <p:spPr>
          <a:xfrm>
            <a:off x="4837915" y="1888675"/>
            <a:ext cx="2426100" cy="466200"/>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DZ" sz="2000" dirty="0">
                <a:cs typeface="+mj-cs"/>
              </a:rPr>
              <a:t>بالنسبة للمؤسسة الاقتصادية الخاصة </a:t>
            </a:r>
            <a:endParaRPr sz="2000" dirty="0">
              <a:cs typeface="+mj-cs"/>
            </a:endParaRPr>
          </a:p>
        </p:txBody>
      </p:sp>
      <p:sp>
        <p:nvSpPr>
          <p:cNvPr id="1151" name="Google Shape;1151;p50">
            <a:extLst>
              <a:ext uri="{FF2B5EF4-FFF2-40B4-BE49-F238E27FC236}">
                <a16:creationId xmlns:a16="http://schemas.microsoft.com/office/drawing/2014/main" id="{F41569C0-26F9-F3FA-74E2-C1307788B9CB}"/>
              </a:ext>
            </a:extLst>
          </p:cNvPr>
          <p:cNvSpPr txBox="1">
            <a:spLocks noGrp="1"/>
          </p:cNvSpPr>
          <p:nvPr>
            <p:ph type="subTitle" idx="4"/>
          </p:nvPr>
        </p:nvSpPr>
        <p:spPr>
          <a:xfrm>
            <a:off x="4735551" y="2678851"/>
            <a:ext cx="3419217" cy="1833676"/>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sz="1600" dirty="0">
                <a:cs typeface="+mj-cs"/>
              </a:rPr>
              <a:t>. زيادة حجم البيع لمنتوجات الشركة أو ماركة معينة من تلك المنتوجات</a:t>
            </a:r>
            <a:endParaRPr lang="fr-FR" sz="1600" dirty="0">
              <a:cs typeface="+mj-cs"/>
            </a:endParaRPr>
          </a:p>
          <a:p>
            <a:pPr marL="0" lvl="0" indent="0" rtl="1">
              <a:spcBef>
                <a:spcPts val="0"/>
              </a:spcBef>
              <a:spcAft>
                <a:spcPts val="0"/>
              </a:spcAft>
              <a:buNone/>
            </a:pPr>
            <a:endParaRPr lang="ar-DZ" sz="1600" dirty="0">
              <a:cs typeface="+mj-cs"/>
            </a:endParaRPr>
          </a:p>
          <a:p>
            <a:pPr marL="0" indent="0" rtl="1"/>
            <a:r>
              <a:rPr lang="ar-DZ" sz="1600" dirty="0">
                <a:cs typeface="+mj-cs"/>
              </a:rPr>
              <a:t>.</a:t>
            </a:r>
            <a:r>
              <a:rPr lang="fr-FR" sz="1600" dirty="0">
                <a:cs typeface="+mj-cs"/>
              </a:rPr>
              <a:t> </a:t>
            </a:r>
            <a:r>
              <a:rPr lang="ar-DZ" sz="1600" dirty="0">
                <a:cs typeface="+mj-cs"/>
              </a:rPr>
              <a:t>تنمية صورة وشعبية المنتوج في أذهان</a:t>
            </a:r>
            <a:r>
              <a:rPr lang="fr-FR" sz="1600" dirty="0">
                <a:cs typeface="+mj-cs"/>
              </a:rPr>
              <a:t> </a:t>
            </a:r>
            <a:r>
              <a:rPr lang="ar-DZ" sz="1600" dirty="0">
                <a:cs typeface="+mj-cs"/>
              </a:rPr>
              <a:t>الجمهور.</a:t>
            </a:r>
            <a:endParaRPr lang="fr-FR" sz="1600" dirty="0">
              <a:cs typeface="+mj-cs"/>
            </a:endParaRPr>
          </a:p>
          <a:p>
            <a:pPr marL="0" indent="0" rtl="1"/>
            <a:endParaRPr lang="ar-DZ" sz="1600" dirty="0">
              <a:cs typeface="+mj-cs"/>
            </a:endParaRPr>
          </a:p>
          <a:p>
            <a:pPr marL="0" lvl="0" indent="0" rtl="1">
              <a:spcBef>
                <a:spcPts val="0"/>
              </a:spcBef>
              <a:spcAft>
                <a:spcPts val="0"/>
              </a:spcAft>
              <a:buNone/>
            </a:pPr>
            <a:r>
              <a:rPr lang="ar-DZ" sz="1600" dirty="0">
                <a:cs typeface="+mj-cs"/>
              </a:rPr>
              <a:t>.</a:t>
            </a:r>
            <a:r>
              <a:rPr lang="fr-FR" sz="1600" dirty="0">
                <a:cs typeface="+mj-cs"/>
              </a:rPr>
              <a:t> </a:t>
            </a:r>
            <a:r>
              <a:rPr lang="ar-DZ" sz="1600" dirty="0">
                <a:cs typeface="+mj-cs"/>
              </a:rPr>
              <a:t>إبراز دور المؤسسة </a:t>
            </a:r>
            <a:r>
              <a:rPr lang="ar-DZ" sz="1600" dirty="0" err="1">
                <a:cs typeface="+mj-cs"/>
              </a:rPr>
              <a:t>الإقتصادية</a:t>
            </a:r>
            <a:r>
              <a:rPr lang="ar-DZ" sz="1600" dirty="0">
                <a:cs typeface="+mj-cs"/>
              </a:rPr>
              <a:t> الرائد والمسؤول </a:t>
            </a:r>
            <a:r>
              <a:rPr lang="ar-DZ" sz="1600" dirty="0" err="1">
                <a:cs typeface="+mj-cs"/>
              </a:rPr>
              <a:t>إجتماعيا</a:t>
            </a:r>
            <a:r>
              <a:rPr lang="ar-DZ" sz="1600" dirty="0">
                <a:cs typeface="+mj-cs"/>
              </a:rPr>
              <a:t> والمتمثل في مساهمتها في تنمية أحد الأنشطة المهمة </a:t>
            </a:r>
            <a:r>
              <a:rPr lang="ar-DZ" sz="1600" dirty="0" err="1">
                <a:cs typeface="+mj-cs"/>
              </a:rPr>
              <a:t>إجتماعيا</a:t>
            </a:r>
            <a:r>
              <a:rPr lang="ar-DZ" sz="1600" dirty="0">
                <a:cs typeface="+mj-cs"/>
              </a:rPr>
              <a:t> وتطويرها</a:t>
            </a:r>
          </a:p>
        </p:txBody>
      </p:sp>
      <p:sp>
        <p:nvSpPr>
          <p:cNvPr id="1152" name="Google Shape;1152;p50">
            <a:extLst>
              <a:ext uri="{FF2B5EF4-FFF2-40B4-BE49-F238E27FC236}">
                <a16:creationId xmlns:a16="http://schemas.microsoft.com/office/drawing/2014/main" id="{960EE0F6-7770-3E3E-1017-4424F62D3DE9}"/>
              </a:ext>
            </a:extLst>
          </p:cNvPr>
          <p:cNvSpPr txBox="1">
            <a:spLocks noGrp="1"/>
          </p:cNvSpPr>
          <p:nvPr>
            <p:ph type="title" idx="5"/>
          </p:nvPr>
        </p:nvSpPr>
        <p:spPr>
          <a:xfrm>
            <a:off x="1701772" y="1888675"/>
            <a:ext cx="2426100" cy="4662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2000" dirty="0">
                <a:cs typeface="+mj-cs"/>
              </a:rPr>
              <a:t>بالنسبة للأندية الرياضية </a:t>
            </a:r>
            <a:endParaRPr sz="2000" dirty="0">
              <a:cs typeface="+mj-cs"/>
            </a:endParaRPr>
          </a:p>
        </p:txBody>
      </p:sp>
      <p:sp>
        <p:nvSpPr>
          <p:cNvPr id="1155" name="Google Shape;1155;p50">
            <a:extLst>
              <a:ext uri="{FF2B5EF4-FFF2-40B4-BE49-F238E27FC236}">
                <a16:creationId xmlns:a16="http://schemas.microsoft.com/office/drawing/2014/main" id="{5DB7F42E-23AD-F6FA-4F37-CCDD05C6BD8B}"/>
              </a:ext>
            </a:extLst>
          </p:cNvPr>
          <p:cNvSpPr/>
          <p:nvPr/>
        </p:nvSpPr>
        <p:spPr>
          <a:xfrm>
            <a:off x="220320" y="182214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0">
            <a:extLst>
              <a:ext uri="{FF2B5EF4-FFF2-40B4-BE49-F238E27FC236}">
                <a16:creationId xmlns:a16="http://schemas.microsoft.com/office/drawing/2014/main" id="{9A164461-2D38-6005-270E-CFA49D24F966}"/>
              </a:ext>
            </a:extLst>
          </p:cNvPr>
          <p:cNvSpPr/>
          <p:nvPr/>
        </p:nvSpPr>
        <p:spPr>
          <a:xfrm>
            <a:off x="5158045" y="11282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0">
            <a:extLst>
              <a:ext uri="{FF2B5EF4-FFF2-40B4-BE49-F238E27FC236}">
                <a16:creationId xmlns:a16="http://schemas.microsoft.com/office/drawing/2014/main" id="{E6CC3AEE-7560-D3F8-8F0C-E881A026C895}"/>
              </a:ext>
            </a:extLst>
          </p:cNvPr>
          <p:cNvSpPr/>
          <p:nvPr/>
        </p:nvSpPr>
        <p:spPr>
          <a:xfrm>
            <a:off x="4571995" y="30124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0">
            <a:extLst>
              <a:ext uri="{FF2B5EF4-FFF2-40B4-BE49-F238E27FC236}">
                <a16:creationId xmlns:a16="http://schemas.microsoft.com/office/drawing/2014/main" id="{2B23CD37-D077-B584-3860-4D2F894F8485}"/>
              </a:ext>
            </a:extLst>
          </p:cNvPr>
          <p:cNvSpPr/>
          <p:nvPr/>
        </p:nvSpPr>
        <p:spPr>
          <a:xfrm>
            <a:off x="8684073" y="26788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0">
            <a:extLst>
              <a:ext uri="{FF2B5EF4-FFF2-40B4-BE49-F238E27FC236}">
                <a16:creationId xmlns:a16="http://schemas.microsoft.com/office/drawing/2014/main" id="{7B3AA71B-176A-AE59-1D08-9A0D52B6F468}"/>
              </a:ext>
            </a:extLst>
          </p:cNvPr>
          <p:cNvSpPr/>
          <p:nvPr/>
        </p:nvSpPr>
        <p:spPr>
          <a:xfrm>
            <a:off x="1590173" y="2504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0">
            <a:extLst>
              <a:ext uri="{FF2B5EF4-FFF2-40B4-BE49-F238E27FC236}">
                <a16:creationId xmlns:a16="http://schemas.microsoft.com/office/drawing/2014/main" id="{3721B489-4D8A-F3F6-8DDF-7A57A25BEC01}"/>
              </a:ext>
            </a:extLst>
          </p:cNvPr>
          <p:cNvSpPr/>
          <p:nvPr/>
        </p:nvSpPr>
        <p:spPr>
          <a:xfrm>
            <a:off x="8470373" y="3586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0">
            <a:extLst>
              <a:ext uri="{FF2B5EF4-FFF2-40B4-BE49-F238E27FC236}">
                <a16:creationId xmlns:a16="http://schemas.microsoft.com/office/drawing/2014/main" id="{51A1A7A8-4211-4E3F-12DE-B96F2DEA9CB5}"/>
              </a:ext>
            </a:extLst>
          </p:cNvPr>
          <p:cNvSpPr/>
          <p:nvPr/>
        </p:nvSpPr>
        <p:spPr>
          <a:xfrm>
            <a:off x="459497" y="421371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0">
            <a:extLst>
              <a:ext uri="{FF2B5EF4-FFF2-40B4-BE49-F238E27FC236}">
                <a16:creationId xmlns:a16="http://schemas.microsoft.com/office/drawing/2014/main" id="{222B6607-EB8E-0687-ED37-E35A0771AAE0}"/>
              </a:ext>
            </a:extLst>
          </p:cNvPr>
          <p:cNvSpPr/>
          <p:nvPr/>
        </p:nvSpPr>
        <p:spPr>
          <a:xfrm>
            <a:off x="8469601" y="4213718"/>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0">
            <a:extLst>
              <a:ext uri="{FF2B5EF4-FFF2-40B4-BE49-F238E27FC236}">
                <a16:creationId xmlns:a16="http://schemas.microsoft.com/office/drawing/2014/main" id="{2787BD18-F3E6-B13E-6A9A-40981DE20064}"/>
              </a:ext>
            </a:extLst>
          </p:cNvPr>
          <p:cNvSpPr/>
          <p:nvPr/>
        </p:nvSpPr>
        <p:spPr>
          <a:xfrm>
            <a:off x="3742548" y="1393739"/>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50">
            <a:extLst>
              <a:ext uri="{FF2B5EF4-FFF2-40B4-BE49-F238E27FC236}">
                <a16:creationId xmlns:a16="http://schemas.microsoft.com/office/drawing/2014/main" id="{80AE5E0D-8E9B-F789-0401-A5639458C1A4}"/>
              </a:ext>
            </a:extLst>
          </p:cNvPr>
          <p:cNvGrpSpPr/>
          <p:nvPr/>
        </p:nvGrpSpPr>
        <p:grpSpPr>
          <a:xfrm>
            <a:off x="7395556" y="1983185"/>
            <a:ext cx="782292" cy="782243"/>
            <a:chOff x="6561747" y="1712981"/>
            <a:chExt cx="500442" cy="500411"/>
          </a:xfrm>
        </p:grpSpPr>
        <p:sp>
          <p:nvSpPr>
            <p:cNvPr id="1187" name="Google Shape;1187;p50">
              <a:extLst>
                <a:ext uri="{FF2B5EF4-FFF2-40B4-BE49-F238E27FC236}">
                  <a16:creationId xmlns:a16="http://schemas.microsoft.com/office/drawing/2014/main" id="{58415A56-D713-4C49-CA94-76DC321D6151}"/>
                </a:ext>
              </a:extLst>
            </p:cNvPr>
            <p:cNvSpPr/>
            <p:nvPr/>
          </p:nvSpPr>
          <p:spPr>
            <a:xfrm>
              <a:off x="6561747" y="1712981"/>
              <a:ext cx="500442" cy="500411"/>
            </a:xfrm>
            <a:custGeom>
              <a:avLst/>
              <a:gdLst/>
              <a:ahLst/>
              <a:cxnLst/>
              <a:rect l="l" t="t" r="r" b="b"/>
              <a:pathLst>
                <a:path w="16018" h="16017" extrusionOk="0">
                  <a:moveTo>
                    <a:pt x="8009" y="1"/>
                  </a:moveTo>
                  <a:cubicBezTo>
                    <a:pt x="3587" y="1"/>
                    <a:pt x="1" y="3587"/>
                    <a:pt x="1" y="8009"/>
                  </a:cubicBezTo>
                  <a:cubicBezTo>
                    <a:pt x="1" y="12430"/>
                    <a:pt x="3587" y="16017"/>
                    <a:pt x="8009" y="16017"/>
                  </a:cubicBezTo>
                  <a:cubicBezTo>
                    <a:pt x="12436" y="16017"/>
                    <a:pt x="16017" y="12430"/>
                    <a:pt x="16017" y="8009"/>
                  </a:cubicBezTo>
                  <a:cubicBezTo>
                    <a:pt x="16017" y="3587"/>
                    <a:pt x="12436" y="1"/>
                    <a:pt x="8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a:extLst>
                <a:ext uri="{FF2B5EF4-FFF2-40B4-BE49-F238E27FC236}">
                  <a16:creationId xmlns:a16="http://schemas.microsoft.com/office/drawing/2014/main" id="{BA2D2911-655F-C0E5-1202-C5353346F4CA}"/>
                </a:ext>
              </a:extLst>
            </p:cNvPr>
            <p:cNvSpPr/>
            <p:nvPr/>
          </p:nvSpPr>
          <p:spPr>
            <a:xfrm>
              <a:off x="6639356" y="1816178"/>
              <a:ext cx="224290" cy="227695"/>
            </a:xfrm>
            <a:custGeom>
              <a:avLst/>
              <a:gdLst/>
              <a:ahLst/>
              <a:cxnLst/>
              <a:rect l="l" t="t" r="r" b="b"/>
              <a:pathLst>
                <a:path w="7179" h="7288" extrusionOk="0">
                  <a:moveTo>
                    <a:pt x="1" y="0"/>
                  </a:moveTo>
                  <a:lnTo>
                    <a:pt x="1" y="7288"/>
                  </a:lnTo>
                  <a:lnTo>
                    <a:pt x="5520" y="7288"/>
                  </a:lnTo>
                  <a:lnTo>
                    <a:pt x="7179" y="3330"/>
                  </a:lnTo>
                  <a:lnTo>
                    <a:pt x="5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a:extLst>
                <a:ext uri="{FF2B5EF4-FFF2-40B4-BE49-F238E27FC236}">
                  <a16:creationId xmlns:a16="http://schemas.microsoft.com/office/drawing/2014/main" id="{CF8458ED-2892-C3A8-F871-E972E0AF6FBE}"/>
                </a:ext>
              </a:extLst>
            </p:cNvPr>
            <p:cNvSpPr/>
            <p:nvPr/>
          </p:nvSpPr>
          <p:spPr>
            <a:xfrm>
              <a:off x="6812288" y="1816178"/>
              <a:ext cx="172990" cy="227695"/>
            </a:xfrm>
            <a:custGeom>
              <a:avLst/>
              <a:gdLst/>
              <a:ahLst/>
              <a:cxnLst/>
              <a:rect l="l" t="t" r="r" b="b"/>
              <a:pathLst>
                <a:path w="5537" h="7288" extrusionOk="0">
                  <a:moveTo>
                    <a:pt x="1" y="0"/>
                  </a:moveTo>
                  <a:lnTo>
                    <a:pt x="1" y="7288"/>
                  </a:lnTo>
                  <a:lnTo>
                    <a:pt x="5536" y="7288"/>
                  </a:lnTo>
                  <a:lnTo>
                    <a:pt x="55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a:extLst>
                <a:ext uri="{FF2B5EF4-FFF2-40B4-BE49-F238E27FC236}">
                  <a16:creationId xmlns:a16="http://schemas.microsoft.com/office/drawing/2014/main" id="{3FEE7001-02DE-9072-1C39-3BF09E4A9B2B}"/>
                </a:ext>
              </a:extLst>
            </p:cNvPr>
            <p:cNvSpPr/>
            <p:nvPr/>
          </p:nvSpPr>
          <p:spPr>
            <a:xfrm>
              <a:off x="6658820" y="1835799"/>
              <a:ext cx="163055" cy="188642"/>
            </a:xfrm>
            <a:custGeom>
              <a:avLst/>
              <a:gdLst/>
              <a:ahLst/>
              <a:cxnLst/>
              <a:rect l="l" t="t" r="r" b="b"/>
              <a:pathLst>
                <a:path w="5219" h="6038" extrusionOk="0">
                  <a:moveTo>
                    <a:pt x="0" y="0"/>
                  </a:moveTo>
                  <a:lnTo>
                    <a:pt x="0" y="6038"/>
                  </a:lnTo>
                  <a:lnTo>
                    <a:pt x="4913" y="6038"/>
                  </a:lnTo>
                  <a:lnTo>
                    <a:pt x="4913" y="5628"/>
                  </a:lnTo>
                  <a:lnTo>
                    <a:pt x="409" y="5628"/>
                  </a:lnTo>
                  <a:lnTo>
                    <a:pt x="409" y="404"/>
                  </a:lnTo>
                  <a:lnTo>
                    <a:pt x="4902" y="404"/>
                  </a:lnTo>
                  <a:lnTo>
                    <a:pt x="5219" y="213"/>
                  </a:lnTo>
                  <a:lnTo>
                    <a:pt x="49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a:extLst>
                <a:ext uri="{FF2B5EF4-FFF2-40B4-BE49-F238E27FC236}">
                  <a16:creationId xmlns:a16="http://schemas.microsoft.com/office/drawing/2014/main" id="{0C49734B-B3F1-E5A4-9216-32033D4239DA}"/>
                </a:ext>
              </a:extLst>
            </p:cNvPr>
            <p:cNvSpPr/>
            <p:nvPr/>
          </p:nvSpPr>
          <p:spPr>
            <a:xfrm>
              <a:off x="6812288" y="1835799"/>
              <a:ext cx="153369" cy="188642"/>
            </a:xfrm>
            <a:custGeom>
              <a:avLst/>
              <a:gdLst/>
              <a:ahLst/>
              <a:cxnLst/>
              <a:rect l="l" t="t" r="r" b="b"/>
              <a:pathLst>
                <a:path w="4909" h="6038" extrusionOk="0">
                  <a:moveTo>
                    <a:pt x="1" y="0"/>
                  </a:moveTo>
                  <a:lnTo>
                    <a:pt x="1" y="437"/>
                  </a:lnTo>
                  <a:lnTo>
                    <a:pt x="4472" y="437"/>
                  </a:lnTo>
                  <a:lnTo>
                    <a:pt x="4472" y="5628"/>
                  </a:lnTo>
                  <a:lnTo>
                    <a:pt x="1" y="5628"/>
                  </a:lnTo>
                  <a:lnTo>
                    <a:pt x="1" y="6038"/>
                  </a:lnTo>
                  <a:lnTo>
                    <a:pt x="4908" y="6038"/>
                  </a:lnTo>
                  <a:lnTo>
                    <a:pt x="49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a:extLst>
                <a:ext uri="{FF2B5EF4-FFF2-40B4-BE49-F238E27FC236}">
                  <a16:creationId xmlns:a16="http://schemas.microsoft.com/office/drawing/2014/main" id="{B07C1F29-2814-9847-A0AE-5FE4CED3EA23}"/>
                </a:ext>
              </a:extLst>
            </p:cNvPr>
            <p:cNvSpPr/>
            <p:nvPr/>
          </p:nvSpPr>
          <p:spPr>
            <a:xfrm>
              <a:off x="6739991" y="1897348"/>
              <a:ext cx="82574" cy="110380"/>
            </a:xfrm>
            <a:custGeom>
              <a:avLst/>
              <a:gdLst/>
              <a:ahLst/>
              <a:cxnLst/>
              <a:rect l="l" t="t" r="r" b="b"/>
              <a:pathLst>
                <a:path w="2643" h="3533" extrusionOk="0">
                  <a:moveTo>
                    <a:pt x="0" y="1"/>
                  </a:moveTo>
                  <a:lnTo>
                    <a:pt x="0" y="3533"/>
                  </a:lnTo>
                  <a:lnTo>
                    <a:pt x="404" y="3533"/>
                  </a:lnTo>
                  <a:lnTo>
                    <a:pt x="404" y="405"/>
                  </a:lnTo>
                  <a:lnTo>
                    <a:pt x="2326" y="405"/>
                  </a:lnTo>
                  <a:lnTo>
                    <a:pt x="2642" y="236"/>
                  </a:lnTo>
                  <a:lnTo>
                    <a:pt x="23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a:extLst>
                <a:ext uri="{FF2B5EF4-FFF2-40B4-BE49-F238E27FC236}">
                  <a16:creationId xmlns:a16="http://schemas.microsoft.com/office/drawing/2014/main" id="{086287D5-6075-D3A3-B752-76FDE53A85F1}"/>
                </a:ext>
              </a:extLst>
            </p:cNvPr>
            <p:cNvSpPr/>
            <p:nvPr/>
          </p:nvSpPr>
          <p:spPr>
            <a:xfrm>
              <a:off x="6812288" y="1897348"/>
              <a:ext cx="72358" cy="110380"/>
            </a:xfrm>
            <a:custGeom>
              <a:avLst/>
              <a:gdLst/>
              <a:ahLst/>
              <a:cxnLst/>
              <a:rect l="l" t="t" r="r" b="b"/>
              <a:pathLst>
                <a:path w="2316" h="3533" extrusionOk="0">
                  <a:moveTo>
                    <a:pt x="1" y="1"/>
                  </a:moveTo>
                  <a:lnTo>
                    <a:pt x="1" y="405"/>
                  </a:lnTo>
                  <a:lnTo>
                    <a:pt x="1906" y="405"/>
                  </a:lnTo>
                  <a:lnTo>
                    <a:pt x="1906" y="3533"/>
                  </a:lnTo>
                  <a:lnTo>
                    <a:pt x="2315" y="3533"/>
                  </a:lnTo>
                  <a:lnTo>
                    <a:pt x="23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0">
              <a:extLst>
                <a:ext uri="{FF2B5EF4-FFF2-40B4-BE49-F238E27FC236}">
                  <a16:creationId xmlns:a16="http://schemas.microsoft.com/office/drawing/2014/main" id="{3FA07923-0DEE-92EA-ED77-C4AE0F0D35D5}"/>
                </a:ext>
              </a:extLst>
            </p:cNvPr>
            <p:cNvSpPr/>
            <p:nvPr/>
          </p:nvSpPr>
          <p:spPr>
            <a:xfrm>
              <a:off x="6744240" y="2022385"/>
              <a:ext cx="82574" cy="142778"/>
            </a:xfrm>
            <a:custGeom>
              <a:avLst/>
              <a:gdLst/>
              <a:ahLst/>
              <a:cxnLst/>
              <a:rect l="l" t="t" r="r" b="b"/>
              <a:pathLst>
                <a:path w="2643" h="4570" extrusionOk="0">
                  <a:moveTo>
                    <a:pt x="1928" y="1594"/>
                  </a:moveTo>
                  <a:lnTo>
                    <a:pt x="1928" y="2222"/>
                  </a:lnTo>
                  <a:lnTo>
                    <a:pt x="721" y="2222"/>
                  </a:lnTo>
                  <a:lnTo>
                    <a:pt x="645" y="1594"/>
                  </a:lnTo>
                  <a:close/>
                  <a:moveTo>
                    <a:pt x="1928" y="2724"/>
                  </a:moveTo>
                  <a:lnTo>
                    <a:pt x="1928" y="3346"/>
                  </a:lnTo>
                  <a:lnTo>
                    <a:pt x="852" y="3346"/>
                  </a:lnTo>
                  <a:lnTo>
                    <a:pt x="776" y="2724"/>
                  </a:lnTo>
                  <a:close/>
                  <a:moveTo>
                    <a:pt x="1928" y="0"/>
                  </a:moveTo>
                  <a:lnTo>
                    <a:pt x="1928" y="1125"/>
                  </a:lnTo>
                  <a:lnTo>
                    <a:pt x="563" y="1125"/>
                  </a:lnTo>
                  <a:lnTo>
                    <a:pt x="465" y="317"/>
                  </a:lnTo>
                  <a:lnTo>
                    <a:pt x="1" y="371"/>
                  </a:lnTo>
                  <a:lnTo>
                    <a:pt x="514" y="4569"/>
                  </a:lnTo>
                  <a:lnTo>
                    <a:pt x="1000" y="4569"/>
                  </a:lnTo>
                  <a:lnTo>
                    <a:pt x="907" y="3816"/>
                  </a:lnTo>
                  <a:lnTo>
                    <a:pt x="1928" y="3816"/>
                  </a:lnTo>
                  <a:lnTo>
                    <a:pt x="1928" y="4569"/>
                  </a:lnTo>
                  <a:lnTo>
                    <a:pt x="2163" y="4569"/>
                  </a:lnTo>
                  <a:lnTo>
                    <a:pt x="2190" y="3788"/>
                  </a:lnTo>
                  <a:lnTo>
                    <a:pt x="2643" y="3565"/>
                  </a:lnTo>
                  <a:lnTo>
                    <a:pt x="2201" y="3352"/>
                  </a:lnTo>
                  <a:lnTo>
                    <a:pt x="2223" y="2664"/>
                  </a:lnTo>
                  <a:lnTo>
                    <a:pt x="2643" y="2457"/>
                  </a:lnTo>
                  <a:lnTo>
                    <a:pt x="2234" y="2255"/>
                  </a:lnTo>
                  <a:lnTo>
                    <a:pt x="2212" y="1561"/>
                  </a:lnTo>
                  <a:lnTo>
                    <a:pt x="2643" y="1348"/>
                  </a:lnTo>
                  <a:lnTo>
                    <a:pt x="2195" y="1130"/>
                  </a:lnTo>
                  <a:lnTo>
                    <a:pt x="216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a:extLst>
                <a:ext uri="{FF2B5EF4-FFF2-40B4-BE49-F238E27FC236}">
                  <a16:creationId xmlns:a16="http://schemas.microsoft.com/office/drawing/2014/main" id="{CFAC6D76-5E75-2B87-32F9-10A41FCBE785}"/>
                </a:ext>
              </a:extLst>
            </p:cNvPr>
            <p:cNvSpPr/>
            <p:nvPr/>
          </p:nvSpPr>
          <p:spPr>
            <a:xfrm>
              <a:off x="6812288" y="2022385"/>
              <a:ext cx="70139" cy="142778"/>
            </a:xfrm>
            <a:custGeom>
              <a:avLst/>
              <a:gdLst/>
              <a:ahLst/>
              <a:cxnLst/>
              <a:rect l="l" t="t" r="r" b="b"/>
              <a:pathLst>
                <a:path w="2245" h="4570" extrusionOk="0">
                  <a:moveTo>
                    <a:pt x="1589" y="1594"/>
                  </a:moveTo>
                  <a:lnTo>
                    <a:pt x="1513" y="2222"/>
                  </a:lnTo>
                  <a:lnTo>
                    <a:pt x="219" y="2222"/>
                  </a:lnTo>
                  <a:lnTo>
                    <a:pt x="219" y="1594"/>
                  </a:lnTo>
                  <a:close/>
                  <a:moveTo>
                    <a:pt x="1458" y="2691"/>
                  </a:moveTo>
                  <a:lnTo>
                    <a:pt x="1382" y="3314"/>
                  </a:lnTo>
                  <a:lnTo>
                    <a:pt x="219" y="3314"/>
                  </a:lnTo>
                  <a:lnTo>
                    <a:pt x="219" y="2691"/>
                  </a:lnTo>
                  <a:close/>
                  <a:moveTo>
                    <a:pt x="1" y="0"/>
                  </a:moveTo>
                  <a:lnTo>
                    <a:pt x="1" y="4569"/>
                  </a:lnTo>
                  <a:lnTo>
                    <a:pt x="252" y="4569"/>
                  </a:lnTo>
                  <a:lnTo>
                    <a:pt x="252" y="3783"/>
                  </a:lnTo>
                  <a:lnTo>
                    <a:pt x="1458" y="3783"/>
                  </a:lnTo>
                  <a:lnTo>
                    <a:pt x="1355" y="4569"/>
                  </a:lnTo>
                  <a:lnTo>
                    <a:pt x="1737" y="4569"/>
                  </a:lnTo>
                  <a:lnTo>
                    <a:pt x="2244" y="377"/>
                  </a:lnTo>
                  <a:lnTo>
                    <a:pt x="1786" y="322"/>
                  </a:lnTo>
                  <a:lnTo>
                    <a:pt x="1688" y="1125"/>
                  </a:lnTo>
                  <a:lnTo>
                    <a:pt x="252" y="1125"/>
                  </a:lnTo>
                  <a:lnTo>
                    <a:pt x="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0">
              <a:extLst>
                <a:ext uri="{FF2B5EF4-FFF2-40B4-BE49-F238E27FC236}">
                  <a16:creationId xmlns:a16="http://schemas.microsoft.com/office/drawing/2014/main" id="{87851AAB-B68E-6F40-3DD3-71F65D6E39A8}"/>
                </a:ext>
              </a:extLst>
            </p:cNvPr>
            <p:cNvSpPr/>
            <p:nvPr/>
          </p:nvSpPr>
          <p:spPr>
            <a:xfrm>
              <a:off x="6725306" y="1999015"/>
              <a:ext cx="111411" cy="37022"/>
            </a:xfrm>
            <a:custGeom>
              <a:avLst/>
              <a:gdLst/>
              <a:ahLst/>
              <a:cxnLst/>
              <a:rect l="l" t="t" r="r" b="b"/>
              <a:pathLst>
                <a:path w="3566" h="1185" extrusionOk="0">
                  <a:moveTo>
                    <a:pt x="1" y="0"/>
                  </a:moveTo>
                  <a:lnTo>
                    <a:pt x="1" y="1185"/>
                  </a:lnTo>
                  <a:lnTo>
                    <a:pt x="2741" y="1185"/>
                  </a:lnTo>
                  <a:lnTo>
                    <a:pt x="3566" y="590"/>
                  </a:lnTo>
                  <a:lnTo>
                    <a:pt x="274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0">
              <a:extLst>
                <a:ext uri="{FF2B5EF4-FFF2-40B4-BE49-F238E27FC236}">
                  <a16:creationId xmlns:a16="http://schemas.microsoft.com/office/drawing/2014/main" id="{296F1925-170E-13B6-0D05-16778A3A707D}"/>
                </a:ext>
              </a:extLst>
            </p:cNvPr>
            <p:cNvSpPr/>
            <p:nvPr/>
          </p:nvSpPr>
          <p:spPr>
            <a:xfrm>
              <a:off x="6812288" y="1999015"/>
              <a:ext cx="86011" cy="37022"/>
            </a:xfrm>
            <a:custGeom>
              <a:avLst/>
              <a:gdLst/>
              <a:ahLst/>
              <a:cxnLst/>
              <a:rect l="l" t="t" r="r" b="b"/>
              <a:pathLst>
                <a:path w="2753" h="1185" extrusionOk="0">
                  <a:moveTo>
                    <a:pt x="1" y="0"/>
                  </a:moveTo>
                  <a:lnTo>
                    <a:pt x="1" y="1185"/>
                  </a:lnTo>
                  <a:lnTo>
                    <a:pt x="2752" y="1185"/>
                  </a:lnTo>
                  <a:lnTo>
                    <a:pt x="27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50">
            <a:extLst>
              <a:ext uri="{FF2B5EF4-FFF2-40B4-BE49-F238E27FC236}">
                <a16:creationId xmlns:a16="http://schemas.microsoft.com/office/drawing/2014/main" id="{8423FEC8-ADE5-3AD5-C004-3CE8980DAAEF}"/>
              </a:ext>
            </a:extLst>
          </p:cNvPr>
          <p:cNvGrpSpPr/>
          <p:nvPr/>
        </p:nvGrpSpPr>
        <p:grpSpPr>
          <a:xfrm>
            <a:off x="787916" y="1978900"/>
            <a:ext cx="782243" cy="782243"/>
            <a:chOff x="3400597" y="4087390"/>
            <a:chExt cx="500411" cy="500411"/>
          </a:xfrm>
        </p:grpSpPr>
        <p:sp>
          <p:nvSpPr>
            <p:cNvPr id="1199" name="Google Shape;1199;p50">
              <a:extLst>
                <a:ext uri="{FF2B5EF4-FFF2-40B4-BE49-F238E27FC236}">
                  <a16:creationId xmlns:a16="http://schemas.microsoft.com/office/drawing/2014/main" id="{556B19FE-EF58-394D-78B3-B11018C801EA}"/>
                </a:ext>
              </a:extLst>
            </p:cNvPr>
            <p:cNvSpPr/>
            <p:nvPr/>
          </p:nvSpPr>
          <p:spPr>
            <a:xfrm>
              <a:off x="3400597" y="4087390"/>
              <a:ext cx="500411" cy="500411"/>
            </a:xfrm>
            <a:custGeom>
              <a:avLst/>
              <a:gdLst/>
              <a:ahLst/>
              <a:cxnLst/>
              <a:rect l="l" t="t" r="r" b="b"/>
              <a:pathLst>
                <a:path w="16017" h="16017" extrusionOk="0">
                  <a:moveTo>
                    <a:pt x="8009" y="0"/>
                  </a:moveTo>
                  <a:cubicBezTo>
                    <a:pt x="3587" y="0"/>
                    <a:pt x="1" y="3587"/>
                    <a:pt x="1" y="8008"/>
                  </a:cubicBezTo>
                  <a:cubicBezTo>
                    <a:pt x="1" y="12430"/>
                    <a:pt x="3587" y="16016"/>
                    <a:pt x="8009" y="16016"/>
                  </a:cubicBezTo>
                  <a:cubicBezTo>
                    <a:pt x="12430" y="16016"/>
                    <a:pt x="16017" y="12430"/>
                    <a:pt x="16017" y="8008"/>
                  </a:cubicBezTo>
                  <a:cubicBezTo>
                    <a:pt x="16017" y="3587"/>
                    <a:pt x="12430" y="0"/>
                    <a:pt x="8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0">
              <a:extLst>
                <a:ext uri="{FF2B5EF4-FFF2-40B4-BE49-F238E27FC236}">
                  <a16:creationId xmlns:a16="http://schemas.microsoft.com/office/drawing/2014/main" id="{5B1E7CEC-19DD-A322-0651-B55D3A8444C4}"/>
                </a:ext>
              </a:extLst>
            </p:cNvPr>
            <p:cNvSpPr/>
            <p:nvPr/>
          </p:nvSpPr>
          <p:spPr>
            <a:xfrm rot="10800000">
              <a:off x="3592478" y="4147097"/>
              <a:ext cx="246628" cy="381002"/>
            </a:xfrm>
            <a:custGeom>
              <a:avLst/>
              <a:gdLst/>
              <a:ahLst/>
              <a:cxnLst/>
              <a:rect l="l" t="t" r="r" b="b"/>
              <a:pathLst>
                <a:path w="7894" h="12195" extrusionOk="0">
                  <a:moveTo>
                    <a:pt x="6098" y="0"/>
                  </a:moveTo>
                  <a:cubicBezTo>
                    <a:pt x="4782" y="0"/>
                    <a:pt x="3559" y="415"/>
                    <a:pt x="2561" y="1130"/>
                  </a:cubicBezTo>
                  <a:lnTo>
                    <a:pt x="2681" y="1676"/>
                  </a:lnTo>
                  <a:lnTo>
                    <a:pt x="2058" y="1528"/>
                  </a:lnTo>
                  <a:cubicBezTo>
                    <a:pt x="797" y="2648"/>
                    <a:pt x="0" y="4280"/>
                    <a:pt x="0" y="6097"/>
                  </a:cubicBezTo>
                  <a:cubicBezTo>
                    <a:pt x="0" y="7915"/>
                    <a:pt x="797" y="9553"/>
                    <a:pt x="2058" y="10666"/>
                  </a:cubicBezTo>
                  <a:lnTo>
                    <a:pt x="2604" y="10552"/>
                  </a:lnTo>
                  <a:lnTo>
                    <a:pt x="2561" y="11065"/>
                  </a:lnTo>
                  <a:cubicBezTo>
                    <a:pt x="3559" y="11780"/>
                    <a:pt x="4782" y="12195"/>
                    <a:pt x="6098" y="12195"/>
                  </a:cubicBezTo>
                  <a:lnTo>
                    <a:pt x="7894" y="6097"/>
                  </a:lnTo>
                  <a:lnTo>
                    <a:pt x="60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0">
              <a:extLst>
                <a:ext uri="{FF2B5EF4-FFF2-40B4-BE49-F238E27FC236}">
                  <a16:creationId xmlns:a16="http://schemas.microsoft.com/office/drawing/2014/main" id="{77B0C184-9DC1-0CC3-B4B7-90BC0000FCF2}"/>
                </a:ext>
              </a:extLst>
            </p:cNvPr>
            <p:cNvSpPr/>
            <p:nvPr/>
          </p:nvSpPr>
          <p:spPr>
            <a:xfrm>
              <a:off x="3460303" y="4147097"/>
              <a:ext cx="246628" cy="381002"/>
            </a:xfrm>
            <a:custGeom>
              <a:avLst/>
              <a:gdLst/>
              <a:ahLst/>
              <a:cxnLst/>
              <a:rect l="l" t="t" r="r" b="b"/>
              <a:pathLst>
                <a:path w="7894" h="12195" extrusionOk="0">
                  <a:moveTo>
                    <a:pt x="6098" y="0"/>
                  </a:moveTo>
                  <a:cubicBezTo>
                    <a:pt x="4782" y="0"/>
                    <a:pt x="3559" y="415"/>
                    <a:pt x="2561" y="1130"/>
                  </a:cubicBezTo>
                  <a:lnTo>
                    <a:pt x="2681" y="1676"/>
                  </a:lnTo>
                  <a:lnTo>
                    <a:pt x="2058" y="1528"/>
                  </a:lnTo>
                  <a:cubicBezTo>
                    <a:pt x="797" y="2648"/>
                    <a:pt x="0" y="4280"/>
                    <a:pt x="0" y="6097"/>
                  </a:cubicBezTo>
                  <a:cubicBezTo>
                    <a:pt x="0" y="7915"/>
                    <a:pt x="797" y="9553"/>
                    <a:pt x="2058" y="10666"/>
                  </a:cubicBezTo>
                  <a:lnTo>
                    <a:pt x="2604" y="10552"/>
                  </a:lnTo>
                  <a:lnTo>
                    <a:pt x="2561" y="11065"/>
                  </a:lnTo>
                  <a:cubicBezTo>
                    <a:pt x="3559" y="11780"/>
                    <a:pt x="4782" y="12195"/>
                    <a:pt x="6098" y="12195"/>
                  </a:cubicBezTo>
                  <a:lnTo>
                    <a:pt x="7894" y="6097"/>
                  </a:lnTo>
                  <a:lnTo>
                    <a:pt x="60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0">
              <a:extLst>
                <a:ext uri="{FF2B5EF4-FFF2-40B4-BE49-F238E27FC236}">
                  <a16:creationId xmlns:a16="http://schemas.microsoft.com/office/drawing/2014/main" id="{18FB3671-BF4A-173D-1AD2-2EC9833436D4}"/>
                </a:ext>
              </a:extLst>
            </p:cNvPr>
            <p:cNvSpPr/>
            <p:nvPr/>
          </p:nvSpPr>
          <p:spPr>
            <a:xfrm>
              <a:off x="3687474" y="4182402"/>
              <a:ext cx="89572" cy="310582"/>
            </a:xfrm>
            <a:custGeom>
              <a:avLst/>
              <a:gdLst/>
              <a:ahLst/>
              <a:cxnLst/>
              <a:rect l="l" t="t" r="r" b="b"/>
              <a:pathLst>
                <a:path w="2867" h="9941" extrusionOk="0">
                  <a:moveTo>
                    <a:pt x="2364" y="0"/>
                  </a:moveTo>
                  <a:cubicBezTo>
                    <a:pt x="923" y="1174"/>
                    <a:pt x="0" y="2964"/>
                    <a:pt x="0" y="4967"/>
                  </a:cubicBezTo>
                  <a:cubicBezTo>
                    <a:pt x="0" y="6971"/>
                    <a:pt x="923" y="8761"/>
                    <a:pt x="2364" y="9940"/>
                  </a:cubicBezTo>
                  <a:cubicBezTo>
                    <a:pt x="2539" y="9815"/>
                    <a:pt x="2708" y="9678"/>
                    <a:pt x="2866" y="9536"/>
                  </a:cubicBezTo>
                  <a:cubicBezTo>
                    <a:pt x="1502" y="8477"/>
                    <a:pt x="623" y="6823"/>
                    <a:pt x="623" y="4967"/>
                  </a:cubicBezTo>
                  <a:cubicBezTo>
                    <a:pt x="623" y="3111"/>
                    <a:pt x="1502" y="1457"/>
                    <a:pt x="2866" y="398"/>
                  </a:cubicBezTo>
                  <a:cubicBezTo>
                    <a:pt x="2708" y="257"/>
                    <a:pt x="2539" y="120"/>
                    <a:pt x="2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0">
              <a:extLst>
                <a:ext uri="{FF2B5EF4-FFF2-40B4-BE49-F238E27FC236}">
                  <a16:creationId xmlns:a16="http://schemas.microsoft.com/office/drawing/2014/main" id="{E5402655-4EFC-9428-CE83-24B0BAE22DEB}"/>
                </a:ext>
              </a:extLst>
            </p:cNvPr>
            <p:cNvSpPr/>
            <p:nvPr/>
          </p:nvSpPr>
          <p:spPr>
            <a:xfrm>
              <a:off x="3524602" y="4182402"/>
              <a:ext cx="89572" cy="310582"/>
            </a:xfrm>
            <a:custGeom>
              <a:avLst/>
              <a:gdLst/>
              <a:ahLst/>
              <a:cxnLst/>
              <a:rect l="l" t="t" r="r" b="b"/>
              <a:pathLst>
                <a:path w="2867" h="9941" extrusionOk="0">
                  <a:moveTo>
                    <a:pt x="503" y="0"/>
                  </a:moveTo>
                  <a:cubicBezTo>
                    <a:pt x="328" y="120"/>
                    <a:pt x="159" y="257"/>
                    <a:pt x="0" y="398"/>
                  </a:cubicBezTo>
                  <a:cubicBezTo>
                    <a:pt x="1365" y="1457"/>
                    <a:pt x="2244" y="3111"/>
                    <a:pt x="2244" y="4967"/>
                  </a:cubicBezTo>
                  <a:cubicBezTo>
                    <a:pt x="2244" y="6823"/>
                    <a:pt x="1365" y="8477"/>
                    <a:pt x="0" y="9536"/>
                  </a:cubicBezTo>
                  <a:cubicBezTo>
                    <a:pt x="159" y="9678"/>
                    <a:pt x="328" y="9815"/>
                    <a:pt x="503" y="9940"/>
                  </a:cubicBezTo>
                  <a:cubicBezTo>
                    <a:pt x="1944" y="8761"/>
                    <a:pt x="2866" y="6971"/>
                    <a:pt x="2866" y="4967"/>
                  </a:cubicBezTo>
                  <a:cubicBezTo>
                    <a:pt x="2866" y="2964"/>
                    <a:pt x="1944" y="1174"/>
                    <a:pt x="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50">
            <a:extLst>
              <a:ext uri="{FF2B5EF4-FFF2-40B4-BE49-F238E27FC236}">
                <a16:creationId xmlns:a16="http://schemas.microsoft.com/office/drawing/2014/main" id="{2A9F330A-BD26-30A8-2F60-F0D76B9EF25D}"/>
              </a:ext>
            </a:extLst>
          </p:cNvPr>
          <p:cNvSpPr txBox="1">
            <a:spLocks noGrp="1"/>
          </p:cNvSpPr>
          <p:nvPr>
            <p:ph type="title"/>
          </p:nvPr>
        </p:nvSpPr>
        <p:spPr>
          <a:xfrm>
            <a:off x="720000" y="539400"/>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DZ" dirty="0">
                <a:solidFill>
                  <a:schemeClr val="lt1"/>
                </a:solidFill>
                <a:cs typeface="+mj-cs"/>
              </a:rPr>
              <a:t>أهداف التسويق الرياضي</a:t>
            </a:r>
            <a:endParaRPr dirty="0">
              <a:solidFill>
                <a:schemeClr val="lt1"/>
              </a:solidFill>
              <a:cs typeface="+mj-cs"/>
            </a:endParaRPr>
          </a:p>
        </p:txBody>
      </p:sp>
    </p:spTree>
    <p:extLst>
      <p:ext uri="{BB962C8B-B14F-4D97-AF65-F5344CB8AC3E}">
        <p14:creationId xmlns:p14="http://schemas.microsoft.com/office/powerpoint/2010/main" val="4180811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grpSp>
        <p:nvGrpSpPr>
          <p:cNvPr id="1455" name="Google Shape;1455;p56"/>
          <p:cNvGrpSpPr/>
          <p:nvPr/>
        </p:nvGrpSpPr>
        <p:grpSpPr>
          <a:xfrm>
            <a:off x="3545544" y="2428900"/>
            <a:ext cx="5107164" cy="978697"/>
            <a:chOff x="2090044" y="3974675"/>
            <a:chExt cx="5107164" cy="978697"/>
          </a:xfrm>
        </p:grpSpPr>
        <p:grpSp>
          <p:nvGrpSpPr>
            <p:cNvPr id="1456" name="Google Shape;1456;p56"/>
            <p:cNvGrpSpPr/>
            <p:nvPr/>
          </p:nvGrpSpPr>
          <p:grpSpPr>
            <a:xfrm flipH="1">
              <a:off x="6062937" y="4171109"/>
              <a:ext cx="1134272" cy="782263"/>
              <a:chOff x="-5563818" y="3542829"/>
              <a:chExt cx="905751" cy="624661"/>
            </a:xfrm>
          </p:grpSpPr>
          <p:sp>
            <p:nvSpPr>
              <p:cNvPr id="1457" name="Google Shape;1457;p56"/>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6"/>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56"/>
            <p:cNvGrpSpPr/>
            <p:nvPr/>
          </p:nvGrpSpPr>
          <p:grpSpPr>
            <a:xfrm>
              <a:off x="2090044" y="4171109"/>
              <a:ext cx="1134272" cy="782263"/>
              <a:chOff x="-5563818" y="3542829"/>
              <a:chExt cx="905751" cy="624661"/>
            </a:xfrm>
          </p:grpSpPr>
          <p:sp>
            <p:nvSpPr>
              <p:cNvPr id="1460" name="Google Shape;1460;p56"/>
              <p:cNvSpPr/>
              <p:nvPr/>
            </p:nvSpPr>
            <p:spPr>
              <a:xfrm>
                <a:off x="-5563818" y="3542829"/>
                <a:ext cx="905751" cy="624661"/>
              </a:xfrm>
              <a:custGeom>
                <a:avLst/>
                <a:gdLst/>
                <a:ahLst/>
                <a:cxnLst/>
                <a:rect l="l" t="t" r="r" b="b"/>
                <a:pathLst>
                  <a:path w="5755" h="3969" extrusionOk="0">
                    <a:moveTo>
                      <a:pt x="1" y="0"/>
                    </a:moveTo>
                    <a:lnTo>
                      <a:pt x="2594" y="1982"/>
                    </a:lnTo>
                    <a:lnTo>
                      <a:pt x="1" y="3969"/>
                    </a:lnTo>
                    <a:lnTo>
                      <a:pt x="5754" y="3969"/>
                    </a:lnTo>
                    <a:lnTo>
                      <a:pt x="57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6"/>
              <p:cNvSpPr/>
              <p:nvPr/>
            </p:nvSpPr>
            <p:spPr>
              <a:xfrm>
                <a:off x="-5065790" y="4011048"/>
                <a:ext cx="407470" cy="156441"/>
              </a:xfrm>
              <a:custGeom>
                <a:avLst/>
                <a:gdLst/>
                <a:ahLst/>
                <a:cxnLst/>
                <a:rect l="l" t="t" r="r" b="b"/>
                <a:pathLst>
                  <a:path w="2589" h="994" extrusionOk="0">
                    <a:moveTo>
                      <a:pt x="1" y="0"/>
                    </a:moveTo>
                    <a:lnTo>
                      <a:pt x="2588" y="994"/>
                    </a:lnTo>
                    <a:lnTo>
                      <a:pt x="2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2" name="Google Shape;1462;p56"/>
            <p:cNvSpPr/>
            <p:nvPr/>
          </p:nvSpPr>
          <p:spPr>
            <a:xfrm>
              <a:off x="2720025" y="3974675"/>
              <a:ext cx="3846985" cy="782249"/>
            </a:xfrm>
            <a:custGeom>
              <a:avLst/>
              <a:gdLst/>
              <a:ahLst/>
              <a:cxnLst/>
              <a:rect l="l" t="t" r="r" b="b"/>
              <a:pathLst>
                <a:path w="29151" h="3970" extrusionOk="0">
                  <a:moveTo>
                    <a:pt x="0" y="1"/>
                  </a:moveTo>
                  <a:lnTo>
                    <a:pt x="0" y="3969"/>
                  </a:lnTo>
                  <a:lnTo>
                    <a:pt x="29150" y="3969"/>
                  </a:lnTo>
                  <a:lnTo>
                    <a:pt x="29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56"/>
          <p:cNvSpPr/>
          <p:nvPr/>
        </p:nvSpPr>
        <p:spPr>
          <a:xfrm>
            <a:off x="5471375" y="1004688"/>
            <a:ext cx="1255500" cy="1255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6"/>
          <p:cNvSpPr txBox="1">
            <a:spLocks noGrp="1"/>
          </p:cNvSpPr>
          <p:nvPr>
            <p:ph type="title" idx="2"/>
          </p:nvPr>
        </p:nvSpPr>
        <p:spPr>
          <a:xfrm>
            <a:off x="5513225" y="1211550"/>
            <a:ext cx="11718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lt1"/>
                </a:solidFill>
              </a:rPr>
              <a:t>02</a:t>
            </a:r>
            <a:endParaRPr dirty="0">
              <a:solidFill>
                <a:schemeClr val="lt1"/>
              </a:solidFill>
            </a:endParaRPr>
          </a:p>
        </p:txBody>
      </p:sp>
      <p:sp>
        <p:nvSpPr>
          <p:cNvPr id="1465" name="Google Shape;1465;p56"/>
          <p:cNvSpPr/>
          <p:nvPr/>
        </p:nvSpPr>
        <p:spPr>
          <a:xfrm>
            <a:off x="57020" y="1249633"/>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6"/>
          <p:cNvSpPr/>
          <p:nvPr/>
        </p:nvSpPr>
        <p:spPr>
          <a:xfrm>
            <a:off x="4413857" y="1515170"/>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6"/>
          <p:cNvSpPr/>
          <p:nvPr/>
        </p:nvSpPr>
        <p:spPr>
          <a:xfrm>
            <a:off x="6685020" y="4502995"/>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6"/>
          <p:cNvSpPr/>
          <p:nvPr/>
        </p:nvSpPr>
        <p:spPr>
          <a:xfrm>
            <a:off x="8652711" y="374257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6"/>
          <p:cNvSpPr/>
          <p:nvPr/>
        </p:nvSpPr>
        <p:spPr>
          <a:xfrm>
            <a:off x="2504073" y="24720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6"/>
          <p:cNvSpPr/>
          <p:nvPr/>
        </p:nvSpPr>
        <p:spPr>
          <a:xfrm>
            <a:off x="7837898" y="1477051"/>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6"/>
          <p:cNvSpPr/>
          <p:nvPr/>
        </p:nvSpPr>
        <p:spPr>
          <a:xfrm>
            <a:off x="652623" y="413001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6"/>
          <p:cNvSpPr/>
          <p:nvPr/>
        </p:nvSpPr>
        <p:spPr>
          <a:xfrm>
            <a:off x="2824148" y="4740764"/>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6"/>
          <p:cNvSpPr/>
          <p:nvPr/>
        </p:nvSpPr>
        <p:spPr>
          <a:xfrm>
            <a:off x="8184070" y="19660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6"/>
          <p:cNvSpPr/>
          <p:nvPr/>
        </p:nvSpPr>
        <p:spPr>
          <a:xfrm>
            <a:off x="3176423" y="2966726"/>
            <a:ext cx="213708" cy="213297"/>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5" name="Google Shape;1475;p56"/>
          <p:cNvGrpSpPr/>
          <p:nvPr/>
        </p:nvGrpSpPr>
        <p:grpSpPr>
          <a:xfrm rot="1551212">
            <a:off x="676472" y="1367065"/>
            <a:ext cx="920532" cy="683314"/>
            <a:chOff x="8765550" y="957050"/>
            <a:chExt cx="1034850" cy="768172"/>
          </a:xfrm>
        </p:grpSpPr>
        <p:sp>
          <p:nvSpPr>
            <p:cNvPr id="1476" name="Google Shape;1476;p56"/>
            <p:cNvSpPr/>
            <p:nvPr/>
          </p:nvSpPr>
          <p:spPr>
            <a:xfrm>
              <a:off x="8938591" y="997642"/>
              <a:ext cx="408990" cy="505052"/>
            </a:xfrm>
            <a:custGeom>
              <a:avLst/>
              <a:gdLst/>
              <a:ahLst/>
              <a:cxnLst/>
              <a:rect l="l" t="t" r="r" b="b"/>
              <a:pathLst>
                <a:path w="2529" h="3123" extrusionOk="0">
                  <a:moveTo>
                    <a:pt x="1" y="0"/>
                  </a:moveTo>
                  <a:lnTo>
                    <a:pt x="1" y="0"/>
                  </a:lnTo>
                  <a:cubicBezTo>
                    <a:pt x="170" y="202"/>
                    <a:pt x="334" y="404"/>
                    <a:pt x="492" y="612"/>
                  </a:cubicBezTo>
                  <a:cubicBezTo>
                    <a:pt x="858" y="1081"/>
                    <a:pt x="1202" y="1561"/>
                    <a:pt x="1535" y="2053"/>
                  </a:cubicBezTo>
                  <a:cubicBezTo>
                    <a:pt x="1704" y="2298"/>
                    <a:pt x="1868" y="2544"/>
                    <a:pt x="2031" y="2795"/>
                  </a:cubicBezTo>
                  <a:cubicBezTo>
                    <a:pt x="2102" y="2904"/>
                    <a:pt x="2173" y="3014"/>
                    <a:pt x="2239" y="3123"/>
                  </a:cubicBezTo>
                  <a:lnTo>
                    <a:pt x="2528" y="2948"/>
                  </a:lnTo>
                  <a:cubicBezTo>
                    <a:pt x="2146" y="2124"/>
                    <a:pt x="1726" y="1321"/>
                    <a:pt x="1278" y="535"/>
                  </a:cubicBezTo>
                  <a:cubicBezTo>
                    <a:pt x="1229" y="442"/>
                    <a:pt x="1180" y="355"/>
                    <a:pt x="1125" y="26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6"/>
            <p:cNvSpPr/>
            <p:nvPr/>
          </p:nvSpPr>
          <p:spPr>
            <a:xfrm>
              <a:off x="9142521" y="1045350"/>
              <a:ext cx="450390" cy="420310"/>
            </a:xfrm>
            <a:custGeom>
              <a:avLst/>
              <a:gdLst/>
              <a:ahLst/>
              <a:cxnLst/>
              <a:rect l="l" t="t" r="r" b="b"/>
              <a:pathLst>
                <a:path w="2785" h="2599" extrusionOk="0">
                  <a:moveTo>
                    <a:pt x="1" y="0"/>
                  </a:moveTo>
                  <a:cubicBezTo>
                    <a:pt x="345" y="611"/>
                    <a:pt x="683" y="1228"/>
                    <a:pt x="994" y="1856"/>
                  </a:cubicBezTo>
                  <a:cubicBezTo>
                    <a:pt x="1114" y="2102"/>
                    <a:pt x="1234" y="2353"/>
                    <a:pt x="1349" y="2598"/>
                  </a:cubicBezTo>
                  <a:lnTo>
                    <a:pt x="2785" y="1730"/>
                  </a:lnTo>
                  <a:cubicBezTo>
                    <a:pt x="2501" y="1381"/>
                    <a:pt x="2212" y="1043"/>
                    <a:pt x="1911" y="704"/>
                  </a:cubicBezTo>
                  <a:cubicBezTo>
                    <a:pt x="1813" y="595"/>
                    <a:pt x="1715" y="486"/>
                    <a:pt x="1622" y="377"/>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6"/>
            <p:cNvSpPr/>
            <p:nvPr/>
          </p:nvSpPr>
          <p:spPr>
            <a:xfrm>
              <a:off x="8765550" y="957050"/>
              <a:ext cx="522032" cy="706393"/>
            </a:xfrm>
            <a:custGeom>
              <a:avLst/>
              <a:gdLst/>
              <a:ahLst/>
              <a:cxnLst/>
              <a:rect l="l" t="t" r="r" b="b"/>
              <a:pathLst>
                <a:path w="3228" h="4368" extrusionOk="0">
                  <a:moveTo>
                    <a:pt x="1" y="0"/>
                  </a:moveTo>
                  <a:lnTo>
                    <a:pt x="165" y="754"/>
                  </a:lnTo>
                  <a:cubicBezTo>
                    <a:pt x="170" y="759"/>
                    <a:pt x="170" y="770"/>
                    <a:pt x="176" y="775"/>
                  </a:cubicBezTo>
                  <a:cubicBezTo>
                    <a:pt x="432" y="1321"/>
                    <a:pt x="683" y="1867"/>
                    <a:pt x="918" y="2424"/>
                  </a:cubicBezTo>
                  <a:cubicBezTo>
                    <a:pt x="1153" y="2981"/>
                    <a:pt x="1377" y="3548"/>
                    <a:pt x="1584" y="4122"/>
                  </a:cubicBezTo>
                  <a:cubicBezTo>
                    <a:pt x="1617" y="4203"/>
                    <a:pt x="1644" y="4285"/>
                    <a:pt x="1671" y="4367"/>
                  </a:cubicBezTo>
                  <a:lnTo>
                    <a:pt x="3227" y="3423"/>
                  </a:lnTo>
                  <a:cubicBezTo>
                    <a:pt x="2976" y="3013"/>
                    <a:pt x="2708" y="2615"/>
                    <a:pt x="2436" y="2222"/>
                  </a:cubicBezTo>
                  <a:cubicBezTo>
                    <a:pt x="2103" y="1736"/>
                    <a:pt x="1759" y="1256"/>
                    <a:pt x="1393" y="792"/>
                  </a:cubicBezTo>
                  <a:cubicBezTo>
                    <a:pt x="1240" y="595"/>
                    <a:pt x="1076" y="404"/>
                    <a:pt x="918" y="213"/>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6"/>
            <p:cNvSpPr/>
            <p:nvPr/>
          </p:nvSpPr>
          <p:spPr>
            <a:xfrm>
              <a:off x="9432971" y="1113274"/>
              <a:ext cx="294977" cy="203120"/>
            </a:xfrm>
            <a:custGeom>
              <a:avLst/>
              <a:gdLst/>
              <a:ahLst/>
              <a:cxnLst/>
              <a:rect l="l" t="t" r="r" b="b"/>
              <a:pathLst>
                <a:path w="1824" h="1256" extrusionOk="0">
                  <a:moveTo>
                    <a:pt x="1" y="0"/>
                  </a:moveTo>
                  <a:cubicBezTo>
                    <a:pt x="99" y="110"/>
                    <a:pt x="197" y="219"/>
                    <a:pt x="295" y="328"/>
                  </a:cubicBezTo>
                  <a:cubicBezTo>
                    <a:pt x="563" y="628"/>
                    <a:pt x="825" y="939"/>
                    <a:pt x="1082" y="1256"/>
                  </a:cubicBezTo>
                  <a:lnTo>
                    <a:pt x="1824" y="803"/>
                  </a:lnTo>
                  <a:cubicBezTo>
                    <a:pt x="1748" y="655"/>
                    <a:pt x="1666" y="514"/>
                    <a:pt x="1589" y="372"/>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6"/>
            <p:cNvSpPr/>
            <p:nvPr/>
          </p:nvSpPr>
          <p:spPr>
            <a:xfrm>
              <a:off x="8806142" y="1144162"/>
              <a:ext cx="217352" cy="581060"/>
            </a:xfrm>
            <a:custGeom>
              <a:avLst/>
              <a:gdLst/>
              <a:ahLst/>
              <a:cxnLst/>
              <a:rect l="l" t="t" r="r" b="b"/>
              <a:pathLst>
                <a:path w="1344" h="3593" extrusionOk="0">
                  <a:moveTo>
                    <a:pt x="1" y="0"/>
                  </a:moveTo>
                  <a:lnTo>
                    <a:pt x="793" y="3592"/>
                  </a:lnTo>
                  <a:lnTo>
                    <a:pt x="1344" y="3259"/>
                  </a:lnTo>
                  <a:cubicBezTo>
                    <a:pt x="1284" y="3096"/>
                    <a:pt x="1224" y="2937"/>
                    <a:pt x="1164" y="2773"/>
                  </a:cubicBezTo>
                  <a:cubicBezTo>
                    <a:pt x="945" y="2189"/>
                    <a:pt x="711" y="1605"/>
                    <a:pt x="465" y="1032"/>
                  </a:cubicBezTo>
                  <a:cubicBezTo>
                    <a:pt x="345" y="754"/>
                    <a:pt x="219" y="470"/>
                    <a:pt x="94" y="197"/>
                  </a:cubicBezTo>
                  <a:cubicBezTo>
                    <a:pt x="61" y="131"/>
                    <a:pt x="34" y="66"/>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6"/>
            <p:cNvSpPr/>
            <p:nvPr/>
          </p:nvSpPr>
          <p:spPr>
            <a:xfrm>
              <a:off x="9706603" y="1176830"/>
              <a:ext cx="93798" cy="59351"/>
            </a:xfrm>
            <a:custGeom>
              <a:avLst/>
              <a:gdLst/>
              <a:ahLst/>
              <a:cxnLst/>
              <a:rect l="l" t="t" r="r" b="b"/>
              <a:pathLst>
                <a:path w="580" h="367" extrusionOk="0">
                  <a:moveTo>
                    <a:pt x="1" y="0"/>
                  </a:moveTo>
                  <a:lnTo>
                    <a:pt x="1" y="0"/>
                  </a:lnTo>
                  <a:cubicBezTo>
                    <a:pt x="72" y="121"/>
                    <a:pt x="137" y="241"/>
                    <a:pt x="203" y="366"/>
                  </a:cubicBezTo>
                  <a:lnTo>
                    <a:pt x="580" y="137"/>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2" name="Google Shape;1482;p56"/>
          <p:cNvGrpSpPr/>
          <p:nvPr/>
        </p:nvGrpSpPr>
        <p:grpSpPr>
          <a:xfrm>
            <a:off x="238612" y="2181313"/>
            <a:ext cx="751309" cy="1473858"/>
            <a:chOff x="-208625" y="2895075"/>
            <a:chExt cx="751309" cy="1473858"/>
          </a:xfrm>
        </p:grpSpPr>
        <p:sp>
          <p:nvSpPr>
            <p:cNvPr id="1483" name="Google Shape;1483;p56"/>
            <p:cNvSpPr/>
            <p:nvPr/>
          </p:nvSpPr>
          <p:spPr>
            <a:xfrm>
              <a:off x="-208625" y="2895075"/>
              <a:ext cx="751309" cy="1473858"/>
            </a:xfrm>
            <a:custGeom>
              <a:avLst/>
              <a:gdLst/>
              <a:ahLst/>
              <a:cxnLst/>
              <a:rect l="l" t="t" r="r" b="b"/>
              <a:pathLst>
                <a:path w="9587" h="18807" extrusionOk="0">
                  <a:moveTo>
                    <a:pt x="9406" y="1"/>
                  </a:moveTo>
                  <a:cubicBezTo>
                    <a:pt x="4210" y="1"/>
                    <a:pt x="1" y="4209"/>
                    <a:pt x="1" y="9401"/>
                  </a:cubicBezTo>
                  <a:cubicBezTo>
                    <a:pt x="1" y="14597"/>
                    <a:pt x="4210" y="18806"/>
                    <a:pt x="9406" y="18806"/>
                  </a:cubicBezTo>
                  <a:cubicBezTo>
                    <a:pt x="9466" y="18806"/>
                    <a:pt x="9526" y="18801"/>
                    <a:pt x="9587" y="18801"/>
                  </a:cubicBezTo>
                  <a:lnTo>
                    <a:pt x="9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6"/>
            <p:cNvSpPr/>
            <p:nvPr/>
          </p:nvSpPr>
          <p:spPr>
            <a:xfrm>
              <a:off x="146925" y="2996011"/>
              <a:ext cx="395756" cy="81816"/>
            </a:xfrm>
            <a:custGeom>
              <a:avLst/>
              <a:gdLst/>
              <a:ahLst/>
              <a:cxnLst/>
              <a:rect l="l" t="t" r="r" b="b"/>
              <a:pathLst>
                <a:path w="5050" h="1044" extrusionOk="0">
                  <a:moveTo>
                    <a:pt x="109" y="1"/>
                  </a:moveTo>
                  <a:cubicBezTo>
                    <a:pt x="71" y="23"/>
                    <a:pt x="38" y="45"/>
                    <a:pt x="0" y="67"/>
                  </a:cubicBezTo>
                  <a:cubicBezTo>
                    <a:pt x="257" y="110"/>
                    <a:pt x="513" y="154"/>
                    <a:pt x="764" y="203"/>
                  </a:cubicBezTo>
                  <a:cubicBezTo>
                    <a:pt x="2200" y="460"/>
                    <a:pt x="3625" y="743"/>
                    <a:pt x="5050" y="1044"/>
                  </a:cubicBezTo>
                  <a:lnTo>
                    <a:pt x="5050" y="945"/>
                  </a:lnTo>
                  <a:cubicBezTo>
                    <a:pt x="4547" y="842"/>
                    <a:pt x="4045" y="738"/>
                    <a:pt x="3537" y="634"/>
                  </a:cubicBezTo>
                  <a:cubicBezTo>
                    <a:pt x="2397" y="410"/>
                    <a:pt x="1256" y="198"/>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6"/>
            <p:cNvSpPr/>
            <p:nvPr/>
          </p:nvSpPr>
          <p:spPr>
            <a:xfrm>
              <a:off x="200371" y="4202386"/>
              <a:ext cx="342309" cy="95060"/>
            </a:xfrm>
            <a:custGeom>
              <a:avLst/>
              <a:gdLst/>
              <a:ahLst/>
              <a:cxnLst/>
              <a:rect l="l" t="t" r="r" b="b"/>
              <a:pathLst>
                <a:path w="4368" h="1213" extrusionOk="0">
                  <a:moveTo>
                    <a:pt x="4368" y="1"/>
                  </a:moveTo>
                  <a:cubicBezTo>
                    <a:pt x="4045" y="72"/>
                    <a:pt x="3729" y="148"/>
                    <a:pt x="3407" y="224"/>
                  </a:cubicBezTo>
                  <a:cubicBezTo>
                    <a:pt x="2266" y="503"/>
                    <a:pt x="1130" y="809"/>
                    <a:pt x="0" y="1142"/>
                  </a:cubicBezTo>
                  <a:cubicBezTo>
                    <a:pt x="50" y="1163"/>
                    <a:pt x="93" y="1191"/>
                    <a:pt x="142" y="1212"/>
                  </a:cubicBezTo>
                  <a:cubicBezTo>
                    <a:pt x="235" y="1180"/>
                    <a:pt x="333" y="1152"/>
                    <a:pt x="426" y="1125"/>
                  </a:cubicBezTo>
                  <a:cubicBezTo>
                    <a:pt x="1731" y="748"/>
                    <a:pt x="3046" y="410"/>
                    <a:pt x="4368" y="110"/>
                  </a:cubicBezTo>
                  <a:lnTo>
                    <a:pt x="43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6"/>
            <p:cNvSpPr/>
            <p:nvPr/>
          </p:nvSpPr>
          <p:spPr>
            <a:xfrm>
              <a:off x="-196165" y="3240280"/>
              <a:ext cx="738849" cy="257202"/>
            </a:xfrm>
            <a:custGeom>
              <a:avLst/>
              <a:gdLst/>
              <a:ahLst/>
              <a:cxnLst/>
              <a:rect l="l" t="t" r="r" b="b"/>
              <a:pathLst>
                <a:path w="9428" h="3282" extrusionOk="0">
                  <a:moveTo>
                    <a:pt x="9428" y="1"/>
                  </a:moveTo>
                  <a:cubicBezTo>
                    <a:pt x="8429" y="405"/>
                    <a:pt x="7413" y="771"/>
                    <a:pt x="6392" y="1109"/>
                  </a:cubicBezTo>
                  <a:cubicBezTo>
                    <a:pt x="4367" y="1780"/>
                    <a:pt x="2315" y="2370"/>
                    <a:pt x="295" y="3069"/>
                  </a:cubicBezTo>
                  <a:cubicBezTo>
                    <a:pt x="202" y="3102"/>
                    <a:pt x="115" y="3134"/>
                    <a:pt x="22" y="3162"/>
                  </a:cubicBezTo>
                  <a:cubicBezTo>
                    <a:pt x="17" y="3205"/>
                    <a:pt x="6" y="3243"/>
                    <a:pt x="0" y="3282"/>
                  </a:cubicBezTo>
                  <a:cubicBezTo>
                    <a:pt x="1016" y="2921"/>
                    <a:pt x="2036" y="2594"/>
                    <a:pt x="3063" y="2272"/>
                  </a:cubicBezTo>
                  <a:cubicBezTo>
                    <a:pt x="5099" y="1633"/>
                    <a:pt x="7140" y="1022"/>
                    <a:pt x="9122" y="236"/>
                  </a:cubicBezTo>
                  <a:cubicBezTo>
                    <a:pt x="9226" y="197"/>
                    <a:pt x="9329" y="154"/>
                    <a:pt x="9428" y="116"/>
                  </a:cubicBezTo>
                  <a:lnTo>
                    <a:pt x="94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6"/>
            <p:cNvSpPr/>
            <p:nvPr/>
          </p:nvSpPr>
          <p:spPr>
            <a:xfrm>
              <a:off x="-84100" y="4041970"/>
              <a:ext cx="626783" cy="38165"/>
            </a:xfrm>
            <a:custGeom>
              <a:avLst/>
              <a:gdLst/>
              <a:ahLst/>
              <a:cxnLst/>
              <a:rect l="l" t="t" r="r" b="b"/>
              <a:pathLst>
                <a:path w="7998" h="487" extrusionOk="0">
                  <a:moveTo>
                    <a:pt x="0" y="1"/>
                  </a:moveTo>
                  <a:lnTo>
                    <a:pt x="0" y="1"/>
                  </a:lnTo>
                  <a:cubicBezTo>
                    <a:pt x="28" y="33"/>
                    <a:pt x="50" y="72"/>
                    <a:pt x="77" y="104"/>
                  </a:cubicBezTo>
                  <a:cubicBezTo>
                    <a:pt x="1087" y="148"/>
                    <a:pt x="2102" y="186"/>
                    <a:pt x="3112" y="230"/>
                  </a:cubicBezTo>
                  <a:cubicBezTo>
                    <a:pt x="4744" y="301"/>
                    <a:pt x="6371" y="366"/>
                    <a:pt x="7998" y="486"/>
                  </a:cubicBezTo>
                  <a:lnTo>
                    <a:pt x="7998" y="383"/>
                  </a:lnTo>
                  <a:cubicBezTo>
                    <a:pt x="7566" y="350"/>
                    <a:pt x="7130" y="323"/>
                    <a:pt x="6698" y="295"/>
                  </a:cubicBezTo>
                  <a:cubicBezTo>
                    <a:pt x="4602" y="175"/>
                    <a:pt x="2501" y="99"/>
                    <a:pt x="404" y="12"/>
                  </a:cubicBezTo>
                  <a:cubicBezTo>
                    <a:pt x="273" y="6"/>
                    <a:pt x="137" y="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6"/>
            <p:cNvSpPr/>
            <p:nvPr/>
          </p:nvSpPr>
          <p:spPr>
            <a:xfrm>
              <a:off x="-129005" y="3813139"/>
              <a:ext cx="671688" cy="159164"/>
            </a:xfrm>
            <a:custGeom>
              <a:avLst/>
              <a:gdLst/>
              <a:ahLst/>
              <a:cxnLst/>
              <a:rect l="l" t="t" r="r" b="b"/>
              <a:pathLst>
                <a:path w="8571" h="2031" extrusionOk="0">
                  <a:moveTo>
                    <a:pt x="8571" y="0"/>
                  </a:moveTo>
                  <a:cubicBezTo>
                    <a:pt x="7653" y="197"/>
                    <a:pt x="6736" y="393"/>
                    <a:pt x="5819" y="595"/>
                  </a:cubicBezTo>
                  <a:cubicBezTo>
                    <a:pt x="3958" y="999"/>
                    <a:pt x="2096" y="1414"/>
                    <a:pt x="251" y="1873"/>
                  </a:cubicBezTo>
                  <a:cubicBezTo>
                    <a:pt x="164" y="1894"/>
                    <a:pt x="82" y="1916"/>
                    <a:pt x="0" y="1938"/>
                  </a:cubicBezTo>
                  <a:cubicBezTo>
                    <a:pt x="17" y="1965"/>
                    <a:pt x="33" y="1998"/>
                    <a:pt x="49" y="2031"/>
                  </a:cubicBezTo>
                  <a:cubicBezTo>
                    <a:pt x="956" y="1802"/>
                    <a:pt x="1862" y="1589"/>
                    <a:pt x="2773" y="1381"/>
                  </a:cubicBezTo>
                  <a:cubicBezTo>
                    <a:pt x="4613" y="955"/>
                    <a:pt x="6458" y="562"/>
                    <a:pt x="8303" y="169"/>
                  </a:cubicBezTo>
                  <a:cubicBezTo>
                    <a:pt x="8396" y="148"/>
                    <a:pt x="8483" y="131"/>
                    <a:pt x="8571" y="109"/>
                  </a:cubicBezTo>
                  <a:lnTo>
                    <a:pt x="85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6"/>
            <p:cNvSpPr/>
            <p:nvPr/>
          </p:nvSpPr>
          <p:spPr>
            <a:xfrm>
              <a:off x="-207763" y="3588071"/>
              <a:ext cx="750447" cy="95060"/>
            </a:xfrm>
            <a:custGeom>
              <a:avLst/>
              <a:gdLst/>
              <a:ahLst/>
              <a:cxnLst/>
              <a:rect l="l" t="t" r="r" b="b"/>
              <a:pathLst>
                <a:path w="9576" h="1213" extrusionOk="0">
                  <a:moveTo>
                    <a:pt x="6" y="1"/>
                  </a:moveTo>
                  <a:cubicBezTo>
                    <a:pt x="6" y="34"/>
                    <a:pt x="6" y="72"/>
                    <a:pt x="1" y="105"/>
                  </a:cubicBezTo>
                  <a:cubicBezTo>
                    <a:pt x="1120" y="143"/>
                    <a:pt x="2233" y="197"/>
                    <a:pt x="3347" y="285"/>
                  </a:cubicBezTo>
                  <a:cubicBezTo>
                    <a:pt x="5405" y="443"/>
                    <a:pt x="7463" y="711"/>
                    <a:pt x="9477" y="1191"/>
                  </a:cubicBezTo>
                  <a:cubicBezTo>
                    <a:pt x="9510" y="1202"/>
                    <a:pt x="9543" y="1207"/>
                    <a:pt x="9576" y="1213"/>
                  </a:cubicBezTo>
                  <a:lnTo>
                    <a:pt x="9576" y="1104"/>
                  </a:lnTo>
                  <a:cubicBezTo>
                    <a:pt x="8729" y="902"/>
                    <a:pt x="7867" y="732"/>
                    <a:pt x="7004" y="596"/>
                  </a:cubicBezTo>
                  <a:cubicBezTo>
                    <a:pt x="4930" y="268"/>
                    <a:pt x="2828" y="116"/>
                    <a:pt x="727" y="28"/>
                  </a:cubicBezTo>
                  <a:cubicBezTo>
                    <a:pt x="487" y="17"/>
                    <a:pt x="246" y="6"/>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0" name="Google Shape;1490;p56"/>
          <p:cNvSpPr/>
          <p:nvPr/>
        </p:nvSpPr>
        <p:spPr>
          <a:xfrm>
            <a:off x="657878" y="2053352"/>
            <a:ext cx="1923160" cy="2001265"/>
          </a:xfrm>
          <a:custGeom>
            <a:avLst/>
            <a:gdLst/>
            <a:ahLst/>
            <a:cxnLst/>
            <a:rect l="l" t="t" r="r" b="b"/>
            <a:pathLst>
              <a:path w="14914" h="15520" extrusionOk="0">
                <a:moveTo>
                  <a:pt x="14816" y="104"/>
                </a:moveTo>
                <a:lnTo>
                  <a:pt x="13795" y="15318"/>
                </a:lnTo>
                <a:lnTo>
                  <a:pt x="203" y="1720"/>
                </a:lnTo>
                <a:lnTo>
                  <a:pt x="14816" y="104"/>
                </a:lnTo>
                <a:close/>
                <a:moveTo>
                  <a:pt x="14914" y="1"/>
                </a:moveTo>
                <a:lnTo>
                  <a:pt x="1" y="1649"/>
                </a:lnTo>
                <a:lnTo>
                  <a:pt x="13877" y="15520"/>
                </a:lnTo>
                <a:lnTo>
                  <a:pt x="14908" y="55"/>
                </a:lnTo>
                <a:lnTo>
                  <a:pt x="149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6"/>
          <p:cNvSpPr/>
          <p:nvPr/>
        </p:nvSpPr>
        <p:spPr>
          <a:xfrm>
            <a:off x="5417032" y="862358"/>
            <a:ext cx="315089" cy="314470"/>
          </a:xfrm>
          <a:custGeom>
            <a:avLst/>
            <a:gdLst/>
            <a:ahLst/>
            <a:cxnLst/>
            <a:rect l="l" t="t" r="r" b="b"/>
            <a:pathLst>
              <a:path w="3058" h="3052" extrusionOk="0">
                <a:moveTo>
                  <a:pt x="1529" y="1"/>
                </a:moveTo>
                <a:cubicBezTo>
                  <a:pt x="1501" y="1"/>
                  <a:pt x="1485" y="17"/>
                  <a:pt x="1485" y="44"/>
                </a:cubicBezTo>
                <a:lnTo>
                  <a:pt x="1485" y="1414"/>
                </a:lnTo>
                <a:lnTo>
                  <a:pt x="824" y="759"/>
                </a:lnTo>
                <a:cubicBezTo>
                  <a:pt x="816" y="751"/>
                  <a:pt x="805" y="747"/>
                  <a:pt x="794" y="747"/>
                </a:cubicBezTo>
                <a:cubicBezTo>
                  <a:pt x="784" y="747"/>
                  <a:pt x="773" y="751"/>
                  <a:pt x="764" y="759"/>
                </a:cubicBezTo>
                <a:cubicBezTo>
                  <a:pt x="743" y="776"/>
                  <a:pt x="743" y="808"/>
                  <a:pt x="764" y="825"/>
                </a:cubicBezTo>
                <a:lnTo>
                  <a:pt x="1419" y="1480"/>
                </a:lnTo>
                <a:lnTo>
                  <a:pt x="49" y="1480"/>
                </a:lnTo>
                <a:cubicBezTo>
                  <a:pt x="22" y="1480"/>
                  <a:pt x="0" y="1502"/>
                  <a:pt x="0" y="1524"/>
                </a:cubicBezTo>
                <a:cubicBezTo>
                  <a:pt x="0" y="1551"/>
                  <a:pt x="22" y="1573"/>
                  <a:pt x="49" y="1573"/>
                </a:cubicBezTo>
                <a:lnTo>
                  <a:pt x="1419" y="1573"/>
                </a:lnTo>
                <a:lnTo>
                  <a:pt x="764" y="2228"/>
                </a:lnTo>
                <a:cubicBezTo>
                  <a:pt x="743" y="2244"/>
                  <a:pt x="743" y="2277"/>
                  <a:pt x="764" y="2293"/>
                </a:cubicBezTo>
                <a:cubicBezTo>
                  <a:pt x="770" y="2304"/>
                  <a:pt x="781" y="2304"/>
                  <a:pt x="797" y="2304"/>
                </a:cubicBezTo>
                <a:cubicBezTo>
                  <a:pt x="808" y="2304"/>
                  <a:pt x="819" y="2304"/>
                  <a:pt x="824" y="2293"/>
                </a:cubicBezTo>
                <a:lnTo>
                  <a:pt x="1485" y="1638"/>
                </a:lnTo>
                <a:lnTo>
                  <a:pt x="1485" y="3008"/>
                </a:lnTo>
                <a:cubicBezTo>
                  <a:pt x="1485" y="3036"/>
                  <a:pt x="1501" y="3052"/>
                  <a:pt x="1529" y="3052"/>
                </a:cubicBezTo>
                <a:cubicBezTo>
                  <a:pt x="1556" y="3052"/>
                  <a:pt x="1572" y="3036"/>
                  <a:pt x="1572" y="3008"/>
                </a:cubicBezTo>
                <a:lnTo>
                  <a:pt x="1572" y="1638"/>
                </a:lnTo>
                <a:lnTo>
                  <a:pt x="2233" y="2293"/>
                </a:lnTo>
                <a:cubicBezTo>
                  <a:pt x="2238" y="2304"/>
                  <a:pt x="2249" y="2304"/>
                  <a:pt x="2266" y="2304"/>
                </a:cubicBezTo>
                <a:cubicBezTo>
                  <a:pt x="2276" y="2304"/>
                  <a:pt x="2287" y="2304"/>
                  <a:pt x="2298" y="2293"/>
                </a:cubicBezTo>
                <a:cubicBezTo>
                  <a:pt x="2315" y="2277"/>
                  <a:pt x="2315" y="2244"/>
                  <a:pt x="2298" y="2228"/>
                </a:cubicBezTo>
                <a:lnTo>
                  <a:pt x="1638" y="1573"/>
                </a:lnTo>
                <a:lnTo>
                  <a:pt x="3013" y="1573"/>
                </a:lnTo>
                <a:cubicBezTo>
                  <a:pt x="3035" y="1573"/>
                  <a:pt x="3057" y="1551"/>
                  <a:pt x="3057" y="1524"/>
                </a:cubicBezTo>
                <a:cubicBezTo>
                  <a:pt x="3057" y="1502"/>
                  <a:pt x="3035" y="1480"/>
                  <a:pt x="3013" y="1480"/>
                </a:cubicBezTo>
                <a:lnTo>
                  <a:pt x="1638" y="1480"/>
                </a:lnTo>
                <a:lnTo>
                  <a:pt x="2298" y="825"/>
                </a:lnTo>
                <a:cubicBezTo>
                  <a:pt x="2315" y="808"/>
                  <a:pt x="2315" y="776"/>
                  <a:pt x="2298" y="759"/>
                </a:cubicBezTo>
                <a:cubicBezTo>
                  <a:pt x="2287" y="751"/>
                  <a:pt x="2275" y="747"/>
                  <a:pt x="2264" y="747"/>
                </a:cubicBezTo>
                <a:cubicBezTo>
                  <a:pt x="2252" y="747"/>
                  <a:pt x="2241" y="751"/>
                  <a:pt x="2233" y="759"/>
                </a:cubicBezTo>
                <a:lnTo>
                  <a:pt x="1572" y="1414"/>
                </a:lnTo>
                <a:lnTo>
                  <a:pt x="1572" y="44"/>
                </a:lnTo>
                <a:cubicBezTo>
                  <a:pt x="1572" y="17"/>
                  <a:pt x="1556" y="1"/>
                  <a:pt x="1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2" name="Google Shape;1492;p56"/>
          <p:cNvGrpSpPr/>
          <p:nvPr/>
        </p:nvGrpSpPr>
        <p:grpSpPr>
          <a:xfrm>
            <a:off x="1422681" y="1690355"/>
            <a:ext cx="1690120" cy="1252352"/>
            <a:chOff x="-4803875" y="2901860"/>
            <a:chExt cx="1286828" cy="953519"/>
          </a:xfrm>
        </p:grpSpPr>
        <p:sp>
          <p:nvSpPr>
            <p:cNvPr id="1493" name="Google Shape;1493;p56"/>
            <p:cNvSpPr/>
            <p:nvPr/>
          </p:nvSpPr>
          <p:spPr>
            <a:xfrm>
              <a:off x="-4497882" y="3298925"/>
              <a:ext cx="679404" cy="556454"/>
            </a:xfrm>
            <a:custGeom>
              <a:avLst/>
              <a:gdLst/>
              <a:ahLst/>
              <a:cxnLst/>
              <a:rect l="l" t="t" r="r" b="b"/>
              <a:pathLst>
                <a:path w="9079" h="7436" extrusionOk="0">
                  <a:moveTo>
                    <a:pt x="3576" y="0"/>
                  </a:moveTo>
                  <a:lnTo>
                    <a:pt x="3576" y="2206"/>
                  </a:lnTo>
                  <a:cubicBezTo>
                    <a:pt x="3576" y="4182"/>
                    <a:pt x="1976" y="5781"/>
                    <a:pt x="0" y="5781"/>
                  </a:cubicBezTo>
                  <a:lnTo>
                    <a:pt x="0" y="7435"/>
                  </a:lnTo>
                  <a:lnTo>
                    <a:pt x="9078" y="7435"/>
                  </a:lnTo>
                  <a:lnTo>
                    <a:pt x="9078" y="5781"/>
                  </a:lnTo>
                  <a:cubicBezTo>
                    <a:pt x="7102" y="5781"/>
                    <a:pt x="5503" y="4182"/>
                    <a:pt x="5503" y="2206"/>
                  </a:cubicBezTo>
                  <a:lnTo>
                    <a:pt x="55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6"/>
            <p:cNvSpPr/>
            <p:nvPr/>
          </p:nvSpPr>
          <p:spPr>
            <a:xfrm>
              <a:off x="-4230353" y="3323021"/>
              <a:ext cx="144277" cy="69070"/>
            </a:xfrm>
            <a:custGeom>
              <a:avLst/>
              <a:gdLst/>
              <a:ahLst/>
              <a:cxnLst/>
              <a:rect l="l" t="t" r="r" b="b"/>
              <a:pathLst>
                <a:path w="1928" h="923" extrusionOk="0">
                  <a:moveTo>
                    <a:pt x="1" y="0"/>
                  </a:moveTo>
                  <a:lnTo>
                    <a:pt x="1" y="743"/>
                  </a:lnTo>
                  <a:cubicBezTo>
                    <a:pt x="343" y="877"/>
                    <a:pt x="671" y="922"/>
                    <a:pt x="956" y="922"/>
                  </a:cubicBezTo>
                  <a:cubicBezTo>
                    <a:pt x="1527" y="922"/>
                    <a:pt x="1928" y="743"/>
                    <a:pt x="1928" y="743"/>
                  </a:cubicBezTo>
                  <a:lnTo>
                    <a:pt x="1928" y="180"/>
                  </a:lnTo>
                  <a:lnTo>
                    <a:pt x="1262" y="1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6"/>
            <p:cNvSpPr/>
            <p:nvPr/>
          </p:nvSpPr>
          <p:spPr>
            <a:xfrm>
              <a:off x="-4604145" y="2901860"/>
              <a:ext cx="891854" cy="482520"/>
            </a:xfrm>
            <a:custGeom>
              <a:avLst/>
              <a:gdLst/>
              <a:ahLst/>
              <a:cxnLst/>
              <a:rect l="l" t="t" r="r" b="b"/>
              <a:pathLst>
                <a:path w="11918" h="6448" extrusionOk="0">
                  <a:moveTo>
                    <a:pt x="23" y="0"/>
                  </a:moveTo>
                  <a:cubicBezTo>
                    <a:pt x="12" y="164"/>
                    <a:pt x="1" y="322"/>
                    <a:pt x="1" y="492"/>
                  </a:cubicBezTo>
                  <a:cubicBezTo>
                    <a:pt x="1" y="3778"/>
                    <a:pt x="2670" y="6447"/>
                    <a:pt x="5956" y="6447"/>
                  </a:cubicBezTo>
                  <a:cubicBezTo>
                    <a:pt x="9248" y="6447"/>
                    <a:pt x="11917" y="3778"/>
                    <a:pt x="11917" y="492"/>
                  </a:cubicBezTo>
                  <a:cubicBezTo>
                    <a:pt x="11917" y="322"/>
                    <a:pt x="11906" y="164"/>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6"/>
            <p:cNvSpPr/>
            <p:nvPr/>
          </p:nvSpPr>
          <p:spPr>
            <a:xfrm>
              <a:off x="-4803875" y="2928426"/>
              <a:ext cx="391374" cy="416593"/>
            </a:xfrm>
            <a:custGeom>
              <a:avLst/>
              <a:gdLst/>
              <a:ahLst/>
              <a:cxnLst/>
              <a:rect l="l" t="t" r="r" b="b"/>
              <a:pathLst>
                <a:path w="5230" h="5567" extrusionOk="0">
                  <a:moveTo>
                    <a:pt x="2675" y="0"/>
                  </a:moveTo>
                  <a:lnTo>
                    <a:pt x="2675" y="0"/>
                  </a:lnTo>
                  <a:cubicBezTo>
                    <a:pt x="2648" y="11"/>
                    <a:pt x="2621" y="17"/>
                    <a:pt x="2599" y="27"/>
                  </a:cubicBezTo>
                  <a:cubicBezTo>
                    <a:pt x="907" y="683"/>
                    <a:pt x="1" y="2402"/>
                    <a:pt x="568" y="3859"/>
                  </a:cubicBezTo>
                  <a:cubicBezTo>
                    <a:pt x="986" y="4932"/>
                    <a:pt x="2086" y="5567"/>
                    <a:pt x="3310" y="5567"/>
                  </a:cubicBezTo>
                  <a:cubicBezTo>
                    <a:pt x="3750" y="5567"/>
                    <a:pt x="4205" y="5485"/>
                    <a:pt x="4651" y="5312"/>
                  </a:cubicBezTo>
                  <a:cubicBezTo>
                    <a:pt x="4853" y="5230"/>
                    <a:pt x="5050" y="5131"/>
                    <a:pt x="5230" y="5028"/>
                  </a:cubicBezTo>
                  <a:cubicBezTo>
                    <a:pt x="5077" y="4918"/>
                    <a:pt x="4930" y="4804"/>
                    <a:pt x="4788" y="4684"/>
                  </a:cubicBezTo>
                  <a:cubicBezTo>
                    <a:pt x="4684" y="4738"/>
                    <a:pt x="4575" y="4793"/>
                    <a:pt x="4466" y="4837"/>
                  </a:cubicBezTo>
                  <a:cubicBezTo>
                    <a:pt x="4100" y="4978"/>
                    <a:pt x="3726" y="5045"/>
                    <a:pt x="3365" y="5045"/>
                  </a:cubicBezTo>
                  <a:cubicBezTo>
                    <a:pt x="2361" y="5045"/>
                    <a:pt x="1460" y="4525"/>
                    <a:pt x="1114" y="3641"/>
                  </a:cubicBezTo>
                  <a:cubicBezTo>
                    <a:pt x="661" y="2478"/>
                    <a:pt x="1365" y="1108"/>
                    <a:pt x="2686" y="546"/>
                  </a:cubicBezTo>
                  <a:cubicBezTo>
                    <a:pt x="2675" y="410"/>
                    <a:pt x="2670" y="273"/>
                    <a:pt x="2670" y="137"/>
                  </a:cubicBezTo>
                  <a:cubicBezTo>
                    <a:pt x="2670" y="88"/>
                    <a:pt x="2670" y="44"/>
                    <a:pt x="2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6"/>
            <p:cNvSpPr/>
            <p:nvPr/>
          </p:nvSpPr>
          <p:spPr>
            <a:xfrm>
              <a:off x="-3906026" y="2930072"/>
              <a:ext cx="388979" cy="414946"/>
            </a:xfrm>
            <a:custGeom>
              <a:avLst/>
              <a:gdLst/>
              <a:ahLst/>
              <a:cxnLst/>
              <a:rect l="l" t="t" r="r" b="b"/>
              <a:pathLst>
                <a:path w="5198" h="5545" extrusionOk="0">
                  <a:moveTo>
                    <a:pt x="2583" y="0"/>
                  </a:moveTo>
                  <a:cubicBezTo>
                    <a:pt x="2583" y="38"/>
                    <a:pt x="2588" y="76"/>
                    <a:pt x="2588" y="115"/>
                  </a:cubicBezTo>
                  <a:cubicBezTo>
                    <a:pt x="2588" y="257"/>
                    <a:pt x="2577" y="404"/>
                    <a:pt x="2566" y="546"/>
                  </a:cubicBezTo>
                  <a:cubicBezTo>
                    <a:pt x="3855" y="1130"/>
                    <a:pt x="4526" y="2473"/>
                    <a:pt x="4079" y="3619"/>
                  </a:cubicBezTo>
                  <a:cubicBezTo>
                    <a:pt x="3737" y="4503"/>
                    <a:pt x="2834" y="5023"/>
                    <a:pt x="1831" y="5023"/>
                  </a:cubicBezTo>
                  <a:cubicBezTo>
                    <a:pt x="1470" y="5023"/>
                    <a:pt x="1097" y="4956"/>
                    <a:pt x="732" y="4815"/>
                  </a:cubicBezTo>
                  <a:cubicBezTo>
                    <a:pt x="634" y="4776"/>
                    <a:pt x="541" y="4733"/>
                    <a:pt x="448" y="4684"/>
                  </a:cubicBezTo>
                  <a:cubicBezTo>
                    <a:pt x="307" y="4804"/>
                    <a:pt x="154" y="4913"/>
                    <a:pt x="1" y="5022"/>
                  </a:cubicBezTo>
                  <a:cubicBezTo>
                    <a:pt x="176" y="5120"/>
                    <a:pt x="356" y="5213"/>
                    <a:pt x="547" y="5290"/>
                  </a:cubicBezTo>
                  <a:cubicBezTo>
                    <a:pt x="993" y="5463"/>
                    <a:pt x="1448" y="5545"/>
                    <a:pt x="1888" y="5545"/>
                  </a:cubicBezTo>
                  <a:cubicBezTo>
                    <a:pt x="3112" y="5545"/>
                    <a:pt x="4212" y="4910"/>
                    <a:pt x="4630" y="3837"/>
                  </a:cubicBezTo>
                  <a:cubicBezTo>
                    <a:pt x="5198" y="2380"/>
                    <a:pt x="4286" y="661"/>
                    <a:pt x="2599" y="5"/>
                  </a:cubicBezTo>
                  <a:cubicBezTo>
                    <a:pt x="2594" y="5"/>
                    <a:pt x="2588" y="5"/>
                    <a:pt x="2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6"/>
            <p:cNvSpPr/>
            <p:nvPr/>
          </p:nvSpPr>
          <p:spPr>
            <a:xfrm>
              <a:off x="-4313643" y="2961877"/>
              <a:ext cx="267601" cy="254580"/>
            </a:xfrm>
            <a:custGeom>
              <a:avLst/>
              <a:gdLst/>
              <a:ahLst/>
              <a:cxnLst/>
              <a:rect l="l" t="t" r="r" b="b"/>
              <a:pathLst>
                <a:path w="3576" h="3402" extrusionOk="0">
                  <a:moveTo>
                    <a:pt x="1791" y="1"/>
                  </a:moveTo>
                  <a:lnTo>
                    <a:pt x="1239" y="1120"/>
                  </a:lnTo>
                  <a:lnTo>
                    <a:pt x="0" y="1300"/>
                  </a:lnTo>
                  <a:lnTo>
                    <a:pt x="895" y="2168"/>
                  </a:lnTo>
                  <a:lnTo>
                    <a:pt x="682" y="3402"/>
                  </a:lnTo>
                  <a:lnTo>
                    <a:pt x="682" y="3402"/>
                  </a:lnTo>
                  <a:lnTo>
                    <a:pt x="1791" y="2817"/>
                  </a:lnTo>
                  <a:lnTo>
                    <a:pt x="2893" y="3402"/>
                  </a:lnTo>
                  <a:lnTo>
                    <a:pt x="2893" y="3402"/>
                  </a:lnTo>
                  <a:lnTo>
                    <a:pt x="2680" y="2168"/>
                  </a:lnTo>
                  <a:lnTo>
                    <a:pt x="3576" y="1300"/>
                  </a:lnTo>
                  <a:lnTo>
                    <a:pt x="2342" y="1120"/>
                  </a:lnTo>
                  <a:lnTo>
                    <a:pt x="17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6"/>
            <p:cNvSpPr/>
            <p:nvPr/>
          </p:nvSpPr>
          <p:spPr>
            <a:xfrm>
              <a:off x="-3714004" y="2930072"/>
              <a:ext cx="60539" cy="77227"/>
            </a:xfrm>
            <a:custGeom>
              <a:avLst/>
              <a:gdLst/>
              <a:ahLst/>
              <a:cxnLst/>
              <a:rect l="l" t="t" r="r" b="b"/>
              <a:pathLst>
                <a:path w="809" h="1032" extrusionOk="0">
                  <a:moveTo>
                    <a:pt x="17" y="0"/>
                  </a:moveTo>
                  <a:cubicBezTo>
                    <a:pt x="17" y="38"/>
                    <a:pt x="22" y="76"/>
                    <a:pt x="22" y="115"/>
                  </a:cubicBezTo>
                  <a:cubicBezTo>
                    <a:pt x="22" y="257"/>
                    <a:pt x="11" y="404"/>
                    <a:pt x="0" y="546"/>
                  </a:cubicBezTo>
                  <a:cubicBezTo>
                    <a:pt x="284" y="677"/>
                    <a:pt x="535" y="841"/>
                    <a:pt x="754" y="1032"/>
                  </a:cubicBezTo>
                  <a:cubicBezTo>
                    <a:pt x="781" y="813"/>
                    <a:pt x="797" y="606"/>
                    <a:pt x="808" y="420"/>
                  </a:cubicBezTo>
                  <a:cubicBezTo>
                    <a:pt x="574" y="257"/>
                    <a:pt x="317" y="115"/>
                    <a:pt x="33" y="5"/>
                  </a:cubicBezTo>
                  <a:cubicBezTo>
                    <a:pt x="28" y="5"/>
                    <a:pt x="22" y="5"/>
                    <a:pt x="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6"/>
            <p:cNvSpPr/>
            <p:nvPr/>
          </p:nvSpPr>
          <p:spPr>
            <a:xfrm>
              <a:off x="-3906026" y="3280516"/>
              <a:ext cx="126317" cy="58070"/>
            </a:xfrm>
            <a:custGeom>
              <a:avLst/>
              <a:gdLst/>
              <a:ahLst/>
              <a:cxnLst/>
              <a:rect l="l" t="t" r="r" b="b"/>
              <a:pathLst>
                <a:path w="1688" h="776" extrusionOk="0">
                  <a:moveTo>
                    <a:pt x="448" y="1"/>
                  </a:moveTo>
                  <a:cubicBezTo>
                    <a:pt x="307" y="121"/>
                    <a:pt x="154" y="230"/>
                    <a:pt x="1" y="339"/>
                  </a:cubicBezTo>
                  <a:cubicBezTo>
                    <a:pt x="176" y="437"/>
                    <a:pt x="356" y="530"/>
                    <a:pt x="547" y="607"/>
                  </a:cubicBezTo>
                  <a:cubicBezTo>
                    <a:pt x="738" y="677"/>
                    <a:pt x="934" y="732"/>
                    <a:pt x="1131" y="776"/>
                  </a:cubicBezTo>
                  <a:cubicBezTo>
                    <a:pt x="1333" y="645"/>
                    <a:pt x="1518" y="497"/>
                    <a:pt x="1688" y="334"/>
                  </a:cubicBezTo>
                  <a:cubicBezTo>
                    <a:pt x="1371" y="317"/>
                    <a:pt x="1049" y="252"/>
                    <a:pt x="732" y="132"/>
                  </a:cubicBezTo>
                  <a:cubicBezTo>
                    <a:pt x="634" y="93"/>
                    <a:pt x="541" y="50"/>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6"/>
            <p:cNvSpPr/>
            <p:nvPr/>
          </p:nvSpPr>
          <p:spPr>
            <a:xfrm>
              <a:off x="-3895400" y="2901860"/>
              <a:ext cx="206014" cy="396687"/>
            </a:xfrm>
            <a:custGeom>
              <a:avLst/>
              <a:gdLst/>
              <a:ahLst/>
              <a:cxnLst/>
              <a:rect l="l" t="t" r="r" b="b"/>
              <a:pathLst>
                <a:path w="2753" h="5301" extrusionOk="0">
                  <a:moveTo>
                    <a:pt x="2419" y="0"/>
                  </a:moveTo>
                  <a:lnTo>
                    <a:pt x="2261" y="11"/>
                  </a:lnTo>
                  <a:cubicBezTo>
                    <a:pt x="2266" y="44"/>
                    <a:pt x="2752" y="2593"/>
                    <a:pt x="1" y="5301"/>
                  </a:cubicBezTo>
                  <a:cubicBezTo>
                    <a:pt x="1480" y="4214"/>
                    <a:pt x="2446" y="2468"/>
                    <a:pt x="2446" y="492"/>
                  </a:cubicBezTo>
                  <a:cubicBezTo>
                    <a:pt x="2446" y="322"/>
                    <a:pt x="2435" y="164"/>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56"/>
          <p:cNvGrpSpPr/>
          <p:nvPr/>
        </p:nvGrpSpPr>
        <p:grpSpPr>
          <a:xfrm rot="1557003">
            <a:off x="861303" y="2002415"/>
            <a:ext cx="865309" cy="908488"/>
            <a:chOff x="-3079650" y="3286841"/>
            <a:chExt cx="708814" cy="744212"/>
          </a:xfrm>
        </p:grpSpPr>
        <p:sp>
          <p:nvSpPr>
            <p:cNvPr id="1503" name="Google Shape;1503;p56"/>
            <p:cNvSpPr/>
            <p:nvPr/>
          </p:nvSpPr>
          <p:spPr>
            <a:xfrm>
              <a:off x="-3013871" y="3585351"/>
              <a:ext cx="643036" cy="445702"/>
            </a:xfrm>
            <a:custGeom>
              <a:avLst/>
              <a:gdLst/>
              <a:ahLst/>
              <a:cxnLst/>
              <a:rect l="l" t="t" r="r" b="b"/>
              <a:pathLst>
                <a:path w="8593" h="5956" extrusionOk="0">
                  <a:moveTo>
                    <a:pt x="4504" y="0"/>
                  </a:moveTo>
                  <a:lnTo>
                    <a:pt x="3429" y="1851"/>
                  </a:lnTo>
                  <a:lnTo>
                    <a:pt x="5951" y="4580"/>
                  </a:lnTo>
                  <a:lnTo>
                    <a:pt x="6556" y="2888"/>
                  </a:lnTo>
                  <a:lnTo>
                    <a:pt x="8593" y="2784"/>
                  </a:lnTo>
                  <a:lnTo>
                    <a:pt x="4504" y="0"/>
                  </a:lnTo>
                  <a:close/>
                  <a:moveTo>
                    <a:pt x="2965" y="1004"/>
                  </a:moveTo>
                  <a:lnTo>
                    <a:pt x="830" y="1168"/>
                  </a:lnTo>
                  <a:lnTo>
                    <a:pt x="0" y="4787"/>
                  </a:lnTo>
                  <a:lnTo>
                    <a:pt x="1736" y="4334"/>
                  </a:lnTo>
                  <a:lnTo>
                    <a:pt x="2975" y="5956"/>
                  </a:lnTo>
                  <a:lnTo>
                    <a:pt x="2965" y="10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6"/>
            <p:cNvSpPr/>
            <p:nvPr/>
          </p:nvSpPr>
          <p:spPr>
            <a:xfrm>
              <a:off x="-3079650" y="3286841"/>
              <a:ext cx="540141" cy="534603"/>
            </a:xfrm>
            <a:custGeom>
              <a:avLst/>
              <a:gdLst/>
              <a:ahLst/>
              <a:cxnLst/>
              <a:rect l="l" t="t" r="r" b="b"/>
              <a:pathLst>
                <a:path w="7218" h="7144" extrusionOk="0">
                  <a:moveTo>
                    <a:pt x="3582" y="0"/>
                  </a:moveTo>
                  <a:cubicBezTo>
                    <a:pt x="3233" y="0"/>
                    <a:pt x="2924" y="226"/>
                    <a:pt x="2817" y="550"/>
                  </a:cubicBezTo>
                  <a:cubicBezTo>
                    <a:pt x="2669" y="416"/>
                    <a:pt x="2476" y="343"/>
                    <a:pt x="2277" y="343"/>
                  </a:cubicBezTo>
                  <a:cubicBezTo>
                    <a:pt x="2175" y="343"/>
                    <a:pt x="2071" y="362"/>
                    <a:pt x="1971" y="403"/>
                  </a:cubicBezTo>
                  <a:cubicBezTo>
                    <a:pt x="1764" y="490"/>
                    <a:pt x="1611" y="648"/>
                    <a:pt x="1535" y="839"/>
                  </a:cubicBezTo>
                  <a:cubicBezTo>
                    <a:pt x="1387" y="856"/>
                    <a:pt x="1245" y="916"/>
                    <a:pt x="1125" y="1014"/>
                  </a:cubicBezTo>
                  <a:cubicBezTo>
                    <a:pt x="825" y="1254"/>
                    <a:pt x="748" y="1669"/>
                    <a:pt x="912" y="1997"/>
                  </a:cubicBezTo>
                  <a:cubicBezTo>
                    <a:pt x="612" y="2013"/>
                    <a:pt x="334" y="2193"/>
                    <a:pt x="208" y="2488"/>
                  </a:cubicBezTo>
                  <a:cubicBezTo>
                    <a:pt x="121" y="2695"/>
                    <a:pt x="126" y="2919"/>
                    <a:pt x="208" y="3110"/>
                  </a:cubicBezTo>
                  <a:cubicBezTo>
                    <a:pt x="115" y="3225"/>
                    <a:pt x="55" y="3367"/>
                    <a:pt x="39" y="3520"/>
                  </a:cubicBezTo>
                  <a:cubicBezTo>
                    <a:pt x="1" y="3902"/>
                    <a:pt x="235" y="4251"/>
                    <a:pt x="585" y="4366"/>
                  </a:cubicBezTo>
                  <a:cubicBezTo>
                    <a:pt x="383" y="4590"/>
                    <a:pt x="317" y="4917"/>
                    <a:pt x="437" y="5212"/>
                  </a:cubicBezTo>
                  <a:cubicBezTo>
                    <a:pt x="525" y="5419"/>
                    <a:pt x="683" y="5572"/>
                    <a:pt x="874" y="5649"/>
                  </a:cubicBezTo>
                  <a:cubicBezTo>
                    <a:pt x="890" y="5796"/>
                    <a:pt x="950" y="5938"/>
                    <a:pt x="1049" y="6058"/>
                  </a:cubicBezTo>
                  <a:cubicBezTo>
                    <a:pt x="1206" y="6255"/>
                    <a:pt x="1438" y="6355"/>
                    <a:pt x="1672" y="6355"/>
                  </a:cubicBezTo>
                  <a:cubicBezTo>
                    <a:pt x="1795" y="6355"/>
                    <a:pt x="1918" y="6327"/>
                    <a:pt x="2031" y="6271"/>
                  </a:cubicBezTo>
                  <a:cubicBezTo>
                    <a:pt x="2048" y="6571"/>
                    <a:pt x="2228" y="6849"/>
                    <a:pt x="2523" y="6975"/>
                  </a:cubicBezTo>
                  <a:cubicBezTo>
                    <a:pt x="2624" y="7015"/>
                    <a:pt x="2730" y="7034"/>
                    <a:pt x="2834" y="7034"/>
                  </a:cubicBezTo>
                  <a:cubicBezTo>
                    <a:pt x="2942" y="7034"/>
                    <a:pt x="3048" y="7014"/>
                    <a:pt x="3145" y="6975"/>
                  </a:cubicBezTo>
                  <a:cubicBezTo>
                    <a:pt x="3259" y="7062"/>
                    <a:pt x="3401" y="7128"/>
                    <a:pt x="3554" y="7139"/>
                  </a:cubicBezTo>
                  <a:cubicBezTo>
                    <a:pt x="3585" y="7142"/>
                    <a:pt x="3615" y="7144"/>
                    <a:pt x="3646" y="7144"/>
                  </a:cubicBezTo>
                  <a:cubicBezTo>
                    <a:pt x="3991" y="7144"/>
                    <a:pt x="4295" y="6920"/>
                    <a:pt x="4400" y="6598"/>
                  </a:cubicBezTo>
                  <a:cubicBezTo>
                    <a:pt x="4550" y="6729"/>
                    <a:pt x="4745" y="6805"/>
                    <a:pt x="4946" y="6805"/>
                  </a:cubicBezTo>
                  <a:cubicBezTo>
                    <a:pt x="5046" y="6805"/>
                    <a:pt x="5148" y="6786"/>
                    <a:pt x="5246" y="6746"/>
                  </a:cubicBezTo>
                  <a:cubicBezTo>
                    <a:pt x="5454" y="6658"/>
                    <a:pt x="5607" y="6500"/>
                    <a:pt x="5683" y="6309"/>
                  </a:cubicBezTo>
                  <a:cubicBezTo>
                    <a:pt x="5831" y="6287"/>
                    <a:pt x="5972" y="6233"/>
                    <a:pt x="6093" y="6134"/>
                  </a:cubicBezTo>
                  <a:cubicBezTo>
                    <a:pt x="6393" y="5889"/>
                    <a:pt x="6469" y="5479"/>
                    <a:pt x="6305" y="5152"/>
                  </a:cubicBezTo>
                  <a:cubicBezTo>
                    <a:pt x="6606" y="5135"/>
                    <a:pt x="6884" y="4950"/>
                    <a:pt x="7010" y="4660"/>
                  </a:cubicBezTo>
                  <a:cubicBezTo>
                    <a:pt x="7097" y="4453"/>
                    <a:pt x="7086" y="4229"/>
                    <a:pt x="7010" y="4038"/>
                  </a:cubicBezTo>
                  <a:cubicBezTo>
                    <a:pt x="7102" y="3924"/>
                    <a:pt x="7163" y="3782"/>
                    <a:pt x="7179" y="3629"/>
                  </a:cubicBezTo>
                  <a:cubicBezTo>
                    <a:pt x="7217" y="3247"/>
                    <a:pt x="6982" y="2897"/>
                    <a:pt x="6633" y="2783"/>
                  </a:cubicBezTo>
                  <a:cubicBezTo>
                    <a:pt x="6830" y="2559"/>
                    <a:pt x="6900" y="2231"/>
                    <a:pt x="6780" y="1937"/>
                  </a:cubicBezTo>
                  <a:cubicBezTo>
                    <a:pt x="6693" y="1729"/>
                    <a:pt x="6535" y="1576"/>
                    <a:pt x="6344" y="1500"/>
                  </a:cubicBezTo>
                  <a:cubicBezTo>
                    <a:pt x="6327" y="1352"/>
                    <a:pt x="6267" y="1211"/>
                    <a:pt x="6169" y="1090"/>
                  </a:cubicBezTo>
                  <a:cubicBezTo>
                    <a:pt x="6010" y="892"/>
                    <a:pt x="5776" y="789"/>
                    <a:pt x="5540" y="789"/>
                  </a:cubicBezTo>
                  <a:cubicBezTo>
                    <a:pt x="5419" y="789"/>
                    <a:pt x="5298" y="816"/>
                    <a:pt x="5186" y="872"/>
                  </a:cubicBezTo>
                  <a:cubicBezTo>
                    <a:pt x="5170" y="577"/>
                    <a:pt x="4990" y="299"/>
                    <a:pt x="4695" y="173"/>
                  </a:cubicBezTo>
                  <a:cubicBezTo>
                    <a:pt x="4593" y="130"/>
                    <a:pt x="4487" y="110"/>
                    <a:pt x="4383" y="110"/>
                  </a:cubicBezTo>
                  <a:cubicBezTo>
                    <a:pt x="4275" y="110"/>
                    <a:pt x="4170" y="132"/>
                    <a:pt x="4073" y="173"/>
                  </a:cubicBezTo>
                  <a:cubicBezTo>
                    <a:pt x="3958" y="81"/>
                    <a:pt x="3816" y="21"/>
                    <a:pt x="3663" y="4"/>
                  </a:cubicBezTo>
                  <a:cubicBezTo>
                    <a:pt x="3636" y="1"/>
                    <a:pt x="3609" y="0"/>
                    <a:pt x="35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6"/>
            <p:cNvSpPr/>
            <p:nvPr/>
          </p:nvSpPr>
          <p:spPr>
            <a:xfrm>
              <a:off x="-3051887" y="3350075"/>
              <a:ext cx="473166" cy="414198"/>
            </a:xfrm>
            <a:custGeom>
              <a:avLst/>
              <a:gdLst/>
              <a:ahLst/>
              <a:cxnLst/>
              <a:rect l="l" t="t" r="r" b="b"/>
              <a:pathLst>
                <a:path w="6323" h="5535" extrusionOk="0">
                  <a:moveTo>
                    <a:pt x="3161" y="1"/>
                  </a:moveTo>
                  <a:cubicBezTo>
                    <a:pt x="2710" y="1"/>
                    <a:pt x="2253" y="111"/>
                    <a:pt x="1829" y="344"/>
                  </a:cubicBezTo>
                  <a:cubicBezTo>
                    <a:pt x="492" y="1081"/>
                    <a:pt x="1" y="2762"/>
                    <a:pt x="738" y="4099"/>
                  </a:cubicBezTo>
                  <a:cubicBezTo>
                    <a:pt x="1242" y="5017"/>
                    <a:pt x="2187" y="5535"/>
                    <a:pt x="3162" y="5535"/>
                  </a:cubicBezTo>
                  <a:cubicBezTo>
                    <a:pt x="3613" y="5535"/>
                    <a:pt x="4070" y="5424"/>
                    <a:pt x="4493" y="5191"/>
                  </a:cubicBezTo>
                  <a:cubicBezTo>
                    <a:pt x="5836" y="4460"/>
                    <a:pt x="6322" y="2778"/>
                    <a:pt x="5585" y="1435"/>
                  </a:cubicBezTo>
                  <a:cubicBezTo>
                    <a:pt x="5084" y="520"/>
                    <a:pt x="4139" y="1"/>
                    <a:pt x="3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6"/>
            <p:cNvSpPr/>
            <p:nvPr/>
          </p:nvSpPr>
          <p:spPr>
            <a:xfrm>
              <a:off x="-2995088" y="3515906"/>
              <a:ext cx="187605" cy="187156"/>
            </a:xfrm>
            <a:custGeom>
              <a:avLst/>
              <a:gdLst/>
              <a:ahLst/>
              <a:cxnLst/>
              <a:rect l="l" t="t" r="r" b="b"/>
              <a:pathLst>
                <a:path w="2507" h="2501" extrusionOk="0">
                  <a:moveTo>
                    <a:pt x="1365" y="917"/>
                  </a:moveTo>
                  <a:lnTo>
                    <a:pt x="1584" y="1365"/>
                  </a:lnTo>
                  <a:lnTo>
                    <a:pt x="1141" y="1583"/>
                  </a:lnTo>
                  <a:lnTo>
                    <a:pt x="918" y="1135"/>
                  </a:lnTo>
                  <a:lnTo>
                    <a:pt x="1365" y="917"/>
                  </a:lnTo>
                  <a:close/>
                  <a:moveTo>
                    <a:pt x="1289" y="0"/>
                  </a:moveTo>
                  <a:lnTo>
                    <a:pt x="983" y="147"/>
                  </a:lnTo>
                  <a:lnTo>
                    <a:pt x="1212" y="617"/>
                  </a:lnTo>
                  <a:lnTo>
                    <a:pt x="770" y="835"/>
                  </a:lnTo>
                  <a:lnTo>
                    <a:pt x="541" y="366"/>
                  </a:lnTo>
                  <a:lnTo>
                    <a:pt x="235" y="519"/>
                  </a:lnTo>
                  <a:lnTo>
                    <a:pt x="465" y="983"/>
                  </a:lnTo>
                  <a:lnTo>
                    <a:pt x="1" y="1217"/>
                  </a:lnTo>
                  <a:lnTo>
                    <a:pt x="148" y="1518"/>
                  </a:lnTo>
                  <a:lnTo>
                    <a:pt x="617" y="1288"/>
                  </a:lnTo>
                  <a:lnTo>
                    <a:pt x="836" y="1730"/>
                  </a:lnTo>
                  <a:lnTo>
                    <a:pt x="372" y="1965"/>
                  </a:lnTo>
                  <a:lnTo>
                    <a:pt x="519" y="2265"/>
                  </a:lnTo>
                  <a:lnTo>
                    <a:pt x="989" y="2036"/>
                  </a:lnTo>
                  <a:lnTo>
                    <a:pt x="1218" y="2500"/>
                  </a:lnTo>
                  <a:lnTo>
                    <a:pt x="1518" y="2353"/>
                  </a:lnTo>
                  <a:lnTo>
                    <a:pt x="1289" y="1883"/>
                  </a:lnTo>
                  <a:lnTo>
                    <a:pt x="1736" y="1665"/>
                  </a:lnTo>
                  <a:lnTo>
                    <a:pt x="1966" y="2134"/>
                  </a:lnTo>
                  <a:lnTo>
                    <a:pt x="2266" y="1982"/>
                  </a:lnTo>
                  <a:lnTo>
                    <a:pt x="2037" y="1518"/>
                  </a:lnTo>
                  <a:lnTo>
                    <a:pt x="2506" y="1288"/>
                  </a:lnTo>
                  <a:lnTo>
                    <a:pt x="2353" y="983"/>
                  </a:lnTo>
                  <a:lnTo>
                    <a:pt x="1889" y="1212"/>
                  </a:lnTo>
                  <a:lnTo>
                    <a:pt x="1665" y="770"/>
                  </a:lnTo>
                  <a:lnTo>
                    <a:pt x="2135" y="540"/>
                  </a:lnTo>
                  <a:lnTo>
                    <a:pt x="1982" y="235"/>
                  </a:lnTo>
                  <a:lnTo>
                    <a:pt x="1518" y="464"/>
                  </a:lnTo>
                  <a:lnTo>
                    <a:pt x="12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6"/>
            <p:cNvSpPr/>
            <p:nvPr/>
          </p:nvSpPr>
          <p:spPr>
            <a:xfrm>
              <a:off x="-2851259" y="3377015"/>
              <a:ext cx="227191" cy="273288"/>
            </a:xfrm>
            <a:custGeom>
              <a:avLst/>
              <a:gdLst/>
              <a:ahLst/>
              <a:cxnLst/>
              <a:rect l="l" t="t" r="r" b="b"/>
              <a:pathLst>
                <a:path w="3036" h="3652" extrusionOk="0">
                  <a:moveTo>
                    <a:pt x="1217" y="0"/>
                  </a:moveTo>
                  <a:lnTo>
                    <a:pt x="229" y="491"/>
                  </a:lnTo>
                  <a:lnTo>
                    <a:pt x="0" y="1250"/>
                  </a:lnTo>
                  <a:lnTo>
                    <a:pt x="486" y="1572"/>
                  </a:lnTo>
                  <a:lnTo>
                    <a:pt x="633" y="1288"/>
                  </a:lnTo>
                  <a:lnTo>
                    <a:pt x="1436" y="3024"/>
                  </a:lnTo>
                  <a:lnTo>
                    <a:pt x="988" y="3243"/>
                  </a:lnTo>
                  <a:lnTo>
                    <a:pt x="1190" y="3652"/>
                  </a:lnTo>
                  <a:lnTo>
                    <a:pt x="3035" y="2740"/>
                  </a:lnTo>
                  <a:lnTo>
                    <a:pt x="2833" y="2336"/>
                  </a:lnTo>
                  <a:lnTo>
                    <a:pt x="2446" y="2527"/>
                  </a:lnTo>
                  <a:lnTo>
                    <a:pt x="12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56"/>
          <p:cNvGrpSpPr/>
          <p:nvPr/>
        </p:nvGrpSpPr>
        <p:grpSpPr>
          <a:xfrm>
            <a:off x="905172" y="2389239"/>
            <a:ext cx="1353486" cy="1473851"/>
            <a:chOff x="-4592702" y="1562836"/>
            <a:chExt cx="1071983" cy="1167315"/>
          </a:xfrm>
        </p:grpSpPr>
        <p:sp>
          <p:nvSpPr>
            <p:cNvPr id="1509" name="Google Shape;1509;p56"/>
            <p:cNvSpPr/>
            <p:nvPr/>
          </p:nvSpPr>
          <p:spPr>
            <a:xfrm>
              <a:off x="-4592702" y="1848623"/>
              <a:ext cx="1006198" cy="881527"/>
            </a:xfrm>
            <a:custGeom>
              <a:avLst/>
              <a:gdLst/>
              <a:ahLst/>
              <a:cxnLst/>
              <a:rect l="l" t="t" r="r" b="b"/>
              <a:pathLst>
                <a:path w="13446" h="11780" extrusionOk="0">
                  <a:moveTo>
                    <a:pt x="6714" y="1"/>
                  </a:moveTo>
                  <a:cubicBezTo>
                    <a:pt x="5812" y="1"/>
                    <a:pt x="4897" y="209"/>
                    <a:pt x="4040" y="647"/>
                  </a:cubicBezTo>
                  <a:cubicBezTo>
                    <a:pt x="1147" y="2126"/>
                    <a:pt x="0" y="5675"/>
                    <a:pt x="1480" y="8573"/>
                  </a:cubicBezTo>
                  <a:cubicBezTo>
                    <a:pt x="2521" y="10609"/>
                    <a:pt x="4586" y="11780"/>
                    <a:pt x="6728" y="11780"/>
                  </a:cubicBezTo>
                  <a:cubicBezTo>
                    <a:pt x="7630" y="11780"/>
                    <a:pt x="8547" y="11572"/>
                    <a:pt x="9406" y="11133"/>
                  </a:cubicBezTo>
                  <a:cubicBezTo>
                    <a:pt x="12299" y="9649"/>
                    <a:pt x="13445" y="6100"/>
                    <a:pt x="11966" y="3207"/>
                  </a:cubicBezTo>
                  <a:cubicBezTo>
                    <a:pt x="10921" y="1172"/>
                    <a:pt x="8855" y="1"/>
                    <a:pt x="67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6"/>
            <p:cNvSpPr/>
            <p:nvPr/>
          </p:nvSpPr>
          <p:spPr>
            <a:xfrm>
              <a:off x="-4542489" y="1892550"/>
              <a:ext cx="862819" cy="793748"/>
            </a:xfrm>
            <a:custGeom>
              <a:avLst/>
              <a:gdLst/>
              <a:ahLst/>
              <a:cxnLst/>
              <a:rect l="l" t="t" r="r" b="b"/>
              <a:pathLst>
                <a:path w="11530" h="10607" extrusionOk="0">
                  <a:moveTo>
                    <a:pt x="6044" y="22"/>
                  </a:moveTo>
                  <a:cubicBezTo>
                    <a:pt x="6590" y="22"/>
                    <a:pt x="7141" y="109"/>
                    <a:pt x="7670" y="278"/>
                  </a:cubicBezTo>
                  <a:cubicBezTo>
                    <a:pt x="9013" y="715"/>
                    <a:pt x="10105" y="1643"/>
                    <a:pt x="10749" y="2899"/>
                  </a:cubicBezTo>
                  <a:cubicBezTo>
                    <a:pt x="11388" y="4154"/>
                    <a:pt x="11502" y="5584"/>
                    <a:pt x="11071" y="6922"/>
                  </a:cubicBezTo>
                  <a:cubicBezTo>
                    <a:pt x="10640" y="8265"/>
                    <a:pt x="9706" y="9356"/>
                    <a:pt x="8456" y="10000"/>
                  </a:cubicBezTo>
                  <a:cubicBezTo>
                    <a:pt x="7701" y="10385"/>
                    <a:pt x="6882" y="10579"/>
                    <a:pt x="6057" y="10579"/>
                  </a:cubicBezTo>
                  <a:cubicBezTo>
                    <a:pt x="5511" y="10579"/>
                    <a:pt x="4963" y="10494"/>
                    <a:pt x="4428" y="10323"/>
                  </a:cubicBezTo>
                  <a:cubicBezTo>
                    <a:pt x="3085" y="9891"/>
                    <a:pt x="1993" y="8958"/>
                    <a:pt x="1355" y="7708"/>
                  </a:cubicBezTo>
                  <a:cubicBezTo>
                    <a:pt x="28" y="5115"/>
                    <a:pt x="1054" y="1932"/>
                    <a:pt x="3647" y="606"/>
                  </a:cubicBezTo>
                  <a:cubicBezTo>
                    <a:pt x="4401" y="218"/>
                    <a:pt x="5219" y="22"/>
                    <a:pt x="6044" y="22"/>
                  </a:cubicBezTo>
                  <a:close/>
                  <a:moveTo>
                    <a:pt x="6049" y="0"/>
                  </a:moveTo>
                  <a:cubicBezTo>
                    <a:pt x="5220" y="0"/>
                    <a:pt x="4396" y="196"/>
                    <a:pt x="3636" y="584"/>
                  </a:cubicBezTo>
                  <a:cubicBezTo>
                    <a:pt x="1038" y="1916"/>
                    <a:pt x="1" y="5115"/>
                    <a:pt x="1333" y="7713"/>
                  </a:cubicBezTo>
                  <a:cubicBezTo>
                    <a:pt x="1977" y="8974"/>
                    <a:pt x="3074" y="9908"/>
                    <a:pt x="4422" y="10344"/>
                  </a:cubicBezTo>
                  <a:cubicBezTo>
                    <a:pt x="4957" y="10519"/>
                    <a:pt x="5509" y="10606"/>
                    <a:pt x="6055" y="10606"/>
                  </a:cubicBezTo>
                  <a:cubicBezTo>
                    <a:pt x="6884" y="10606"/>
                    <a:pt x="7709" y="10410"/>
                    <a:pt x="8462" y="10017"/>
                  </a:cubicBezTo>
                  <a:cubicBezTo>
                    <a:pt x="9723" y="9373"/>
                    <a:pt x="10656" y="8275"/>
                    <a:pt x="11093" y="6933"/>
                  </a:cubicBezTo>
                  <a:cubicBezTo>
                    <a:pt x="11530" y="5584"/>
                    <a:pt x="11415" y="4149"/>
                    <a:pt x="10765" y="2888"/>
                  </a:cubicBezTo>
                  <a:cubicBezTo>
                    <a:pt x="10121" y="1627"/>
                    <a:pt x="9024" y="693"/>
                    <a:pt x="7681" y="257"/>
                  </a:cubicBezTo>
                  <a:cubicBezTo>
                    <a:pt x="7145" y="85"/>
                    <a:pt x="6596" y="0"/>
                    <a:pt x="6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6"/>
            <p:cNvSpPr/>
            <p:nvPr/>
          </p:nvSpPr>
          <p:spPr>
            <a:xfrm>
              <a:off x="-4495494" y="1933858"/>
              <a:ext cx="811783" cy="711058"/>
            </a:xfrm>
            <a:custGeom>
              <a:avLst/>
              <a:gdLst/>
              <a:ahLst/>
              <a:cxnLst/>
              <a:rect l="l" t="t" r="r" b="b"/>
              <a:pathLst>
                <a:path w="10848" h="9502" extrusionOk="0">
                  <a:moveTo>
                    <a:pt x="5421" y="0"/>
                  </a:moveTo>
                  <a:cubicBezTo>
                    <a:pt x="4693" y="0"/>
                    <a:pt x="3953" y="169"/>
                    <a:pt x="3259" y="523"/>
                  </a:cubicBezTo>
                  <a:cubicBezTo>
                    <a:pt x="923" y="1719"/>
                    <a:pt x="1" y="4579"/>
                    <a:pt x="1196" y="6916"/>
                  </a:cubicBezTo>
                  <a:cubicBezTo>
                    <a:pt x="2037" y="8556"/>
                    <a:pt x="3703" y="9501"/>
                    <a:pt x="5430" y="9501"/>
                  </a:cubicBezTo>
                  <a:cubicBezTo>
                    <a:pt x="6157" y="9501"/>
                    <a:pt x="6896" y="9333"/>
                    <a:pt x="7588" y="8979"/>
                  </a:cubicBezTo>
                  <a:cubicBezTo>
                    <a:pt x="9919" y="7784"/>
                    <a:pt x="10847" y="4923"/>
                    <a:pt x="9652" y="2587"/>
                  </a:cubicBezTo>
                  <a:cubicBezTo>
                    <a:pt x="8811" y="944"/>
                    <a:pt x="7147" y="0"/>
                    <a:pt x="5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6"/>
            <p:cNvSpPr/>
            <p:nvPr/>
          </p:nvSpPr>
          <p:spPr>
            <a:xfrm>
              <a:off x="-4420361" y="1969254"/>
              <a:ext cx="661444" cy="639818"/>
            </a:xfrm>
            <a:custGeom>
              <a:avLst/>
              <a:gdLst/>
              <a:ahLst/>
              <a:cxnLst/>
              <a:rect l="l" t="t" r="r" b="b"/>
              <a:pathLst>
                <a:path w="8839" h="8550" extrusionOk="0">
                  <a:moveTo>
                    <a:pt x="4412" y="23"/>
                  </a:moveTo>
                  <a:cubicBezTo>
                    <a:pt x="4854" y="23"/>
                    <a:pt x="5296" y="89"/>
                    <a:pt x="5727" y="231"/>
                  </a:cubicBezTo>
                  <a:cubicBezTo>
                    <a:pt x="6808" y="580"/>
                    <a:pt x="7687" y="1328"/>
                    <a:pt x="8205" y="2338"/>
                  </a:cubicBezTo>
                  <a:cubicBezTo>
                    <a:pt x="8724" y="3353"/>
                    <a:pt x="8817" y="4505"/>
                    <a:pt x="8467" y="5586"/>
                  </a:cubicBezTo>
                  <a:cubicBezTo>
                    <a:pt x="8118" y="6666"/>
                    <a:pt x="7365" y="7545"/>
                    <a:pt x="6355" y="8064"/>
                  </a:cubicBezTo>
                  <a:cubicBezTo>
                    <a:pt x="5737" y="8381"/>
                    <a:pt x="5076" y="8531"/>
                    <a:pt x="4425" y="8531"/>
                  </a:cubicBezTo>
                  <a:cubicBezTo>
                    <a:pt x="2878" y="8531"/>
                    <a:pt x="1383" y="7684"/>
                    <a:pt x="634" y="6213"/>
                  </a:cubicBezTo>
                  <a:cubicBezTo>
                    <a:pt x="116" y="5203"/>
                    <a:pt x="23" y="4052"/>
                    <a:pt x="372" y="2971"/>
                  </a:cubicBezTo>
                  <a:cubicBezTo>
                    <a:pt x="721" y="1890"/>
                    <a:pt x="1469" y="1006"/>
                    <a:pt x="2479" y="493"/>
                  </a:cubicBezTo>
                  <a:cubicBezTo>
                    <a:pt x="3091" y="181"/>
                    <a:pt x="3751" y="23"/>
                    <a:pt x="4412" y="23"/>
                  </a:cubicBezTo>
                  <a:close/>
                  <a:moveTo>
                    <a:pt x="4415" y="1"/>
                  </a:moveTo>
                  <a:cubicBezTo>
                    <a:pt x="3747" y="1"/>
                    <a:pt x="3083" y="159"/>
                    <a:pt x="2468" y="471"/>
                  </a:cubicBezTo>
                  <a:cubicBezTo>
                    <a:pt x="1453" y="989"/>
                    <a:pt x="700" y="1874"/>
                    <a:pt x="350" y="2960"/>
                  </a:cubicBezTo>
                  <a:cubicBezTo>
                    <a:pt x="1" y="4052"/>
                    <a:pt x="94" y="5209"/>
                    <a:pt x="612" y="6224"/>
                  </a:cubicBezTo>
                  <a:cubicBezTo>
                    <a:pt x="1366" y="7704"/>
                    <a:pt x="2872" y="8550"/>
                    <a:pt x="4428" y="8550"/>
                  </a:cubicBezTo>
                  <a:cubicBezTo>
                    <a:pt x="5078" y="8550"/>
                    <a:pt x="5744" y="8402"/>
                    <a:pt x="6366" y="8086"/>
                  </a:cubicBezTo>
                  <a:cubicBezTo>
                    <a:pt x="7381" y="7562"/>
                    <a:pt x="8135" y="6677"/>
                    <a:pt x="8489" y="5591"/>
                  </a:cubicBezTo>
                  <a:cubicBezTo>
                    <a:pt x="8839" y="4505"/>
                    <a:pt x="8746" y="3347"/>
                    <a:pt x="8227" y="2327"/>
                  </a:cubicBezTo>
                  <a:cubicBezTo>
                    <a:pt x="7703" y="1311"/>
                    <a:pt x="6819" y="558"/>
                    <a:pt x="5733" y="209"/>
                  </a:cubicBezTo>
                  <a:cubicBezTo>
                    <a:pt x="5300" y="70"/>
                    <a:pt x="4857" y="1"/>
                    <a:pt x="4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6"/>
            <p:cNvSpPr/>
            <p:nvPr/>
          </p:nvSpPr>
          <p:spPr>
            <a:xfrm>
              <a:off x="-4417069" y="2002630"/>
              <a:ext cx="654485" cy="573367"/>
            </a:xfrm>
            <a:custGeom>
              <a:avLst/>
              <a:gdLst/>
              <a:ahLst/>
              <a:cxnLst/>
              <a:rect l="l" t="t" r="r" b="b"/>
              <a:pathLst>
                <a:path w="8746" h="7662" extrusionOk="0">
                  <a:moveTo>
                    <a:pt x="4373" y="1"/>
                  </a:moveTo>
                  <a:cubicBezTo>
                    <a:pt x="3786" y="1"/>
                    <a:pt x="3191" y="137"/>
                    <a:pt x="2632" y="423"/>
                  </a:cubicBezTo>
                  <a:cubicBezTo>
                    <a:pt x="748" y="1384"/>
                    <a:pt x="1" y="3693"/>
                    <a:pt x="967" y="5576"/>
                  </a:cubicBezTo>
                  <a:cubicBezTo>
                    <a:pt x="1643" y="6901"/>
                    <a:pt x="2986" y="7661"/>
                    <a:pt x="4378" y="7661"/>
                  </a:cubicBezTo>
                  <a:cubicBezTo>
                    <a:pt x="4965" y="7661"/>
                    <a:pt x="5561" y="7526"/>
                    <a:pt x="6120" y="7241"/>
                  </a:cubicBezTo>
                  <a:cubicBezTo>
                    <a:pt x="8003" y="6275"/>
                    <a:pt x="8746" y="3971"/>
                    <a:pt x="7785" y="2088"/>
                  </a:cubicBezTo>
                  <a:cubicBezTo>
                    <a:pt x="7105" y="764"/>
                    <a:pt x="5764" y="1"/>
                    <a:pt x="4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6"/>
            <p:cNvSpPr/>
            <p:nvPr/>
          </p:nvSpPr>
          <p:spPr>
            <a:xfrm>
              <a:off x="-4356603" y="2031216"/>
              <a:ext cx="561768" cy="516569"/>
            </a:xfrm>
            <a:custGeom>
              <a:avLst/>
              <a:gdLst/>
              <a:ahLst/>
              <a:cxnLst/>
              <a:rect l="l" t="t" r="r" b="b"/>
              <a:pathLst>
                <a:path w="7507" h="6903" extrusionOk="0">
                  <a:moveTo>
                    <a:pt x="3560" y="19"/>
                  </a:moveTo>
                  <a:cubicBezTo>
                    <a:pt x="4810" y="19"/>
                    <a:pt x="6011" y="702"/>
                    <a:pt x="6617" y="1886"/>
                  </a:cubicBezTo>
                  <a:cubicBezTo>
                    <a:pt x="7479" y="3568"/>
                    <a:pt x="6813" y="5642"/>
                    <a:pt x="5126" y="6499"/>
                  </a:cubicBezTo>
                  <a:cubicBezTo>
                    <a:pt x="4637" y="6752"/>
                    <a:pt x="4106" y="6878"/>
                    <a:pt x="3571" y="6878"/>
                  </a:cubicBezTo>
                  <a:cubicBezTo>
                    <a:pt x="3216" y="6878"/>
                    <a:pt x="2860" y="6823"/>
                    <a:pt x="2512" y="6712"/>
                  </a:cubicBezTo>
                  <a:cubicBezTo>
                    <a:pt x="1644" y="6428"/>
                    <a:pt x="934" y="5827"/>
                    <a:pt x="514" y="5009"/>
                  </a:cubicBezTo>
                  <a:cubicBezTo>
                    <a:pt x="99" y="4195"/>
                    <a:pt x="22" y="3267"/>
                    <a:pt x="306" y="2394"/>
                  </a:cubicBezTo>
                  <a:cubicBezTo>
                    <a:pt x="585" y="1526"/>
                    <a:pt x="1191" y="816"/>
                    <a:pt x="2004" y="396"/>
                  </a:cubicBezTo>
                  <a:cubicBezTo>
                    <a:pt x="2506" y="145"/>
                    <a:pt x="3036" y="19"/>
                    <a:pt x="3560" y="19"/>
                  </a:cubicBezTo>
                  <a:close/>
                  <a:moveTo>
                    <a:pt x="3564" y="0"/>
                  </a:moveTo>
                  <a:cubicBezTo>
                    <a:pt x="3034" y="0"/>
                    <a:pt x="2497" y="122"/>
                    <a:pt x="1993" y="380"/>
                  </a:cubicBezTo>
                  <a:cubicBezTo>
                    <a:pt x="1174" y="795"/>
                    <a:pt x="568" y="1510"/>
                    <a:pt x="284" y="2388"/>
                  </a:cubicBezTo>
                  <a:cubicBezTo>
                    <a:pt x="1" y="3267"/>
                    <a:pt x="77" y="4201"/>
                    <a:pt x="497" y="5020"/>
                  </a:cubicBezTo>
                  <a:cubicBezTo>
                    <a:pt x="912" y="5844"/>
                    <a:pt x="1627" y="6450"/>
                    <a:pt x="2506" y="6734"/>
                  </a:cubicBezTo>
                  <a:cubicBezTo>
                    <a:pt x="2855" y="6843"/>
                    <a:pt x="3216" y="6903"/>
                    <a:pt x="3571" y="6903"/>
                  </a:cubicBezTo>
                  <a:cubicBezTo>
                    <a:pt x="4111" y="6903"/>
                    <a:pt x="4646" y="6772"/>
                    <a:pt x="5137" y="6521"/>
                  </a:cubicBezTo>
                  <a:cubicBezTo>
                    <a:pt x="6829" y="5653"/>
                    <a:pt x="7506" y="3573"/>
                    <a:pt x="6638" y="1875"/>
                  </a:cubicBezTo>
                  <a:cubicBezTo>
                    <a:pt x="6028" y="685"/>
                    <a:pt x="4818" y="0"/>
                    <a:pt x="3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6"/>
            <p:cNvSpPr/>
            <p:nvPr/>
          </p:nvSpPr>
          <p:spPr>
            <a:xfrm>
              <a:off x="-4315370" y="2091681"/>
              <a:ext cx="451090" cy="395190"/>
            </a:xfrm>
            <a:custGeom>
              <a:avLst/>
              <a:gdLst/>
              <a:ahLst/>
              <a:cxnLst/>
              <a:rect l="l" t="t" r="r" b="b"/>
              <a:pathLst>
                <a:path w="6028" h="5281" extrusionOk="0">
                  <a:moveTo>
                    <a:pt x="3016" y="1"/>
                  </a:moveTo>
                  <a:cubicBezTo>
                    <a:pt x="2611" y="1"/>
                    <a:pt x="2199" y="94"/>
                    <a:pt x="1813" y="292"/>
                  </a:cubicBezTo>
                  <a:cubicBezTo>
                    <a:pt x="514" y="953"/>
                    <a:pt x="1" y="2547"/>
                    <a:pt x="667" y="3846"/>
                  </a:cubicBezTo>
                  <a:cubicBezTo>
                    <a:pt x="1132" y="4757"/>
                    <a:pt x="2059" y="5280"/>
                    <a:pt x="3021" y="5280"/>
                  </a:cubicBezTo>
                  <a:cubicBezTo>
                    <a:pt x="3425" y="5280"/>
                    <a:pt x="3836" y="5188"/>
                    <a:pt x="4220" y="4992"/>
                  </a:cubicBezTo>
                  <a:cubicBezTo>
                    <a:pt x="5514" y="4326"/>
                    <a:pt x="6027" y="2738"/>
                    <a:pt x="5367" y="1439"/>
                  </a:cubicBezTo>
                  <a:cubicBezTo>
                    <a:pt x="4899" y="525"/>
                    <a:pt x="3975" y="1"/>
                    <a:pt x="30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6"/>
            <p:cNvSpPr/>
            <p:nvPr/>
          </p:nvSpPr>
          <p:spPr>
            <a:xfrm>
              <a:off x="-4263062" y="2121540"/>
              <a:ext cx="364883" cy="335624"/>
            </a:xfrm>
            <a:custGeom>
              <a:avLst/>
              <a:gdLst/>
              <a:ahLst/>
              <a:cxnLst/>
              <a:rect l="l" t="t" r="r" b="b"/>
              <a:pathLst>
                <a:path w="4876" h="4485" extrusionOk="0">
                  <a:moveTo>
                    <a:pt x="2315" y="24"/>
                  </a:moveTo>
                  <a:cubicBezTo>
                    <a:pt x="2544" y="24"/>
                    <a:pt x="2774" y="57"/>
                    <a:pt x="2997" y="133"/>
                  </a:cubicBezTo>
                  <a:cubicBezTo>
                    <a:pt x="3560" y="314"/>
                    <a:pt x="4018" y="707"/>
                    <a:pt x="4291" y="1231"/>
                  </a:cubicBezTo>
                  <a:cubicBezTo>
                    <a:pt x="4559" y="1760"/>
                    <a:pt x="4608" y="2361"/>
                    <a:pt x="4428" y="2923"/>
                  </a:cubicBezTo>
                  <a:cubicBezTo>
                    <a:pt x="4242" y="3485"/>
                    <a:pt x="3854" y="3944"/>
                    <a:pt x="3325" y="4217"/>
                  </a:cubicBezTo>
                  <a:cubicBezTo>
                    <a:pt x="3009" y="4378"/>
                    <a:pt x="2665" y="4460"/>
                    <a:pt x="2317" y="4460"/>
                  </a:cubicBezTo>
                  <a:cubicBezTo>
                    <a:pt x="2088" y="4460"/>
                    <a:pt x="1858" y="4424"/>
                    <a:pt x="1633" y="4353"/>
                  </a:cubicBezTo>
                  <a:cubicBezTo>
                    <a:pt x="1070" y="4167"/>
                    <a:pt x="612" y="3780"/>
                    <a:pt x="344" y="3250"/>
                  </a:cubicBezTo>
                  <a:cubicBezTo>
                    <a:pt x="72" y="2726"/>
                    <a:pt x="22" y="2126"/>
                    <a:pt x="208" y="1558"/>
                  </a:cubicBezTo>
                  <a:cubicBezTo>
                    <a:pt x="388" y="996"/>
                    <a:pt x="781" y="537"/>
                    <a:pt x="1305" y="270"/>
                  </a:cubicBezTo>
                  <a:cubicBezTo>
                    <a:pt x="1622" y="106"/>
                    <a:pt x="1966" y="24"/>
                    <a:pt x="2315" y="24"/>
                  </a:cubicBezTo>
                  <a:close/>
                  <a:moveTo>
                    <a:pt x="2312" y="1"/>
                  </a:moveTo>
                  <a:cubicBezTo>
                    <a:pt x="1963" y="1"/>
                    <a:pt x="1616" y="84"/>
                    <a:pt x="1294" y="248"/>
                  </a:cubicBezTo>
                  <a:cubicBezTo>
                    <a:pt x="765" y="521"/>
                    <a:pt x="366" y="985"/>
                    <a:pt x="186" y="1553"/>
                  </a:cubicBezTo>
                  <a:cubicBezTo>
                    <a:pt x="1" y="2120"/>
                    <a:pt x="50" y="2732"/>
                    <a:pt x="323" y="3261"/>
                  </a:cubicBezTo>
                  <a:cubicBezTo>
                    <a:pt x="596" y="3796"/>
                    <a:pt x="1060" y="4189"/>
                    <a:pt x="1627" y="4375"/>
                  </a:cubicBezTo>
                  <a:cubicBezTo>
                    <a:pt x="1857" y="4446"/>
                    <a:pt x="2086" y="4484"/>
                    <a:pt x="2321" y="4484"/>
                  </a:cubicBezTo>
                  <a:cubicBezTo>
                    <a:pt x="2670" y="4484"/>
                    <a:pt x="3014" y="4402"/>
                    <a:pt x="3336" y="4238"/>
                  </a:cubicBezTo>
                  <a:cubicBezTo>
                    <a:pt x="4439" y="3676"/>
                    <a:pt x="4875" y="2322"/>
                    <a:pt x="4313" y="1220"/>
                  </a:cubicBezTo>
                  <a:cubicBezTo>
                    <a:pt x="4040" y="690"/>
                    <a:pt x="3576" y="292"/>
                    <a:pt x="3003" y="112"/>
                  </a:cubicBezTo>
                  <a:cubicBezTo>
                    <a:pt x="2776" y="38"/>
                    <a:pt x="2544" y="1"/>
                    <a:pt x="2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6"/>
            <p:cNvSpPr/>
            <p:nvPr/>
          </p:nvSpPr>
          <p:spPr>
            <a:xfrm>
              <a:off x="-4188678" y="2202509"/>
              <a:ext cx="197782" cy="173387"/>
            </a:xfrm>
            <a:custGeom>
              <a:avLst/>
              <a:gdLst/>
              <a:ahLst/>
              <a:cxnLst/>
              <a:rect l="l" t="t" r="r" b="b"/>
              <a:pathLst>
                <a:path w="2643" h="2317" extrusionOk="0">
                  <a:moveTo>
                    <a:pt x="1321" y="0"/>
                  </a:moveTo>
                  <a:cubicBezTo>
                    <a:pt x="1144" y="0"/>
                    <a:pt x="965" y="41"/>
                    <a:pt x="797" y="127"/>
                  </a:cubicBezTo>
                  <a:cubicBezTo>
                    <a:pt x="224" y="422"/>
                    <a:pt x="0" y="1120"/>
                    <a:pt x="289" y="1688"/>
                  </a:cubicBezTo>
                  <a:cubicBezTo>
                    <a:pt x="497" y="2087"/>
                    <a:pt x="904" y="2317"/>
                    <a:pt x="1325" y="2317"/>
                  </a:cubicBezTo>
                  <a:cubicBezTo>
                    <a:pt x="1503" y="2317"/>
                    <a:pt x="1682" y="2276"/>
                    <a:pt x="1851" y="2190"/>
                  </a:cubicBezTo>
                  <a:cubicBezTo>
                    <a:pt x="2418" y="1901"/>
                    <a:pt x="2642" y="1202"/>
                    <a:pt x="2353" y="634"/>
                  </a:cubicBezTo>
                  <a:cubicBezTo>
                    <a:pt x="2149" y="231"/>
                    <a:pt x="1742" y="0"/>
                    <a:pt x="1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6"/>
            <p:cNvSpPr/>
            <p:nvPr/>
          </p:nvSpPr>
          <p:spPr>
            <a:xfrm>
              <a:off x="-4122151" y="1951444"/>
              <a:ext cx="275009" cy="369673"/>
            </a:xfrm>
            <a:custGeom>
              <a:avLst/>
              <a:gdLst/>
              <a:ahLst/>
              <a:cxnLst/>
              <a:rect l="l" t="t" r="r" b="b"/>
              <a:pathLst>
                <a:path w="3675" h="4940" extrusionOk="0">
                  <a:moveTo>
                    <a:pt x="3625" y="0"/>
                  </a:moveTo>
                  <a:cubicBezTo>
                    <a:pt x="3611" y="0"/>
                    <a:pt x="3597" y="8"/>
                    <a:pt x="3587" y="21"/>
                  </a:cubicBezTo>
                  <a:lnTo>
                    <a:pt x="17" y="4868"/>
                  </a:lnTo>
                  <a:cubicBezTo>
                    <a:pt x="1" y="4885"/>
                    <a:pt x="6" y="4912"/>
                    <a:pt x="28" y="4928"/>
                  </a:cubicBezTo>
                  <a:cubicBezTo>
                    <a:pt x="34" y="4934"/>
                    <a:pt x="45" y="4939"/>
                    <a:pt x="55" y="4939"/>
                  </a:cubicBezTo>
                  <a:cubicBezTo>
                    <a:pt x="66" y="4939"/>
                    <a:pt x="83" y="4934"/>
                    <a:pt x="94" y="4917"/>
                  </a:cubicBezTo>
                  <a:lnTo>
                    <a:pt x="3664" y="76"/>
                  </a:lnTo>
                  <a:cubicBezTo>
                    <a:pt x="3675" y="54"/>
                    <a:pt x="3675" y="26"/>
                    <a:pt x="3653" y="10"/>
                  </a:cubicBezTo>
                  <a:cubicBezTo>
                    <a:pt x="3644" y="4"/>
                    <a:pt x="3635" y="0"/>
                    <a:pt x="36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6"/>
            <p:cNvSpPr/>
            <p:nvPr/>
          </p:nvSpPr>
          <p:spPr>
            <a:xfrm>
              <a:off x="-3854997" y="1640961"/>
              <a:ext cx="225994" cy="316541"/>
            </a:xfrm>
            <a:custGeom>
              <a:avLst/>
              <a:gdLst/>
              <a:ahLst/>
              <a:cxnLst/>
              <a:rect l="l" t="t" r="r" b="b"/>
              <a:pathLst>
                <a:path w="3020" h="4230" extrusionOk="0">
                  <a:moveTo>
                    <a:pt x="2969" y="1"/>
                  </a:moveTo>
                  <a:cubicBezTo>
                    <a:pt x="2956" y="1"/>
                    <a:pt x="2942" y="8"/>
                    <a:pt x="2932" y="21"/>
                  </a:cubicBezTo>
                  <a:lnTo>
                    <a:pt x="12" y="4159"/>
                  </a:lnTo>
                  <a:cubicBezTo>
                    <a:pt x="1" y="4181"/>
                    <a:pt x="1" y="4208"/>
                    <a:pt x="23" y="4225"/>
                  </a:cubicBezTo>
                  <a:cubicBezTo>
                    <a:pt x="34" y="4230"/>
                    <a:pt x="39" y="4230"/>
                    <a:pt x="50" y="4230"/>
                  </a:cubicBezTo>
                  <a:cubicBezTo>
                    <a:pt x="66" y="4230"/>
                    <a:pt x="77" y="4225"/>
                    <a:pt x="88" y="4214"/>
                  </a:cubicBezTo>
                  <a:lnTo>
                    <a:pt x="3003" y="76"/>
                  </a:lnTo>
                  <a:cubicBezTo>
                    <a:pt x="3020" y="54"/>
                    <a:pt x="3014" y="27"/>
                    <a:pt x="2992" y="10"/>
                  </a:cubicBezTo>
                  <a:cubicBezTo>
                    <a:pt x="2986" y="4"/>
                    <a:pt x="2978" y="1"/>
                    <a:pt x="29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6"/>
            <p:cNvSpPr/>
            <p:nvPr/>
          </p:nvSpPr>
          <p:spPr>
            <a:xfrm>
              <a:off x="-3830900" y="1715196"/>
              <a:ext cx="200252" cy="182666"/>
            </a:xfrm>
            <a:custGeom>
              <a:avLst/>
              <a:gdLst/>
              <a:ahLst/>
              <a:cxnLst/>
              <a:rect l="l" t="t" r="r" b="b"/>
              <a:pathLst>
                <a:path w="2676" h="2441" extrusionOk="0">
                  <a:moveTo>
                    <a:pt x="503" y="1"/>
                  </a:moveTo>
                  <a:lnTo>
                    <a:pt x="1" y="705"/>
                  </a:lnTo>
                  <a:lnTo>
                    <a:pt x="356" y="2299"/>
                  </a:lnTo>
                  <a:lnTo>
                    <a:pt x="1972" y="2441"/>
                  </a:lnTo>
                  <a:lnTo>
                    <a:pt x="2676" y="1518"/>
                  </a:lnTo>
                  <a:lnTo>
                    <a:pt x="945" y="1464"/>
                  </a:lnTo>
                  <a:cubicBezTo>
                    <a:pt x="940" y="1442"/>
                    <a:pt x="732" y="771"/>
                    <a:pt x="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6"/>
            <p:cNvSpPr/>
            <p:nvPr/>
          </p:nvSpPr>
          <p:spPr>
            <a:xfrm>
              <a:off x="-3793259" y="1643730"/>
              <a:ext cx="220232" cy="185136"/>
            </a:xfrm>
            <a:custGeom>
              <a:avLst/>
              <a:gdLst/>
              <a:ahLst/>
              <a:cxnLst/>
              <a:rect l="l" t="t" r="r" b="b"/>
              <a:pathLst>
                <a:path w="2943" h="2474" extrusionOk="0">
                  <a:moveTo>
                    <a:pt x="661" y="1"/>
                  </a:moveTo>
                  <a:lnTo>
                    <a:pt x="0" y="956"/>
                  </a:lnTo>
                  <a:lnTo>
                    <a:pt x="442" y="2419"/>
                  </a:lnTo>
                  <a:lnTo>
                    <a:pt x="2173" y="2473"/>
                  </a:lnTo>
                  <a:lnTo>
                    <a:pt x="2942" y="1354"/>
                  </a:lnTo>
                  <a:lnTo>
                    <a:pt x="1185" y="1436"/>
                  </a:lnTo>
                  <a:cubicBezTo>
                    <a:pt x="1179" y="1414"/>
                    <a:pt x="939" y="754"/>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6"/>
            <p:cNvSpPr/>
            <p:nvPr/>
          </p:nvSpPr>
          <p:spPr>
            <a:xfrm>
              <a:off x="-3743869" y="1562836"/>
              <a:ext cx="223151" cy="188428"/>
            </a:xfrm>
            <a:custGeom>
              <a:avLst/>
              <a:gdLst/>
              <a:ahLst/>
              <a:cxnLst/>
              <a:rect l="l" t="t" r="r" b="b"/>
              <a:pathLst>
                <a:path w="2982" h="2518" extrusionOk="0">
                  <a:moveTo>
                    <a:pt x="809" y="1"/>
                  </a:moveTo>
                  <a:lnTo>
                    <a:pt x="1" y="1082"/>
                  </a:lnTo>
                  <a:lnTo>
                    <a:pt x="525" y="2517"/>
                  </a:lnTo>
                  <a:lnTo>
                    <a:pt x="2282" y="2435"/>
                  </a:lnTo>
                  <a:lnTo>
                    <a:pt x="2981" y="1518"/>
                  </a:lnTo>
                  <a:lnTo>
                    <a:pt x="1251" y="1464"/>
                  </a:lnTo>
                  <a:cubicBezTo>
                    <a:pt x="1245" y="1442"/>
                    <a:pt x="1043" y="765"/>
                    <a:pt x="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6"/>
            <p:cNvSpPr/>
            <p:nvPr/>
          </p:nvSpPr>
          <p:spPr>
            <a:xfrm>
              <a:off x="-3794082" y="1715196"/>
              <a:ext cx="163434" cy="114868"/>
            </a:xfrm>
            <a:custGeom>
              <a:avLst/>
              <a:gdLst/>
              <a:ahLst/>
              <a:cxnLst/>
              <a:rect l="l" t="t" r="r" b="b"/>
              <a:pathLst>
                <a:path w="2184" h="1535" extrusionOk="0">
                  <a:moveTo>
                    <a:pt x="22" y="1"/>
                  </a:moveTo>
                  <a:lnTo>
                    <a:pt x="0" y="6"/>
                  </a:lnTo>
                  <a:lnTo>
                    <a:pt x="442" y="1469"/>
                  </a:lnTo>
                  <a:lnTo>
                    <a:pt x="442" y="1475"/>
                  </a:lnTo>
                  <a:lnTo>
                    <a:pt x="2184" y="1535"/>
                  </a:lnTo>
                  <a:lnTo>
                    <a:pt x="2184" y="1508"/>
                  </a:lnTo>
                  <a:lnTo>
                    <a:pt x="459" y="1453"/>
                  </a:lnTo>
                  <a:lnTo>
                    <a:pt x="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6"/>
            <p:cNvSpPr/>
            <p:nvPr/>
          </p:nvSpPr>
          <p:spPr>
            <a:xfrm>
              <a:off x="-3744692" y="1643356"/>
              <a:ext cx="171666" cy="108732"/>
            </a:xfrm>
            <a:custGeom>
              <a:avLst/>
              <a:gdLst/>
              <a:ahLst/>
              <a:cxnLst/>
              <a:rect l="l" t="t" r="r" b="b"/>
              <a:pathLst>
                <a:path w="2294" h="1453" extrusionOk="0">
                  <a:moveTo>
                    <a:pt x="23" y="0"/>
                  </a:moveTo>
                  <a:lnTo>
                    <a:pt x="1" y="11"/>
                  </a:lnTo>
                  <a:lnTo>
                    <a:pt x="525" y="1447"/>
                  </a:lnTo>
                  <a:lnTo>
                    <a:pt x="530" y="1452"/>
                  </a:lnTo>
                  <a:lnTo>
                    <a:pt x="2293" y="1376"/>
                  </a:lnTo>
                  <a:lnTo>
                    <a:pt x="2288" y="1349"/>
                  </a:lnTo>
                  <a:lnTo>
                    <a:pt x="547" y="1430"/>
                  </a:lnTo>
                  <a:lnTo>
                    <a:pt x="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6"/>
            <p:cNvSpPr/>
            <p:nvPr/>
          </p:nvSpPr>
          <p:spPr>
            <a:xfrm>
              <a:off x="-4118858" y="1644179"/>
              <a:ext cx="486561" cy="674091"/>
            </a:xfrm>
            <a:custGeom>
              <a:avLst/>
              <a:gdLst/>
              <a:ahLst/>
              <a:cxnLst/>
              <a:rect l="l" t="t" r="r" b="b"/>
              <a:pathLst>
                <a:path w="6502" h="9008" extrusionOk="0">
                  <a:moveTo>
                    <a:pt x="6486" y="0"/>
                  </a:moveTo>
                  <a:lnTo>
                    <a:pt x="1" y="8991"/>
                  </a:lnTo>
                  <a:lnTo>
                    <a:pt x="22" y="9007"/>
                  </a:lnTo>
                  <a:lnTo>
                    <a:pt x="6502" y="11"/>
                  </a:lnTo>
                  <a:lnTo>
                    <a:pt x="64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6" name="Google Shape;1526;p56"/>
          <p:cNvSpPr txBox="1">
            <a:spLocks noGrp="1"/>
          </p:cNvSpPr>
          <p:nvPr>
            <p:ph type="title"/>
          </p:nvPr>
        </p:nvSpPr>
        <p:spPr>
          <a:xfrm>
            <a:off x="4446727" y="2362820"/>
            <a:ext cx="3304800" cy="8418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DZ" sz="3000" dirty="0">
                <a:solidFill>
                  <a:schemeClr val="lt1"/>
                </a:solidFill>
                <a:cs typeface="+mj-cs"/>
              </a:rPr>
              <a:t>عناصر المزيج التسويق الرياضي</a:t>
            </a:r>
            <a:endParaRPr sz="3000" dirty="0">
              <a:solidFill>
                <a:schemeClr val="lt1"/>
              </a:solidFill>
              <a:cs typeface="+mj-cs"/>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International Day of Sport for Development and Peace by Slidesgo">
  <a:themeElements>
    <a:clrScheme name="Simple Light">
      <a:dk1>
        <a:srgbClr val="051342"/>
      </a:dk1>
      <a:lt1>
        <a:srgbClr val="FFFFFF"/>
      </a:lt1>
      <a:dk2>
        <a:srgbClr val="F4F4F4"/>
      </a:dk2>
      <a:lt2>
        <a:srgbClr val="72BDEA"/>
      </a:lt2>
      <a:accent1>
        <a:srgbClr val="4CA4CD"/>
      </a:accent1>
      <a:accent2>
        <a:srgbClr val="BF9600"/>
      </a:accent2>
      <a:accent3>
        <a:srgbClr val="BE43EA"/>
      </a:accent3>
      <a:accent4>
        <a:srgbClr val="6900AA"/>
      </a:accent4>
      <a:accent5>
        <a:srgbClr val="6238E8"/>
      </a:accent5>
      <a:accent6>
        <a:srgbClr val="6AE537"/>
      </a:accent6>
      <a:hlink>
        <a:srgbClr val="4CA4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1224</Words>
  <Application>Microsoft Office PowerPoint</Application>
  <PresentationFormat>Affichage à l'écran (16:9)</PresentationFormat>
  <Paragraphs>167</Paragraphs>
  <Slides>25</Slides>
  <Notes>24</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Chivo</vt:lpstr>
      <vt:lpstr>Roboto Condensed Light</vt:lpstr>
      <vt:lpstr>Arial</vt:lpstr>
      <vt:lpstr>Times New Roman</vt:lpstr>
      <vt:lpstr>Baloo 2</vt:lpstr>
      <vt:lpstr>International Day of Sport for Development and Peace by Slidesgo</vt:lpstr>
      <vt:lpstr>بحث  حول: التسويق  الرياضي</vt:lpstr>
      <vt:lpstr>أساسيات التسويق الرياضي</vt:lpstr>
      <vt:lpstr>مقدمة</vt:lpstr>
      <vt:lpstr>أساسيات التسويق الرياضي</vt:lpstr>
      <vt:lpstr>نشأة التسويق الرياضي</vt:lpstr>
      <vt:lpstr>ماهية التسويق الرياضي</vt:lpstr>
      <vt:lpstr>أهمية التسويق الرياضي</vt:lpstr>
      <vt:lpstr>بالنسبة للمؤسسة الاقتصادية الخاصة </vt:lpstr>
      <vt:lpstr>02</vt:lpstr>
      <vt:lpstr>التوزيع :</vt:lpstr>
      <vt:lpstr>عدم مادية الرياضة </vt:lpstr>
      <vt:lpstr>المنتجات غير الملموسة</vt:lpstr>
      <vt:lpstr>التسعير الرياضي</vt:lpstr>
      <vt:lpstr>Présentation PowerPoint</vt:lpstr>
      <vt:lpstr>القنوات غير المباشرة</vt:lpstr>
      <vt:lpstr>الإعلان </vt:lpstr>
      <vt:lpstr>دراسة حالة ديكاتلون</vt:lpstr>
      <vt:lpstr>تعريف بالمؤسسة</vt:lpstr>
      <vt:lpstr>منتجاتها</vt:lpstr>
      <vt:lpstr>Présentation PowerPoint</vt:lpstr>
      <vt:lpstr>المكان Place</vt:lpstr>
      <vt:lpstr>Présentation PowerPoint</vt:lpstr>
      <vt:lpstr>Présentation PowerPoint</vt:lpstr>
      <vt:lpstr>نجاح مزيجها التسويقي</vt:lpstr>
      <vt:lpstr>خاتمة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Sana Aissani</cp:lastModifiedBy>
  <cp:revision>14</cp:revision>
  <dcterms:modified xsi:type="dcterms:W3CDTF">2024-12-04T14:07:16Z</dcterms:modified>
</cp:coreProperties>
</file>