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2" r:id="rId3"/>
    <p:sldId id="273" r:id="rId4"/>
    <p:sldId id="258" r:id="rId5"/>
    <p:sldId id="274" r:id="rId6"/>
    <p:sldId id="275" r:id="rId7"/>
    <p:sldId id="260" r:id="rId8"/>
    <p:sldId id="261" r:id="rId9"/>
    <p:sldId id="290" r:id="rId10"/>
    <p:sldId id="319" r:id="rId11"/>
    <p:sldId id="291" r:id="rId12"/>
    <p:sldId id="292" r:id="rId13"/>
    <p:sldId id="265" r:id="rId14"/>
    <p:sldId id="293" r:id="rId15"/>
    <p:sldId id="306" r:id="rId16"/>
    <p:sldId id="320" r:id="rId17"/>
    <p:sldId id="294" r:id="rId18"/>
    <p:sldId id="307" r:id="rId19"/>
    <p:sldId id="295" r:id="rId20"/>
    <p:sldId id="321" r:id="rId21"/>
    <p:sldId id="312" r:id="rId22"/>
    <p:sldId id="325" r:id="rId23"/>
    <p:sldId id="326" r:id="rId24"/>
    <p:sldId id="323" r:id="rId25"/>
    <p:sldId id="328" r:id="rId26"/>
    <p:sldId id="322" r:id="rId27"/>
    <p:sldId id="271"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DF95"/>
    <a:srgbClr val="FFCCCC"/>
    <a:srgbClr val="FFFFFF"/>
    <a:srgbClr val="FC92D9"/>
    <a:srgbClr val="FF33CC"/>
    <a:srgbClr val="F8F8F8"/>
    <a:srgbClr val="FFCCFF"/>
    <a:srgbClr val="DDDDDD"/>
    <a:srgbClr val="CC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40" d="100"/>
          <a:sy n="40" d="100"/>
        </p:scale>
        <p:origin x="1818" y="7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D6A99D4-8F66-43F0-BCC7-20B69D76F4C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fr-FR"/>
        </a:p>
      </dgm:t>
    </dgm:pt>
    <dgm:pt modelId="{33804E43-6267-42FC-9973-A3AFE15BEB30}">
      <dgm:prSet custT="1"/>
      <dgm:spPr>
        <a:solidFill>
          <a:srgbClr val="FFCCCC"/>
        </a:solidFill>
      </dgm:spPr>
      <dgm:t>
        <a:bodyPr/>
        <a:lstStyle/>
        <a:p>
          <a:pPr rtl="1"/>
          <a:r>
            <a:rPr lang="ar-DZ" sz="2000" b="1" smtClean="0"/>
            <a:t>مقدمة</a:t>
          </a:r>
          <a:endParaRPr lang="fr-FR" sz="2000"/>
        </a:p>
      </dgm:t>
    </dgm:pt>
    <dgm:pt modelId="{9EE5F733-8E9E-47DF-890E-307862082DCE}" cxnId="{A9EE3652-87B8-48FA-9F4B-3CBCA686E9E3}" type="parTrans">
      <dgm:prSet/>
      <dgm:spPr/>
      <dgm:t>
        <a:bodyPr/>
        <a:lstStyle/>
        <a:p>
          <a:pPr rtl="1"/>
          <a:endParaRPr lang="fr-FR" sz="2000"/>
        </a:p>
      </dgm:t>
    </dgm:pt>
    <dgm:pt modelId="{A12A010E-28A6-41E5-AB6E-3030105C4BD1}" cxnId="{A9EE3652-87B8-48FA-9F4B-3CBCA686E9E3}" type="sibTrans">
      <dgm:prSet/>
      <dgm:spPr/>
      <dgm:t>
        <a:bodyPr/>
        <a:lstStyle/>
        <a:p>
          <a:pPr rtl="1"/>
          <a:endParaRPr lang="fr-FR" sz="2000"/>
        </a:p>
      </dgm:t>
    </dgm:pt>
    <dgm:pt modelId="{346A6100-C6DC-4E8D-8298-62DC8CF43FB3}">
      <dgm:prSet custT="1"/>
      <dgm:spPr>
        <a:solidFill>
          <a:srgbClr val="FFCCCC"/>
        </a:solidFill>
      </dgm:spPr>
      <dgm:t>
        <a:bodyPr/>
        <a:lstStyle/>
        <a:p>
          <a:pPr algn="ctr" rtl="1"/>
          <a:r>
            <a:rPr lang="ar-DZ" sz="2000" b="1" dirty="0" smtClean="0">
              <a:latin typeface="Calibri" panose="020F0502020204030204" pitchFamily="34" charset="0"/>
              <a:ea typeface="Calibri" panose="020F0502020204030204" pitchFamily="34" charset="0"/>
              <a:cs typeface="Traditional Arabic" panose="02020603050405020304" pitchFamily="18" charset="-78"/>
            </a:rPr>
            <a:t>المبحث الأول : مفاهيم عامة حول التسويق الوردي</a:t>
          </a:r>
          <a:endParaRPr lang="fr-FR" sz="2000" dirty="0"/>
        </a:p>
      </dgm:t>
    </dgm:pt>
    <dgm:pt modelId="{4896D9B0-51A1-4829-8883-F5ABF619299A}" cxnId="{7E697CE1-477D-447F-9BD9-F51F24B57240}" type="parTrans">
      <dgm:prSet/>
      <dgm:spPr/>
      <dgm:t>
        <a:bodyPr/>
        <a:lstStyle/>
        <a:p>
          <a:pPr rtl="1"/>
          <a:endParaRPr lang="fr-FR" sz="2000"/>
        </a:p>
      </dgm:t>
    </dgm:pt>
    <dgm:pt modelId="{7D7F3BF2-C304-4A35-BEBD-E3EF7971C6FF}" cxnId="{7E697CE1-477D-447F-9BD9-F51F24B57240}" type="sibTrans">
      <dgm:prSet/>
      <dgm:spPr/>
      <dgm:t>
        <a:bodyPr/>
        <a:lstStyle/>
        <a:p>
          <a:pPr rtl="1"/>
          <a:endParaRPr lang="fr-FR" sz="2000"/>
        </a:p>
      </dgm:t>
    </dgm:pt>
    <dgm:pt modelId="{F696CF10-EEDA-4AA3-97D5-BE8E54E1AB09}">
      <dgm:prSet custT="1"/>
      <dgm:spPr>
        <a:solidFill>
          <a:srgbClr val="FFCCCC"/>
        </a:solidFill>
      </dgm:spPr>
      <dgm:t>
        <a:bodyPr/>
        <a:lstStyle/>
        <a:p>
          <a:pPr rtl="1"/>
          <a:r>
            <a:rPr lang="ar-DZ" sz="2000" b="1" dirty="0" smtClean="0"/>
            <a:t>خاتمة</a:t>
          </a:r>
          <a:endParaRPr lang="fr-FR" sz="2000" dirty="0"/>
        </a:p>
      </dgm:t>
    </dgm:pt>
    <dgm:pt modelId="{1A9E7549-2208-44F6-B288-13182E03A651}" cxnId="{84A4D017-F96C-4E2A-899A-05C16DD6A239}" type="parTrans">
      <dgm:prSet/>
      <dgm:spPr/>
      <dgm:t>
        <a:bodyPr/>
        <a:lstStyle/>
        <a:p>
          <a:pPr rtl="1"/>
          <a:endParaRPr lang="fr-FR" sz="2000"/>
        </a:p>
      </dgm:t>
    </dgm:pt>
    <dgm:pt modelId="{B743DB35-E6B4-46A5-BF1C-F7A76E5C207F}" cxnId="{84A4D017-F96C-4E2A-899A-05C16DD6A239}" type="sibTrans">
      <dgm:prSet/>
      <dgm:spPr/>
      <dgm:t>
        <a:bodyPr/>
        <a:lstStyle/>
        <a:p>
          <a:pPr rtl="1"/>
          <a:endParaRPr lang="fr-FR" sz="2000"/>
        </a:p>
      </dgm:t>
    </dgm:pt>
    <dgm:pt modelId="{B54F5715-BED7-4381-9320-0288771C5A46}">
      <dgm:prSet custT="1"/>
      <dgm:spPr/>
      <dgm:t>
        <a:bodyPr/>
        <a:lstStyle/>
        <a:p>
          <a:pPr rtl="1"/>
          <a:r>
            <a:rPr lang="ar-DZ" sz="2000" b="1" dirty="0" smtClean="0"/>
            <a:t>المطلب الأول: </a:t>
          </a:r>
          <a:r>
            <a:rPr lang="ar-DZ" sz="2000" b="1" dirty="0" smtClean="0"/>
            <a:t>تعريف التسويق الوردي</a:t>
          </a:r>
          <a:endParaRPr lang="fr-FR" sz="2000" b="1" dirty="0" smtClean="0"/>
        </a:p>
      </dgm:t>
    </dgm:pt>
    <dgm:pt modelId="{8FEF7B60-1BE2-409A-9D49-18A4428B472B}" cxnId="{A11DE93A-EC67-4CDB-9941-E5954A3D92B2}" type="parTrans">
      <dgm:prSet/>
      <dgm:spPr/>
      <dgm:t>
        <a:bodyPr/>
        <a:lstStyle/>
        <a:p>
          <a:pPr rtl="1"/>
          <a:endParaRPr lang="fr-FR"/>
        </a:p>
      </dgm:t>
    </dgm:pt>
    <dgm:pt modelId="{52A451E2-BD04-4BB4-9C2D-15352DCDA585}" cxnId="{A11DE93A-EC67-4CDB-9941-E5954A3D92B2}" type="sibTrans">
      <dgm:prSet/>
      <dgm:spPr/>
      <dgm:t>
        <a:bodyPr/>
        <a:lstStyle/>
        <a:p>
          <a:pPr rtl="1"/>
          <a:endParaRPr lang="fr-FR"/>
        </a:p>
      </dgm:t>
    </dgm:pt>
    <dgm:pt modelId="{097E619E-3533-4F39-83C7-2E2321E11E9C}">
      <dgm:prSet custT="1"/>
      <dgm:spPr/>
      <dgm:t>
        <a:bodyPr/>
        <a:lstStyle/>
        <a:p>
          <a:pPr rtl="1"/>
          <a:r>
            <a:rPr lang="ar-DZ" sz="2000" b="1" dirty="0" smtClean="0"/>
            <a:t>المطلب الثاني : </a:t>
          </a:r>
          <a:r>
            <a:rPr lang="ar-SA" sz="2000" b="1" dirty="0" smtClean="0"/>
            <a:t>أهمية التسويق الوردي</a:t>
          </a:r>
          <a:endParaRPr lang="fr-FR" sz="2000" b="1" dirty="0" smtClean="0"/>
        </a:p>
      </dgm:t>
    </dgm:pt>
    <dgm:pt modelId="{3EEFA551-0EBE-428D-90ED-FF2D4C393DE6}" cxnId="{687AFE3E-16EF-403E-B031-3804C8379D90}" type="parTrans">
      <dgm:prSet/>
      <dgm:spPr/>
      <dgm:t>
        <a:bodyPr/>
        <a:lstStyle/>
        <a:p>
          <a:pPr rtl="1"/>
          <a:endParaRPr lang="fr-FR"/>
        </a:p>
      </dgm:t>
    </dgm:pt>
    <dgm:pt modelId="{E22891E4-9D4D-4454-AA22-AA3720CE13AB}" cxnId="{687AFE3E-16EF-403E-B031-3804C8379D90}" type="sibTrans">
      <dgm:prSet/>
      <dgm:spPr/>
      <dgm:t>
        <a:bodyPr/>
        <a:lstStyle/>
        <a:p>
          <a:pPr rtl="1"/>
          <a:endParaRPr lang="fr-FR"/>
        </a:p>
      </dgm:t>
    </dgm:pt>
    <dgm:pt modelId="{87E4011E-3C5C-4BD4-B2AD-4B179B68FF3F}">
      <dgm:prSet custT="1"/>
      <dgm:spPr/>
      <dgm:t>
        <a:bodyPr/>
        <a:lstStyle/>
        <a:p>
          <a:pPr rtl="1"/>
          <a:r>
            <a:rPr lang="ar-DZ" sz="2000" b="1" dirty="0" smtClean="0"/>
            <a:t>المطلب الثالث : </a:t>
          </a:r>
          <a:r>
            <a:rPr lang="ar-SA" sz="2000" b="1" dirty="0" smtClean="0"/>
            <a:t>مبادئ التسويق الوردي </a:t>
          </a:r>
          <a:endParaRPr lang="fr-FR" sz="2000" b="1" dirty="0" smtClean="0"/>
        </a:p>
      </dgm:t>
    </dgm:pt>
    <dgm:pt modelId="{A3078D62-BE68-472C-BF42-4515521FA56C}" cxnId="{C81668BF-E26B-444B-83D2-1E0D4E2E2711}" type="parTrans">
      <dgm:prSet/>
      <dgm:spPr/>
      <dgm:t>
        <a:bodyPr/>
        <a:lstStyle/>
        <a:p>
          <a:pPr rtl="1"/>
          <a:endParaRPr lang="fr-FR"/>
        </a:p>
      </dgm:t>
    </dgm:pt>
    <dgm:pt modelId="{24174E31-1804-4623-A5E2-9513CD77AC03}" cxnId="{C81668BF-E26B-444B-83D2-1E0D4E2E2711}" type="sibTrans">
      <dgm:prSet/>
      <dgm:spPr/>
      <dgm:t>
        <a:bodyPr/>
        <a:lstStyle/>
        <a:p>
          <a:pPr rtl="1"/>
          <a:endParaRPr lang="fr-FR"/>
        </a:p>
      </dgm:t>
    </dgm:pt>
    <dgm:pt modelId="{AE5D23FC-EE1D-488E-A687-FE207E6C3016}">
      <dgm:prSet custT="1"/>
      <dgm:spPr/>
      <dgm:t>
        <a:bodyPr/>
        <a:lstStyle/>
        <a:p>
          <a:pPr rtl="1"/>
          <a:r>
            <a:rPr lang="ar-DZ" sz="2000" b="1" dirty="0" smtClean="0"/>
            <a:t>المطلب الرابع : </a:t>
          </a:r>
          <a:r>
            <a:rPr lang="ar-SA" sz="2000" b="1" dirty="0" smtClean="0"/>
            <a:t>مزايا </a:t>
          </a:r>
          <a:r>
            <a:rPr lang="ar-DZ" sz="2000" b="1" dirty="0" smtClean="0"/>
            <a:t>ومعيقات </a:t>
          </a:r>
          <a:r>
            <a:rPr lang="ar-SA" sz="2000" b="1" dirty="0" smtClean="0"/>
            <a:t>تطبيق التسويق الوردي</a:t>
          </a:r>
          <a:endParaRPr lang="fr-FR" sz="2000" b="1" dirty="0" smtClean="0"/>
        </a:p>
      </dgm:t>
    </dgm:pt>
    <dgm:pt modelId="{E734FAD3-597C-44A1-80C5-61A4B9B47B98}" cxnId="{A1727099-7895-4AAF-BABE-DFE91BBF4693}" type="parTrans">
      <dgm:prSet/>
      <dgm:spPr/>
      <dgm:t>
        <a:bodyPr/>
        <a:lstStyle/>
        <a:p>
          <a:pPr rtl="1"/>
          <a:endParaRPr lang="fr-FR"/>
        </a:p>
      </dgm:t>
    </dgm:pt>
    <dgm:pt modelId="{89CA77C9-AC12-46CC-842A-01463A73057D}" cxnId="{A1727099-7895-4AAF-BABE-DFE91BBF4693}" type="sibTrans">
      <dgm:prSet/>
      <dgm:spPr/>
      <dgm:t>
        <a:bodyPr/>
        <a:lstStyle/>
        <a:p>
          <a:pPr rtl="1"/>
          <a:endParaRPr lang="fr-FR"/>
        </a:p>
      </dgm:t>
    </dgm:pt>
    <dgm:pt modelId="{86BAAD66-9FCA-4064-AAA8-7DD4BF34D7BA}">
      <dgm:prSet custT="1"/>
      <dgm:spPr>
        <a:solidFill>
          <a:srgbClr val="FFCCCC"/>
        </a:solidFill>
      </dgm:spPr>
      <dgm:t>
        <a:bodyPr/>
        <a:lstStyle/>
        <a:p>
          <a:pPr algn="ctr" rtl="1"/>
          <a:r>
            <a:rPr lang="ar-SA" sz="2000" b="1" smtClean="0"/>
            <a:t>المبحث الثاني: المزيج التسويقي للتسويق الوردي</a:t>
          </a:r>
          <a:endParaRPr lang="fr-FR" sz="2000" b="1" dirty="0" smtClean="0"/>
        </a:p>
      </dgm:t>
    </dgm:pt>
    <dgm:pt modelId="{C0866D77-AB65-4B86-8DB0-89687D607AE7}" cxnId="{CB4A278D-2B70-4897-B8C8-0B0EA2A666BC}" type="parTrans">
      <dgm:prSet/>
      <dgm:spPr/>
      <dgm:t>
        <a:bodyPr/>
        <a:lstStyle/>
        <a:p>
          <a:pPr rtl="1"/>
          <a:endParaRPr lang="fr-FR"/>
        </a:p>
      </dgm:t>
    </dgm:pt>
    <dgm:pt modelId="{E832DD55-DEBC-4487-89A5-AD37D425C526}" cxnId="{CB4A278D-2B70-4897-B8C8-0B0EA2A666BC}" type="sibTrans">
      <dgm:prSet/>
      <dgm:spPr/>
      <dgm:t>
        <a:bodyPr/>
        <a:lstStyle/>
        <a:p>
          <a:pPr rtl="1"/>
          <a:endParaRPr lang="fr-FR"/>
        </a:p>
      </dgm:t>
    </dgm:pt>
    <dgm:pt modelId="{C07A9E50-F8B4-400A-8BF3-45113F3AC32E}">
      <dgm:prSet custT="1"/>
      <dgm:spPr/>
      <dgm:t>
        <a:bodyPr/>
        <a:lstStyle/>
        <a:p>
          <a:pPr rtl="1"/>
          <a:r>
            <a:rPr lang="ar-DZ" sz="2000" b="1" dirty="0" smtClean="0"/>
            <a:t>المطلب الأول : </a:t>
          </a:r>
          <a:r>
            <a:rPr lang="ar-DZ" sz="2000" b="1" dirty="0" smtClean="0"/>
            <a:t>المنتج والتسعير الوردي</a:t>
          </a:r>
          <a:endParaRPr lang="fr-FR" sz="2000" b="1" dirty="0" smtClean="0"/>
        </a:p>
      </dgm:t>
    </dgm:pt>
    <dgm:pt modelId="{A82905AC-B00E-45F9-A896-C695AD10D90D}" cxnId="{2E7B8E67-96C1-4DB2-A4C8-82AD593CE65C}" type="parTrans">
      <dgm:prSet/>
      <dgm:spPr/>
      <dgm:t>
        <a:bodyPr/>
        <a:lstStyle/>
        <a:p>
          <a:pPr rtl="1"/>
          <a:endParaRPr lang="fr-FR"/>
        </a:p>
      </dgm:t>
    </dgm:pt>
    <dgm:pt modelId="{0E75E97D-A6AF-4FA0-B28F-B723867EFC80}" cxnId="{2E7B8E67-96C1-4DB2-A4C8-82AD593CE65C}" type="sibTrans">
      <dgm:prSet/>
      <dgm:spPr/>
      <dgm:t>
        <a:bodyPr/>
        <a:lstStyle/>
        <a:p>
          <a:pPr rtl="1"/>
          <a:endParaRPr lang="fr-FR"/>
        </a:p>
      </dgm:t>
    </dgm:pt>
    <dgm:pt modelId="{5A824A61-7BFB-44CF-806A-A188D0436C76}">
      <dgm:prSet custT="1"/>
      <dgm:spPr/>
      <dgm:t>
        <a:bodyPr/>
        <a:lstStyle/>
        <a:p>
          <a:pPr rtl="1"/>
          <a:r>
            <a:rPr lang="ar-DZ" sz="2000" b="1" dirty="0" smtClean="0"/>
            <a:t>المطلب الثاني : </a:t>
          </a:r>
          <a:r>
            <a:rPr lang="ar-DZ" sz="2000" b="1" dirty="0" smtClean="0"/>
            <a:t>الترويج والتوزيع الوردي</a:t>
          </a:r>
          <a:endParaRPr lang="fr-FR" sz="2000" b="1" dirty="0" smtClean="0"/>
        </a:p>
      </dgm:t>
    </dgm:pt>
    <dgm:pt modelId="{CF961621-798C-44FA-B515-8AEB2DF9FC43}" cxnId="{5A070676-0038-4639-B189-65ACDF754DC8}" type="parTrans">
      <dgm:prSet/>
      <dgm:spPr/>
      <dgm:t>
        <a:bodyPr/>
        <a:lstStyle/>
        <a:p>
          <a:pPr rtl="1"/>
          <a:endParaRPr lang="fr-FR"/>
        </a:p>
      </dgm:t>
    </dgm:pt>
    <dgm:pt modelId="{16349B93-AC4D-4560-84D8-CCBC2995D92B}" cxnId="{5A070676-0038-4639-B189-65ACDF754DC8}" type="sibTrans">
      <dgm:prSet/>
      <dgm:spPr/>
      <dgm:t>
        <a:bodyPr/>
        <a:lstStyle/>
        <a:p>
          <a:pPr rtl="1"/>
          <a:endParaRPr lang="fr-FR"/>
        </a:p>
      </dgm:t>
    </dgm:pt>
    <dgm:pt modelId="{E2A3FEE2-66C4-467C-865B-E86E99DFE940}">
      <dgm:prSet custT="1"/>
      <dgm:spPr/>
      <dgm:t>
        <a:bodyPr/>
        <a:lstStyle/>
        <a:p>
          <a:pPr rtl="1"/>
          <a:r>
            <a:rPr lang="ar-DZ" sz="2000" b="1" dirty="0" smtClean="0"/>
            <a:t>المطلب الثالث: </a:t>
          </a:r>
          <a:r>
            <a:rPr lang="ar-SA" sz="2000" b="1" dirty="0" smtClean="0"/>
            <a:t>العنصر البشري</a:t>
          </a:r>
          <a:endParaRPr lang="fr-FR" sz="2000" b="1" dirty="0" smtClean="0"/>
        </a:p>
      </dgm:t>
    </dgm:pt>
    <dgm:pt modelId="{5A359170-73F0-4FB0-901E-F6053D638921}" cxnId="{A1377895-6A93-48BE-8315-4A1FB13DA690}" type="parTrans">
      <dgm:prSet/>
      <dgm:spPr/>
      <dgm:t>
        <a:bodyPr/>
        <a:lstStyle/>
        <a:p>
          <a:pPr rtl="1"/>
          <a:endParaRPr lang="fr-FR"/>
        </a:p>
      </dgm:t>
    </dgm:pt>
    <dgm:pt modelId="{FCDFFD33-272F-41AB-826C-A377D5510658}" cxnId="{A1377895-6A93-48BE-8315-4A1FB13DA690}" type="sibTrans">
      <dgm:prSet/>
      <dgm:spPr/>
      <dgm:t>
        <a:bodyPr/>
        <a:lstStyle/>
        <a:p>
          <a:pPr rtl="1"/>
          <a:endParaRPr lang="fr-FR"/>
        </a:p>
      </dgm:t>
    </dgm:pt>
    <dgm:pt modelId="{4AB08CAC-88A4-450A-A4E6-BE95283B92BA}">
      <dgm:prSet custT="1"/>
      <dgm:spPr/>
      <dgm:t>
        <a:bodyPr/>
        <a:lstStyle/>
        <a:p>
          <a:pPr rtl="1"/>
          <a:r>
            <a:rPr lang="ar-DZ" sz="2000" b="1" dirty="0" smtClean="0"/>
            <a:t>المطلب الرابع : </a:t>
          </a:r>
          <a:r>
            <a:rPr lang="ar-DZ" sz="2000" b="1" dirty="0" smtClean="0"/>
            <a:t>الدليل المادي والعمليات</a:t>
          </a:r>
          <a:endParaRPr lang="fr-FR" sz="2000" b="1" dirty="0" smtClean="0"/>
        </a:p>
      </dgm:t>
    </dgm:pt>
    <dgm:pt modelId="{4BCFEC55-7735-4D2B-8D0B-59501B5FF7FC}" cxnId="{A4AFF74A-6F70-4EA7-A3C3-ADA107F264DE}" type="parTrans">
      <dgm:prSet/>
      <dgm:spPr/>
      <dgm:t>
        <a:bodyPr/>
        <a:lstStyle/>
        <a:p>
          <a:pPr rtl="1"/>
          <a:endParaRPr lang="fr-FR"/>
        </a:p>
      </dgm:t>
    </dgm:pt>
    <dgm:pt modelId="{2C6EED54-E2EC-4793-A886-7DE819F34BC7}" cxnId="{A4AFF74A-6F70-4EA7-A3C3-ADA107F264DE}" type="sibTrans">
      <dgm:prSet/>
      <dgm:spPr/>
      <dgm:t>
        <a:bodyPr/>
        <a:lstStyle/>
        <a:p>
          <a:pPr rtl="1"/>
          <a:endParaRPr lang="fr-FR"/>
        </a:p>
      </dgm:t>
    </dgm:pt>
    <dgm:pt modelId="{652163C5-4D27-4A4A-9777-19571C563412}">
      <dgm:prSet custT="1"/>
      <dgm:spPr>
        <a:solidFill>
          <a:srgbClr val="FFCCCC"/>
        </a:solidFill>
      </dgm:spPr>
      <dgm:t>
        <a:bodyPr/>
        <a:lstStyle/>
        <a:p>
          <a:pPr algn="ctr" rtl="1"/>
          <a:r>
            <a:rPr lang="ar-SA" sz="2000" b="1" smtClean="0"/>
            <a:t>المبحث الثالث :  </a:t>
          </a:r>
          <a:r>
            <a:rPr lang="ar-DZ" sz="2000" b="1" smtClean="0"/>
            <a:t>واقع التسويق الوردي في السياحة والفندقة</a:t>
          </a:r>
          <a:endParaRPr lang="fr-FR" sz="2000" b="1" dirty="0" smtClean="0"/>
        </a:p>
      </dgm:t>
    </dgm:pt>
    <dgm:pt modelId="{76B3EA69-98BA-427F-9F04-79508726628A}" cxnId="{AFD731C8-077B-4C07-BF66-15FEC11D2385}" type="parTrans">
      <dgm:prSet/>
      <dgm:spPr/>
      <dgm:t>
        <a:bodyPr/>
        <a:lstStyle/>
        <a:p>
          <a:pPr rtl="1"/>
          <a:endParaRPr lang="fr-FR"/>
        </a:p>
      </dgm:t>
    </dgm:pt>
    <dgm:pt modelId="{1F06643D-1642-4A60-827D-376D9B801222}" cxnId="{AFD731C8-077B-4C07-BF66-15FEC11D2385}" type="sibTrans">
      <dgm:prSet/>
      <dgm:spPr/>
      <dgm:t>
        <a:bodyPr/>
        <a:lstStyle/>
        <a:p>
          <a:pPr rtl="1"/>
          <a:endParaRPr lang="fr-FR"/>
        </a:p>
      </dgm:t>
    </dgm:pt>
    <dgm:pt modelId="{0A77B1A9-93CB-4B66-A8A7-F5FF22021251}">
      <dgm:prSet custT="1"/>
      <dgm:spPr/>
      <dgm:t>
        <a:bodyPr/>
        <a:lstStyle/>
        <a:p>
          <a:pPr rtl="1"/>
          <a:r>
            <a:rPr lang="ar-DZ" sz="2000" b="1" dirty="0" smtClean="0"/>
            <a:t>المطلب الأول : </a:t>
          </a:r>
          <a:r>
            <a:rPr lang="ar-DZ" sz="2000" b="1" dirty="0" smtClean="0"/>
            <a:t>أهداف التسويق الوردي في السياحة</a:t>
          </a:r>
          <a:endParaRPr lang="fr-FR" sz="2000" b="1" dirty="0" smtClean="0"/>
        </a:p>
      </dgm:t>
    </dgm:pt>
    <dgm:pt modelId="{93EAF32F-DD51-41BB-A5C0-2472120AE32C}" cxnId="{40B9E4D9-A483-477B-B995-621175382921}" type="parTrans">
      <dgm:prSet/>
      <dgm:spPr/>
      <dgm:t>
        <a:bodyPr/>
        <a:lstStyle/>
        <a:p>
          <a:pPr rtl="1"/>
          <a:endParaRPr lang="fr-FR"/>
        </a:p>
      </dgm:t>
    </dgm:pt>
    <dgm:pt modelId="{2E654ED4-AA74-4ADB-9421-51D317CBF816}" cxnId="{40B9E4D9-A483-477B-B995-621175382921}" type="sibTrans">
      <dgm:prSet/>
      <dgm:spPr/>
      <dgm:t>
        <a:bodyPr/>
        <a:lstStyle/>
        <a:p>
          <a:pPr rtl="1"/>
          <a:endParaRPr lang="fr-FR"/>
        </a:p>
      </dgm:t>
    </dgm:pt>
    <dgm:pt modelId="{C88929F1-D8BB-40EB-A04D-0EEF3F6C5076}">
      <dgm:prSet custT="1"/>
      <dgm:spPr/>
      <dgm:t>
        <a:bodyPr/>
        <a:lstStyle/>
        <a:p>
          <a:pPr rtl="1"/>
          <a:r>
            <a:rPr lang="ar-DZ" sz="2000" b="1" dirty="0" smtClean="0"/>
            <a:t>المطلب الثاني</a:t>
          </a:r>
          <a:r>
            <a:rPr lang="ar-DZ" sz="2000" b="1" smtClean="0"/>
            <a:t>: </a:t>
          </a:r>
          <a:r>
            <a:rPr lang="ar-DZ" sz="2000" b="1" smtClean="0"/>
            <a:t>مظاهر تطبيق التسويق الوردي في السياحة</a:t>
          </a:r>
          <a:endParaRPr lang="fr-FR" sz="2000" b="1" dirty="0" smtClean="0"/>
        </a:p>
      </dgm:t>
    </dgm:pt>
    <dgm:pt modelId="{5A83A197-DD5A-460F-AEED-8B0B9F86CF91}" cxnId="{C3976358-6D4D-440B-A1BB-5A8BFD05894F}" type="parTrans">
      <dgm:prSet/>
      <dgm:spPr/>
      <dgm:t>
        <a:bodyPr/>
        <a:lstStyle/>
        <a:p>
          <a:pPr rtl="1"/>
          <a:endParaRPr lang="fr-FR"/>
        </a:p>
      </dgm:t>
    </dgm:pt>
    <dgm:pt modelId="{7213B531-B4C2-4723-B44F-17D83D53FBAA}" cxnId="{C3976358-6D4D-440B-A1BB-5A8BFD05894F}" type="sibTrans">
      <dgm:prSet/>
      <dgm:spPr/>
      <dgm:t>
        <a:bodyPr/>
        <a:lstStyle/>
        <a:p>
          <a:pPr rtl="1"/>
          <a:endParaRPr lang="fr-FR"/>
        </a:p>
      </dgm:t>
    </dgm:pt>
    <dgm:pt modelId="{E162FCA4-B688-4BDC-AC8F-BB629A8FFA76}">
      <dgm:prSet custT="1"/>
      <dgm:spPr/>
      <dgm:t>
        <a:bodyPr/>
        <a:lstStyle/>
        <a:p>
          <a:pPr rtl="1"/>
          <a:r>
            <a:rPr lang="ar-DZ" sz="2000" b="1" dirty="0" smtClean="0"/>
            <a:t>المطلب الثالث</a:t>
          </a:r>
          <a:r>
            <a:rPr lang="ar-DZ" sz="2000" b="1" smtClean="0"/>
            <a:t>: </a:t>
          </a:r>
          <a:r>
            <a:rPr lang="ar-DZ" sz="2000" b="1" smtClean="0"/>
            <a:t>التسويق الوردي في قطاع السياحة</a:t>
          </a:r>
          <a:endParaRPr lang="fr-FR" sz="2000" b="1" dirty="0" smtClean="0"/>
        </a:p>
      </dgm:t>
    </dgm:pt>
    <dgm:pt modelId="{A2EF494C-D6B7-41FA-8FA8-2CC56A70A607}" cxnId="{7C4F7236-CA60-4445-A7AB-FB2AC9132DA3}" type="parTrans">
      <dgm:prSet/>
      <dgm:spPr/>
      <dgm:t>
        <a:bodyPr/>
        <a:lstStyle/>
        <a:p>
          <a:pPr rtl="1"/>
          <a:endParaRPr lang="fr-FR"/>
        </a:p>
      </dgm:t>
    </dgm:pt>
    <dgm:pt modelId="{A5672932-DC2C-408A-B652-63D78B67FF42}" cxnId="{7C4F7236-CA60-4445-A7AB-FB2AC9132DA3}" type="sibTrans">
      <dgm:prSet/>
      <dgm:spPr/>
      <dgm:t>
        <a:bodyPr/>
        <a:lstStyle/>
        <a:p>
          <a:pPr rtl="1"/>
          <a:endParaRPr lang="fr-FR"/>
        </a:p>
      </dgm:t>
    </dgm:pt>
    <dgm:pt modelId="{FE4E96EB-AC33-4331-A2AA-79160AA4C020}">
      <dgm:prSet custT="1"/>
      <dgm:spPr/>
      <dgm:t>
        <a:bodyPr/>
        <a:lstStyle/>
        <a:p>
          <a:pPr rtl="1"/>
          <a:r>
            <a:rPr lang="ar-DZ" sz="2000" b="1" dirty="0" smtClean="0"/>
            <a:t>المطلب الرابع </a:t>
          </a:r>
          <a:r>
            <a:rPr lang="ar-DZ" sz="2000" b="1" smtClean="0"/>
            <a:t>: </a:t>
          </a:r>
          <a:r>
            <a:rPr lang="ar-DZ" sz="2000" b="1" smtClean="0"/>
            <a:t>تطبيق استراتيجية التسويق الوردي في الفندقة</a:t>
          </a:r>
          <a:endParaRPr lang="fr-FR" sz="2000" b="1" dirty="0" smtClean="0"/>
        </a:p>
      </dgm:t>
    </dgm:pt>
    <dgm:pt modelId="{89D3599A-869E-4620-9184-5CE1A27BC743}" cxnId="{249E7D7D-2B93-4F25-97EF-354B1550C287}" type="parTrans">
      <dgm:prSet/>
      <dgm:spPr/>
      <dgm:t>
        <a:bodyPr/>
        <a:lstStyle/>
        <a:p>
          <a:pPr rtl="1"/>
          <a:endParaRPr lang="fr-FR"/>
        </a:p>
      </dgm:t>
    </dgm:pt>
    <dgm:pt modelId="{CAA75DFD-01D1-40A1-870C-8B5BCD382BF9}" cxnId="{249E7D7D-2B93-4F25-97EF-354B1550C287}" type="sibTrans">
      <dgm:prSet/>
      <dgm:spPr/>
      <dgm:t>
        <a:bodyPr/>
        <a:lstStyle/>
        <a:p>
          <a:pPr rtl="1"/>
          <a:endParaRPr lang="fr-FR"/>
        </a:p>
      </dgm:t>
    </dgm:pt>
    <dgm:pt modelId="{FBF6EDE3-B01A-4431-892C-49D8C2DD15DB}">
      <dgm:prSet custT="1"/>
      <dgm:spPr/>
      <dgm:t>
        <a:bodyPr/>
        <a:lstStyle/>
        <a:p>
          <a:pPr rtl="1"/>
          <a:r>
            <a:rPr lang="ar-DZ" sz="2000" b="1" dirty="0" smtClean="0"/>
            <a:t>المطلب الخامس : التسويق الوردي في قطاع الفندقة</a:t>
          </a:r>
          <a:endParaRPr lang="fr-FR" sz="2000" b="1" dirty="0" smtClean="0"/>
        </a:p>
      </dgm:t>
    </dgm:pt>
    <dgm:pt modelId="{FC0485AF-01B2-4EA4-8829-E24C194D45E6}" cxnId="{5A2859C5-5EA8-48FC-A43D-107B4C4F7962}" type="parTrans">
      <dgm:prSet/>
      <dgm:spPr/>
      <dgm:t>
        <a:bodyPr/>
        <a:lstStyle/>
        <a:p>
          <a:endParaRPr lang="fr-FR"/>
        </a:p>
      </dgm:t>
    </dgm:pt>
    <dgm:pt modelId="{7D9CDCDF-EBF6-4919-AD8F-5DA265876E3E}" cxnId="{5A2859C5-5EA8-48FC-A43D-107B4C4F7962}" type="sibTrans">
      <dgm:prSet/>
      <dgm:spPr/>
      <dgm:t>
        <a:bodyPr/>
        <a:lstStyle/>
        <a:p>
          <a:endParaRPr lang="fr-FR"/>
        </a:p>
      </dgm:t>
    </dgm:pt>
    <dgm:pt modelId="{1F7B9926-9C9E-4D76-93D9-A762651805CE}" type="pres">
      <dgm:prSet presAssocID="{3D6A99D4-8F66-43F0-BCC7-20B69D76F4CE}" presName="linear" presStyleCnt="0">
        <dgm:presLayoutVars>
          <dgm:animLvl val="lvl"/>
          <dgm:resizeHandles val="exact"/>
        </dgm:presLayoutVars>
      </dgm:prSet>
      <dgm:spPr/>
      <dgm:t>
        <a:bodyPr/>
        <a:lstStyle/>
        <a:p>
          <a:endParaRPr lang="fr-FR"/>
        </a:p>
      </dgm:t>
    </dgm:pt>
    <dgm:pt modelId="{04528524-CE68-4525-A12C-097FC3C1276B}" type="pres">
      <dgm:prSet presAssocID="{33804E43-6267-42FC-9973-A3AFE15BEB30}" presName="parentText" presStyleLbl="node1" presStyleIdx="0" presStyleCnt="18" custLinFactY="-4903" custLinFactNeighborX="-1292" custLinFactNeighborY="-100000">
        <dgm:presLayoutVars>
          <dgm:chMax val="0"/>
          <dgm:bulletEnabled val="1"/>
        </dgm:presLayoutVars>
      </dgm:prSet>
      <dgm:spPr/>
      <dgm:t>
        <a:bodyPr/>
        <a:lstStyle/>
        <a:p>
          <a:endParaRPr lang="fr-FR"/>
        </a:p>
      </dgm:t>
    </dgm:pt>
    <dgm:pt modelId="{3EA5B381-034A-458B-9164-277CBA334621}" type="pres">
      <dgm:prSet presAssocID="{A12A010E-28A6-41E5-AB6E-3030105C4BD1}" presName="spacer" presStyleCnt="0"/>
      <dgm:spPr/>
    </dgm:pt>
    <dgm:pt modelId="{0B0CA054-5920-4519-99D0-E1E70649985B}" type="pres">
      <dgm:prSet presAssocID="{346A6100-C6DC-4E8D-8298-62DC8CF43FB3}" presName="parentText" presStyleLbl="node1" presStyleIdx="1" presStyleCnt="18">
        <dgm:presLayoutVars>
          <dgm:chMax val="0"/>
          <dgm:bulletEnabled val="1"/>
        </dgm:presLayoutVars>
      </dgm:prSet>
      <dgm:spPr/>
      <dgm:t>
        <a:bodyPr/>
        <a:lstStyle/>
        <a:p>
          <a:endParaRPr lang="fr-FR"/>
        </a:p>
      </dgm:t>
    </dgm:pt>
    <dgm:pt modelId="{C90371ED-9356-44A1-A8C8-72E2F134BB8F}" type="pres">
      <dgm:prSet presAssocID="{7D7F3BF2-C304-4A35-BEBD-E3EF7971C6FF}" presName="spacer" presStyleCnt="0"/>
      <dgm:spPr/>
    </dgm:pt>
    <dgm:pt modelId="{60A5F205-8840-4B60-A298-5E45D3C76E20}" type="pres">
      <dgm:prSet presAssocID="{B54F5715-BED7-4381-9320-0288771C5A46}" presName="parentText" presStyleLbl="node1" presStyleIdx="2" presStyleCnt="18">
        <dgm:presLayoutVars>
          <dgm:chMax val="0"/>
          <dgm:bulletEnabled val="1"/>
        </dgm:presLayoutVars>
      </dgm:prSet>
      <dgm:spPr/>
      <dgm:t>
        <a:bodyPr/>
        <a:lstStyle/>
        <a:p>
          <a:endParaRPr lang="fr-FR"/>
        </a:p>
      </dgm:t>
    </dgm:pt>
    <dgm:pt modelId="{E21D9F14-0E6C-4CEC-B61B-166448905ED2}" type="pres">
      <dgm:prSet presAssocID="{52A451E2-BD04-4BB4-9C2D-15352DCDA585}" presName="spacer" presStyleCnt="0"/>
      <dgm:spPr/>
    </dgm:pt>
    <dgm:pt modelId="{FA0DAAF8-4091-4177-9A16-C9E650C7B6A8}" type="pres">
      <dgm:prSet presAssocID="{097E619E-3533-4F39-83C7-2E2321E11E9C}" presName="parentText" presStyleLbl="node1" presStyleIdx="3" presStyleCnt="18">
        <dgm:presLayoutVars>
          <dgm:chMax val="0"/>
          <dgm:bulletEnabled val="1"/>
        </dgm:presLayoutVars>
      </dgm:prSet>
      <dgm:spPr/>
      <dgm:t>
        <a:bodyPr/>
        <a:lstStyle/>
        <a:p>
          <a:endParaRPr lang="fr-FR"/>
        </a:p>
      </dgm:t>
    </dgm:pt>
    <dgm:pt modelId="{8CC8A699-C3A1-4E82-A8C9-B35B1853A27D}" type="pres">
      <dgm:prSet presAssocID="{E22891E4-9D4D-4454-AA22-AA3720CE13AB}" presName="spacer" presStyleCnt="0"/>
      <dgm:spPr/>
    </dgm:pt>
    <dgm:pt modelId="{7489BF47-5C48-4550-82B3-1F15F597CB84}" type="pres">
      <dgm:prSet presAssocID="{87E4011E-3C5C-4BD4-B2AD-4B179B68FF3F}" presName="parentText" presStyleLbl="node1" presStyleIdx="4" presStyleCnt="18">
        <dgm:presLayoutVars>
          <dgm:chMax val="0"/>
          <dgm:bulletEnabled val="1"/>
        </dgm:presLayoutVars>
      </dgm:prSet>
      <dgm:spPr/>
      <dgm:t>
        <a:bodyPr/>
        <a:lstStyle/>
        <a:p>
          <a:endParaRPr lang="fr-FR"/>
        </a:p>
      </dgm:t>
    </dgm:pt>
    <dgm:pt modelId="{CE524D5C-5B1A-4C56-A41B-9312A754FC79}" type="pres">
      <dgm:prSet presAssocID="{24174E31-1804-4623-A5E2-9513CD77AC03}" presName="spacer" presStyleCnt="0"/>
      <dgm:spPr/>
    </dgm:pt>
    <dgm:pt modelId="{5FF70A25-728D-407C-9E2F-4562E7BD5C80}" type="pres">
      <dgm:prSet presAssocID="{AE5D23FC-EE1D-488E-A687-FE207E6C3016}" presName="parentText" presStyleLbl="node1" presStyleIdx="5" presStyleCnt="18">
        <dgm:presLayoutVars>
          <dgm:chMax val="0"/>
          <dgm:bulletEnabled val="1"/>
        </dgm:presLayoutVars>
      </dgm:prSet>
      <dgm:spPr/>
      <dgm:t>
        <a:bodyPr/>
        <a:lstStyle/>
        <a:p>
          <a:endParaRPr lang="fr-FR"/>
        </a:p>
      </dgm:t>
    </dgm:pt>
    <dgm:pt modelId="{8B14100E-6DDF-4271-A516-459840F6F111}" type="pres">
      <dgm:prSet presAssocID="{89CA77C9-AC12-46CC-842A-01463A73057D}" presName="spacer" presStyleCnt="0"/>
      <dgm:spPr/>
    </dgm:pt>
    <dgm:pt modelId="{24FF8BA2-1D43-4E5A-96B3-BAC886E3C364}" type="pres">
      <dgm:prSet presAssocID="{86BAAD66-9FCA-4064-AAA8-7DD4BF34D7BA}" presName="parentText" presStyleLbl="node1" presStyleIdx="6" presStyleCnt="18">
        <dgm:presLayoutVars>
          <dgm:chMax val="0"/>
          <dgm:bulletEnabled val="1"/>
        </dgm:presLayoutVars>
      </dgm:prSet>
      <dgm:spPr/>
      <dgm:t>
        <a:bodyPr/>
        <a:lstStyle/>
        <a:p>
          <a:endParaRPr lang="fr-FR"/>
        </a:p>
      </dgm:t>
    </dgm:pt>
    <dgm:pt modelId="{154A46F2-86C5-4ACC-ABB6-84D3BA160488}" type="pres">
      <dgm:prSet presAssocID="{E832DD55-DEBC-4487-89A5-AD37D425C526}" presName="spacer" presStyleCnt="0"/>
      <dgm:spPr/>
    </dgm:pt>
    <dgm:pt modelId="{D3FFE4CE-3676-4620-B743-6BCC256A7951}" type="pres">
      <dgm:prSet presAssocID="{C07A9E50-F8B4-400A-8BF3-45113F3AC32E}" presName="parentText" presStyleLbl="node1" presStyleIdx="7" presStyleCnt="18">
        <dgm:presLayoutVars>
          <dgm:chMax val="0"/>
          <dgm:bulletEnabled val="1"/>
        </dgm:presLayoutVars>
      </dgm:prSet>
      <dgm:spPr/>
      <dgm:t>
        <a:bodyPr/>
        <a:lstStyle/>
        <a:p>
          <a:endParaRPr lang="fr-FR"/>
        </a:p>
      </dgm:t>
    </dgm:pt>
    <dgm:pt modelId="{BC93E712-D723-443C-9E59-7DD0FA7C46F7}" type="pres">
      <dgm:prSet presAssocID="{0E75E97D-A6AF-4FA0-B28F-B723867EFC80}" presName="spacer" presStyleCnt="0"/>
      <dgm:spPr/>
    </dgm:pt>
    <dgm:pt modelId="{ED940400-4C26-4EB9-B85C-447D573977CD}" type="pres">
      <dgm:prSet presAssocID="{5A824A61-7BFB-44CF-806A-A188D0436C76}" presName="parentText" presStyleLbl="node1" presStyleIdx="8" presStyleCnt="18">
        <dgm:presLayoutVars>
          <dgm:chMax val="0"/>
          <dgm:bulletEnabled val="1"/>
        </dgm:presLayoutVars>
      </dgm:prSet>
      <dgm:spPr/>
      <dgm:t>
        <a:bodyPr/>
        <a:lstStyle/>
        <a:p>
          <a:endParaRPr lang="fr-FR"/>
        </a:p>
      </dgm:t>
    </dgm:pt>
    <dgm:pt modelId="{2F5C53DA-E8DB-4EDF-8A25-479F4164DCB6}" type="pres">
      <dgm:prSet presAssocID="{16349B93-AC4D-4560-84D8-CCBC2995D92B}" presName="spacer" presStyleCnt="0"/>
      <dgm:spPr/>
    </dgm:pt>
    <dgm:pt modelId="{4874DA07-56BA-494B-8818-EACD93678248}" type="pres">
      <dgm:prSet presAssocID="{E2A3FEE2-66C4-467C-865B-E86E99DFE940}" presName="parentText" presStyleLbl="node1" presStyleIdx="9" presStyleCnt="18">
        <dgm:presLayoutVars>
          <dgm:chMax val="0"/>
          <dgm:bulletEnabled val="1"/>
        </dgm:presLayoutVars>
      </dgm:prSet>
      <dgm:spPr/>
      <dgm:t>
        <a:bodyPr/>
        <a:lstStyle/>
        <a:p>
          <a:endParaRPr lang="fr-FR"/>
        </a:p>
      </dgm:t>
    </dgm:pt>
    <dgm:pt modelId="{CD54CC90-F3D3-4A06-A1A0-6749F9B62906}" type="pres">
      <dgm:prSet presAssocID="{FCDFFD33-272F-41AB-826C-A377D5510658}" presName="spacer" presStyleCnt="0"/>
      <dgm:spPr/>
    </dgm:pt>
    <dgm:pt modelId="{C2490AEC-D6A9-489C-A213-0F6E57C19E5D}" type="pres">
      <dgm:prSet presAssocID="{4AB08CAC-88A4-450A-A4E6-BE95283B92BA}" presName="parentText" presStyleLbl="node1" presStyleIdx="10" presStyleCnt="18">
        <dgm:presLayoutVars>
          <dgm:chMax val="0"/>
          <dgm:bulletEnabled val="1"/>
        </dgm:presLayoutVars>
      </dgm:prSet>
      <dgm:spPr/>
      <dgm:t>
        <a:bodyPr/>
        <a:lstStyle/>
        <a:p>
          <a:endParaRPr lang="fr-FR"/>
        </a:p>
      </dgm:t>
    </dgm:pt>
    <dgm:pt modelId="{82A42C0A-10C2-4B4B-AA2A-4C4D104B3893}" type="pres">
      <dgm:prSet presAssocID="{2C6EED54-E2EC-4793-A886-7DE819F34BC7}" presName="spacer" presStyleCnt="0"/>
      <dgm:spPr/>
    </dgm:pt>
    <dgm:pt modelId="{FBA68538-E240-4596-BE7A-52FB7B1D5F8E}" type="pres">
      <dgm:prSet presAssocID="{652163C5-4D27-4A4A-9777-19571C563412}" presName="parentText" presStyleLbl="node1" presStyleIdx="11" presStyleCnt="18">
        <dgm:presLayoutVars>
          <dgm:chMax val="0"/>
          <dgm:bulletEnabled val="1"/>
        </dgm:presLayoutVars>
      </dgm:prSet>
      <dgm:spPr/>
      <dgm:t>
        <a:bodyPr/>
        <a:lstStyle/>
        <a:p>
          <a:endParaRPr lang="fr-FR"/>
        </a:p>
      </dgm:t>
    </dgm:pt>
    <dgm:pt modelId="{A6E64857-5B85-4BC0-8B08-02021E129BBC}" type="pres">
      <dgm:prSet presAssocID="{1F06643D-1642-4A60-827D-376D9B801222}" presName="spacer" presStyleCnt="0"/>
      <dgm:spPr/>
    </dgm:pt>
    <dgm:pt modelId="{C16FE822-3828-4721-B035-93D1594E6EE6}" type="pres">
      <dgm:prSet presAssocID="{0A77B1A9-93CB-4B66-A8A7-F5FF22021251}" presName="parentText" presStyleLbl="node1" presStyleIdx="12" presStyleCnt="18">
        <dgm:presLayoutVars>
          <dgm:chMax val="0"/>
          <dgm:bulletEnabled val="1"/>
        </dgm:presLayoutVars>
      </dgm:prSet>
      <dgm:spPr/>
      <dgm:t>
        <a:bodyPr/>
        <a:lstStyle/>
        <a:p>
          <a:endParaRPr lang="fr-FR"/>
        </a:p>
      </dgm:t>
    </dgm:pt>
    <dgm:pt modelId="{85F38695-C2C3-4A1D-A65A-F0FD2F68CC74}" type="pres">
      <dgm:prSet presAssocID="{2E654ED4-AA74-4ADB-9421-51D317CBF816}" presName="spacer" presStyleCnt="0"/>
      <dgm:spPr/>
    </dgm:pt>
    <dgm:pt modelId="{725787FD-CD37-4F85-8609-7257FE285AE4}" type="pres">
      <dgm:prSet presAssocID="{C88929F1-D8BB-40EB-A04D-0EEF3F6C5076}" presName="parentText" presStyleLbl="node1" presStyleIdx="13" presStyleCnt="18">
        <dgm:presLayoutVars>
          <dgm:chMax val="0"/>
          <dgm:bulletEnabled val="1"/>
        </dgm:presLayoutVars>
      </dgm:prSet>
      <dgm:spPr/>
      <dgm:t>
        <a:bodyPr/>
        <a:lstStyle/>
        <a:p>
          <a:endParaRPr lang="fr-FR"/>
        </a:p>
      </dgm:t>
    </dgm:pt>
    <dgm:pt modelId="{960E6353-7699-4387-A391-B7FBA8353F9A}" type="pres">
      <dgm:prSet presAssocID="{7213B531-B4C2-4723-B44F-17D83D53FBAA}" presName="spacer" presStyleCnt="0"/>
      <dgm:spPr/>
    </dgm:pt>
    <dgm:pt modelId="{9237072D-598D-42F0-B447-95926414A11F}" type="pres">
      <dgm:prSet presAssocID="{E162FCA4-B688-4BDC-AC8F-BB629A8FFA76}" presName="parentText" presStyleLbl="node1" presStyleIdx="14" presStyleCnt="18">
        <dgm:presLayoutVars>
          <dgm:chMax val="0"/>
          <dgm:bulletEnabled val="1"/>
        </dgm:presLayoutVars>
      </dgm:prSet>
      <dgm:spPr/>
      <dgm:t>
        <a:bodyPr/>
        <a:lstStyle/>
        <a:p>
          <a:endParaRPr lang="fr-FR"/>
        </a:p>
      </dgm:t>
    </dgm:pt>
    <dgm:pt modelId="{64B79341-D3E0-4360-8FF6-045649D65AAC}" type="pres">
      <dgm:prSet presAssocID="{A5672932-DC2C-408A-B652-63D78B67FF42}" presName="spacer" presStyleCnt="0"/>
      <dgm:spPr/>
    </dgm:pt>
    <dgm:pt modelId="{655B7931-FC8F-4083-B4FE-4B6B777CED6D}" type="pres">
      <dgm:prSet presAssocID="{FE4E96EB-AC33-4331-A2AA-79160AA4C020}" presName="parentText" presStyleLbl="node1" presStyleIdx="15" presStyleCnt="18">
        <dgm:presLayoutVars>
          <dgm:chMax val="0"/>
          <dgm:bulletEnabled val="1"/>
        </dgm:presLayoutVars>
      </dgm:prSet>
      <dgm:spPr/>
      <dgm:t>
        <a:bodyPr/>
        <a:lstStyle/>
        <a:p>
          <a:endParaRPr lang="fr-FR"/>
        </a:p>
      </dgm:t>
    </dgm:pt>
    <dgm:pt modelId="{504041B0-E93F-4D49-8C86-F13753989BFF}" type="pres">
      <dgm:prSet presAssocID="{CAA75DFD-01D1-40A1-870C-8B5BCD382BF9}" presName="spacer" presStyleCnt="0"/>
      <dgm:spPr/>
    </dgm:pt>
    <dgm:pt modelId="{4088E2C2-FB4B-4F21-AF39-1FF02FCE8D80}" type="pres">
      <dgm:prSet presAssocID="{FBF6EDE3-B01A-4431-892C-49D8C2DD15DB}" presName="parentText" presStyleLbl="node1" presStyleIdx="16" presStyleCnt="18">
        <dgm:presLayoutVars>
          <dgm:chMax val="0"/>
          <dgm:bulletEnabled val="1"/>
        </dgm:presLayoutVars>
      </dgm:prSet>
      <dgm:spPr/>
      <dgm:t>
        <a:bodyPr/>
        <a:lstStyle/>
        <a:p>
          <a:endParaRPr lang="fr-FR"/>
        </a:p>
      </dgm:t>
    </dgm:pt>
    <dgm:pt modelId="{78963ECC-4F8B-4C0D-8967-2857FEB73942}" type="pres">
      <dgm:prSet presAssocID="{7D9CDCDF-EBF6-4919-AD8F-5DA265876E3E}" presName="spacer" presStyleCnt="0"/>
      <dgm:spPr/>
    </dgm:pt>
    <dgm:pt modelId="{D19C8854-EA12-4CFE-B548-906D0F324D6D}" type="pres">
      <dgm:prSet presAssocID="{F696CF10-EEDA-4AA3-97D5-BE8E54E1AB09}" presName="parentText" presStyleLbl="node1" presStyleIdx="17" presStyleCnt="18">
        <dgm:presLayoutVars>
          <dgm:chMax val="0"/>
          <dgm:bulletEnabled val="1"/>
        </dgm:presLayoutVars>
      </dgm:prSet>
      <dgm:spPr/>
      <dgm:t>
        <a:bodyPr/>
        <a:lstStyle/>
        <a:p>
          <a:endParaRPr lang="fr-FR"/>
        </a:p>
      </dgm:t>
    </dgm:pt>
  </dgm:ptLst>
  <dgm:cxnLst>
    <dgm:cxn modelId="{FDF6F7CF-A0F3-4771-B7BA-870B37879864}" type="presOf" srcId="{346A6100-C6DC-4E8D-8298-62DC8CF43FB3}" destId="{0B0CA054-5920-4519-99D0-E1E70649985B}" srcOrd="0" destOrd="0" presId="urn:microsoft.com/office/officeart/2005/8/layout/vList2"/>
    <dgm:cxn modelId="{A6EB35B2-C97E-4A6B-B136-B9F9D75EA976}" type="presOf" srcId="{0A77B1A9-93CB-4B66-A8A7-F5FF22021251}" destId="{C16FE822-3828-4721-B035-93D1594E6EE6}" srcOrd="0" destOrd="0" presId="urn:microsoft.com/office/officeart/2005/8/layout/vList2"/>
    <dgm:cxn modelId="{A1727099-7895-4AAF-BABE-DFE91BBF4693}" srcId="{3D6A99D4-8F66-43F0-BCC7-20B69D76F4CE}" destId="{AE5D23FC-EE1D-488E-A687-FE207E6C3016}" srcOrd="5" destOrd="0" parTransId="{E734FAD3-597C-44A1-80C5-61A4B9B47B98}" sibTransId="{89CA77C9-AC12-46CC-842A-01463A73057D}"/>
    <dgm:cxn modelId="{C81668BF-E26B-444B-83D2-1E0D4E2E2711}" srcId="{3D6A99D4-8F66-43F0-BCC7-20B69D76F4CE}" destId="{87E4011E-3C5C-4BD4-B2AD-4B179B68FF3F}" srcOrd="4" destOrd="0" parTransId="{A3078D62-BE68-472C-BF42-4515521FA56C}" sibTransId="{24174E31-1804-4623-A5E2-9513CD77AC03}"/>
    <dgm:cxn modelId="{A9EE3652-87B8-48FA-9F4B-3CBCA686E9E3}" srcId="{3D6A99D4-8F66-43F0-BCC7-20B69D76F4CE}" destId="{33804E43-6267-42FC-9973-A3AFE15BEB30}" srcOrd="0" destOrd="0" parTransId="{9EE5F733-8E9E-47DF-890E-307862082DCE}" sibTransId="{A12A010E-28A6-41E5-AB6E-3030105C4BD1}"/>
    <dgm:cxn modelId="{BB6D330E-2574-4436-84EB-DB09E01AC8CD}" type="presOf" srcId="{B54F5715-BED7-4381-9320-0288771C5A46}" destId="{60A5F205-8840-4B60-A298-5E45D3C76E20}" srcOrd="0" destOrd="0" presId="urn:microsoft.com/office/officeart/2005/8/layout/vList2"/>
    <dgm:cxn modelId="{687AFE3E-16EF-403E-B031-3804C8379D90}" srcId="{3D6A99D4-8F66-43F0-BCC7-20B69D76F4CE}" destId="{097E619E-3533-4F39-83C7-2E2321E11E9C}" srcOrd="3" destOrd="0" parTransId="{3EEFA551-0EBE-428D-90ED-FF2D4C393DE6}" sibTransId="{E22891E4-9D4D-4454-AA22-AA3720CE13AB}"/>
    <dgm:cxn modelId="{D5223EF6-270E-4B0E-866F-C61A61FBC2A4}" type="presOf" srcId="{33804E43-6267-42FC-9973-A3AFE15BEB30}" destId="{04528524-CE68-4525-A12C-097FC3C1276B}" srcOrd="0" destOrd="0" presId="urn:microsoft.com/office/officeart/2005/8/layout/vList2"/>
    <dgm:cxn modelId="{A1377895-6A93-48BE-8315-4A1FB13DA690}" srcId="{3D6A99D4-8F66-43F0-BCC7-20B69D76F4CE}" destId="{E2A3FEE2-66C4-467C-865B-E86E99DFE940}" srcOrd="9" destOrd="0" parTransId="{5A359170-73F0-4FB0-901E-F6053D638921}" sibTransId="{FCDFFD33-272F-41AB-826C-A377D5510658}"/>
    <dgm:cxn modelId="{7C4F7236-CA60-4445-A7AB-FB2AC9132DA3}" srcId="{3D6A99D4-8F66-43F0-BCC7-20B69D76F4CE}" destId="{E162FCA4-B688-4BDC-AC8F-BB629A8FFA76}" srcOrd="14" destOrd="0" parTransId="{A2EF494C-D6B7-41FA-8FA8-2CC56A70A607}" sibTransId="{A5672932-DC2C-408A-B652-63D78B67FF42}"/>
    <dgm:cxn modelId="{3CCB734B-D068-44BB-8711-2A15515BB46A}" type="presOf" srcId="{E162FCA4-B688-4BDC-AC8F-BB629A8FFA76}" destId="{9237072D-598D-42F0-B447-95926414A11F}" srcOrd="0" destOrd="0" presId="urn:microsoft.com/office/officeart/2005/8/layout/vList2"/>
    <dgm:cxn modelId="{AFD731C8-077B-4C07-BF66-15FEC11D2385}" srcId="{3D6A99D4-8F66-43F0-BCC7-20B69D76F4CE}" destId="{652163C5-4D27-4A4A-9777-19571C563412}" srcOrd="11" destOrd="0" parTransId="{76B3EA69-98BA-427F-9F04-79508726628A}" sibTransId="{1F06643D-1642-4A60-827D-376D9B801222}"/>
    <dgm:cxn modelId="{79BF92D0-7963-402B-8D89-4A4DA203464D}" type="presOf" srcId="{5A824A61-7BFB-44CF-806A-A188D0436C76}" destId="{ED940400-4C26-4EB9-B85C-447D573977CD}" srcOrd="0" destOrd="0" presId="urn:microsoft.com/office/officeart/2005/8/layout/vList2"/>
    <dgm:cxn modelId="{BFE9CBAD-9DC9-486E-A979-F3766D0DD9E7}" type="presOf" srcId="{652163C5-4D27-4A4A-9777-19571C563412}" destId="{FBA68538-E240-4596-BE7A-52FB7B1D5F8E}" srcOrd="0" destOrd="0" presId="urn:microsoft.com/office/officeart/2005/8/layout/vList2"/>
    <dgm:cxn modelId="{714B4002-6272-4761-8F54-6B81FA12F7D2}" type="presOf" srcId="{FE4E96EB-AC33-4331-A2AA-79160AA4C020}" destId="{655B7931-FC8F-4083-B4FE-4B6B777CED6D}" srcOrd="0" destOrd="0" presId="urn:microsoft.com/office/officeart/2005/8/layout/vList2"/>
    <dgm:cxn modelId="{C447E2E3-CCA9-4308-BCCF-0A80CDF56C29}" type="presOf" srcId="{86BAAD66-9FCA-4064-AAA8-7DD4BF34D7BA}" destId="{24FF8BA2-1D43-4E5A-96B3-BAC886E3C364}" srcOrd="0" destOrd="0" presId="urn:microsoft.com/office/officeart/2005/8/layout/vList2"/>
    <dgm:cxn modelId="{D53908A3-8578-4253-9833-C4CAFCEB166A}" type="presOf" srcId="{87E4011E-3C5C-4BD4-B2AD-4B179B68FF3F}" destId="{7489BF47-5C48-4550-82B3-1F15F597CB84}" srcOrd="0" destOrd="0" presId="urn:microsoft.com/office/officeart/2005/8/layout/vList2"/>
    <dgm:cxn modelId="{A11DE93A-EC67-4CDB-9941-E5954A3D92B2}" srcId="{3D6A99D4-8F66-43F0-BCC7-20B69D76F4CE}" destId="{B54F5715-BED7-4381-9320-0288771C5A46}" srcOrd="2" destOrd="0" parTransId="{8FEF7B60-1BE2-409A-9D49-18A4428B472B}" sibTransId="{52A451E2-BD04-4BB4-9C2D-15352DCDA585}"/>
    <dgm:cxn modelId="{5A2859C5-5EA8-48FC-A43D-107B4C4F7962}" srcId="{3D6A99D4-8F66-43F0-BCC7-20B69D76F4CE}" destId="{FBF6EDE3-B01A-4431-892C-49D8C2DD15DB}" srcOrd="16" destOrd="0" parTransId="{FC0485AF-01B2-4EA4-8829-E24C194D45E6}" sibTransId="{7D9CDCDF-EBF6-4919-AD8F-5DA265876E3E}"/>
    <dgm:cxn modelId="{7E697CE1-477D-447F-9BD9-F51F24B57240}" srcId="{3D6A99D4-8F66-43F0-BCC7-20B69D76F4CE}" destId="{346A6100-C6DC-4E8D-8298-62DC8CF43FB3}" srcOrd="1" destOrd="0" parTransId="{4896D9B0-51A1-4829-8883-F5ABF619299A}" sibTransId="{7D7F3BF2-C304-4A35-BEBD-E3EF7971C6FF}"/>
    <dgm:cxn modelId="{CB4A278D-2B70-4897-B8C8-0B0EA2A666BC}" srcId="{3D6A99D4-8F66-43F0-BCC7-20B69D76F4CE}" destId="{86BAAD66-9FCA-4064-AAA8-7DD4BF34D7BA}" srcOrd="6" destOrd="0" parTransId="{C0866D77-AB65-4B86-8DB0-89687D607AE7}" sibTransId="{E832DD55-DEBC-4487-89A5-AD37D425C526}"/>
    <dgm:cxn modelId="{2E7B8E67-96C1-4DB2-A4C8-82AD593CE65C}" srcId="{3D6A99D4-8F66-43F0-BCC7-20B69D76F4CE}" destId="{C07A9E50-F8B4-400A-8BF3-45113F3AC32E}" srcOrd="7" destOrd="0" parTransId="{A82905AC-B00E-45F9-A896-C695AD10D90D}" sibTransId="{0E75E97D-A6AF-4FA0-B28F-B723867EFC80}"/>
    <dgm:cxn modelId="{84A4D017-F96C-4E2A-899A-05C16DD6A239}" srcId="{3D6A99D4-8F66-43F0-BCC7-20B69D76F4CE}" destId="{F696CF10-EEDA-4AA3-97D5-BE8E54E1AB09}" srcOrd="17" destOrd="0" parTransId="{1A9E7549-2208-44F6-B288-13182E03A651}" sibTransId="{B743DB35-E6B4-46A5-BF1C-F7A76E5C207F}"/>
    <dgm:cxn modelId="{249E7D7D-2B93-4F25-97EF-354B1550C287}" srcId="{3D6A99D4-8F66-43F0-BCC7-20B69D76F4CE}" destId="{FE4E96EB-AC33-4331-A2AA-79160AA4C020}" srcOrd="15" destOrd="0" parTransId="{89D3599A-869E-4620-9184-5CE1A27BC743}" sibTransId="{CAA75DFD-01D1-40A1-870C-8B5BCD382BF9}"/>
    <dgm:cxn modelId="{C3976358-6D4D-440B-A1BB-5A8BFD05894F}" srcId="{3D6A99D4-8F66-43F0-BCC7-20B69D76F4CE}" destId="{C88929F1-D8BB-40EB-A04D-0EEF3F6C5076}" srcOrd="13" destOrd="0" parTransId="{5A83A197-DD5A-460F-AEED-8B0B9F86CF91}" sibTransId="{7213B531-B4C2-4723-B44F-17D83D53FBAA}"/>
    <dgm:cxn modelId="{4B463F05-6072-4801-944E-D7DA88F74823}" type="presOf" srcId="{E2A3FEE2-66C4-467C-865B-E86E99DFE940}" destId="{4874DA07-56BA-494B-8818-EACD93678248}" srcOrd="0" destOrd="0" presId="urn:microsoft.com/office/officeart/2005/8/layout/vList2"/>
    <dgm:cxn modelId="{2869ABAC-4E46-48CD-AB6C-E9BD47DBAA83}" type="presOf" srcId="{AE5D23FC-EE1D-488E-A687-FE207E6C3016}" destId="{5FF70A25-728D-407C-9E2F-4562E7BD5C80}" srcOrd="0" destOrd="0" presId="urn:microsoft.com/office/officeart/2005/8/layout/vList2"/>
    <dgm:cxn modelId="{F31CB633-59D4-43A3-9C7E-C4D23D266A30}" type="presOf" srcId="{4AB08CAC-88A4-450A-A4E6-BE95283B92BA}" destId="{C2490AEC-D6A9-489C-A213-0F6E57C19E5D}" srcOrd="0" destOrd="0" presId="urn:microsoft.com/office/officeart/2005/8/layout/vList2"/>
    <dgm:cxn modelId="{5FA0409A-0164-4377-9D17-B4712D3BB6C9}" type="presOf" srcId="{C88929F1-D8BB-40EB-A04D-0EEF3F6C5076}" destId="{725787FD-CD37-4F85-8609-7257FE285AE4}" srcOrd="0" destOrd="0" presId="urn:microsoft.com/office/officeart/2005/8/layout/vList2"/>
    <dgm:cxn modelId="{5A070676-0038-4639-B189-65ACDF754DC8}" srcId="{3D6A99D4-8F66-43F0-BCC7-20B69D76F4CE}" destId="{5A824A61-7BFB-44CF-806A-A188D0436C76}" srcOrd="8" destOrd="0" parTransId="{CF961621-798C-44FA-B515-8AEB2DF9FC43}" sibTransId="{16349B93-AC4D-4560-84D8-CCBC2995D92B}"/>
    <dgm:cxn modelId="{22CFE92F-7AE7-4CC6-8131-FC293760164E}" type="presOf" srcId="{3D6A99D4-8F66-43F0-BCC7-20B69D76F4CE}" destId="{1F7B9926-9C9E-4D76-93D9-A762651805CE}" srcOrd="0" destOrd="0" presId="urn:microsoft.com/office/officeart/2005/8/layout/vList2"/>
    <dgm:cxn modelId="{034E3D44-D385-4D60-9D40-091E432A3EF2}" type="presOf" srcId="{F696CF10-EEDA-4AA3-97D5-BE8E54E1AB09}" destId="{D19C8854-EA12-4CFE-B548-906D0F324D6D}" srcOrd="0" destOrd="0" presId="urn:microsoft.com/office/officeart/2005/8/layout/vList2"/>
    <dgm:cxn modelId="{A4AFF74A-6F70-4EA7-A3C3-ADA107F264DE}" srcId="{3D6A99D4-8F66-43F0-BCC7-20B69D76F4CE}" destId="{4AB08CAC-88A4-450A-A4E6-BE95283B92BA}" srcOrd="10" destOrd="0" parTransId="{4BCFEC55-7735-4D2B-8D0B-59501B5FF7FC}" sibTransId="{2C6EED54-E2EC-4793-A886-7DE819F34BC7}"/>
    <dgm:cxn modelId="{51048A30-78B0-411C-BC3E-A41F51E953BC}" type="presOf" srcId="{C07A9E50-F8B4-400A-8BF3-45113F3AC32E}" destId="{D3FFE4CE-3676-4620-B743-6BCC256A7951}" srcOrd="0" destOrd="0" presId="urn:microsoft.com/office/officeart/2005/8/layout/vList2"/>
    <dgm:cxn modelId="{40B9E4D9-A483-477B-B995-621175382921}" srcId="{3D6A99D4-8F66-43F0-BCC7-20B69D76F4CE}" destId="{0A77B1A9-93CB-4B66-A8A7-F5FF22021251}" srcOrd="12" destOrd="0" parTransId="{93EAF32F-DD51-41BB-A5C0-2472120AE32C}" sibTransId="{2E654ED4-AA74-4ADB-9421-51D317CBF816}"/>
    <dgm:cxn modelId="{D9E27FBD-690F-411C-9D12-085AA9286947}" type="presOf" srcId="{097E619E-3533-4F39-83C7-2E2321E11E9C}" destId="{FA0DAAF8-4091-4177-9A16-C9E650C7B6A8}" srcOrd="0" destOrd="0" presId="urn:microsoft.com/office/officeart/2005/8/layout/vList2"/>
    <dgm:cxn modelId="{A78EC88B-A36B-4A38-AF36-83A32C338EFA}" type="presOf" srcId="{FBF6EDE3-B01A-4431-892C-49D8C2DD15DB}" destId="{4088E2C2-FB4B-4F21-AF39-1FF02FCE8D80}" srcOrd="0" destOrd="0" presId="urn:microsoft.com/office/officeart/2005/8/layout/vList2"/>
    <dgm:cxn modelId="{F22E45D0-863D-419B-8D7D-C5BAEB5E7928}" type="presParOf" srcId="{1F7B9926-9C9E-4D76-93D9-A762651805CE}" destId="{04528524-CE68-4525-A12C-097FC3C1276B}" srcOrd="0" destOrd="0" presId="urn:microsoft.com/office/officeart/2005/8/layout/vList2"/>
    <dgm:cxn modelId="{F2D6A83A-414E-47B8-ABE8-26EF6C6E15CF}" type="presParOf" srcId="{1F7B9926-9C9E-4D76-93D9-A762651805CE}" destId="{3EA5B381-034A-458B-9164-277CBA334621}" srcOrd="1" destOrd="0" presId="urn:microsoft.com/office/officeart/2005/8/layout/vList2"/>
    <dgm:cxn modelId="{71A892DD-F6A6-4E07-9C1B-A56109512439}" type="presParOf" srcId="{1F7B9926-9C9E-4D76-93D9-A762651805CE}" destId="{0B0CA054-5920-4519-99D0-E1E70649985B}" srcOrd="2" destOrd="0" presId="urn:microsoft.com/office/officeart/2005/8/layout/vList2"/>
    <dgm:cxn modelId="{DDEE8B94-DD3E-4939-9E19-430ABB64A6CB}" type="presParOf" srcId="{1F7B9926-9C9E-4D76-93D9-A762651805CE}" destId="{C90371ED-9356-44A1-A8C8-72E2F134BB8F}" srcOrd="3" destOrd="0" presId="urn:microsoft.com/office/officeart/2005/8/layout/vList2"/>
    <dgm:cxn modelId="{297328D4-16BD-45ED-8F5C-165630A7B091}" type="presParOf" srcId="{1F7B9926-9C9E-4D76-93D9-A762651805CE}" destId="{60A5F205-8840-4B60-A298-5E45D3C76E20}" srcOrd="4" destOrd="0" presId="urn:microsoft.com/office/officeart/2005/8/layout/vList2"/>
    <dgm:cxn modelId="{5C7C91D0-A6A3-4B92-865E-45E5D1068A1F}" type="presParOf" srcId="{1F7B9926-9C9E-4D76-93D9-A762651805CE}" destId="{E21D9F14-0E6C-4CEC-B61B-166448905ED2}" srcOrd="5" destOrd="0" presId="urn:microsoft.com/office/officeart/2005/8/layout/vList2"/>
    <dgm:cxn modelId="{5200FC9D-180B-4B4E-AFCE-0A39BCEAD2B2}" type="presParOf" srcId="{1F7B9926-9C9E-4D76-93D9-A762651805CE}" destId="{FA0DAAF8-4091-4177-9A16-C9E650C7B6A8}" srcOrd="6" destOrd="0" presId="urn:microsoft.com/office/officeart/2005/8/layout/vList2"/>
    <dgm:cxn modelId="{3DD8CC0A-E87B-4AC1-9214-27BBB1226470}" type="presParOf" srcId="{1F7B9926-9C9E-4D76-93D9-A762651805CE}" destId="{8CC8A699-C3A1-4E82-A8C9-B35B1853A27D}" srcOrd="7" destOrd="0" presId="urn:microsoft.com/office/officeart/2005/8/layout/vList2"/>
    <dgm:cxn modelId="{9316C8B8-B9A4-4FD6-A086-E03914D4E0EA}" type="presParOf" srcId="{1F7B9926-9C9E-4D76-93D9-A762651805CE}" destId="{7489BF47-5C48-4550-82B3-1F15F597CB84}" srcOrd="8" destOrd="0" presId="urn:microsoft.com/office/officeart/2005/8/layout/vList2"/>
    <dgm:cxn modelId="{80E466E8-1C77-477C-823D-EBDCF5A21E63}" type="presParOf" srcId="{1F7B9926-9C9E-4D76-93D9-A762651805CE}" destId="{CE524D5C-5B1A-4C56-A41B-9312A754FC79}" srcOrd="9" destOrd="0" presId="urn:microsoft.com/office/officeart/2005/8/layout/vList2"/>
    <dgm:cxn modelId="{2A098867-D0CA-495F-9D6E-C19B47FB042A}" type="presParOf" srcId="{1F7B9926-9C9E-4D76-93D9-A762651805CE}" destId="{5FF70A25-728D-407C-9E2F-4562E7BD5C80}" srcOrd="10" destOrd="0" presId="urn:microsoft.com/office/officeart/2005/8/layout/vList2"/>
    <dgm:cxn modelId="{45E88FB8-53FD-4DFD-8F3F-15379768E004}" type="presParOf" srcId="{1F7B9926-9C9E-4D76-93D9-A762651805CE}" destId="{8B14100E-6DDF-4271-A516-459840F6F111}" srcOrd="11" destOrd="0" presId="urn:microsoft.com/office/officeart/2005/8/layout/vList2"/>
    <dgm:cxn modelId="{AE5BEA0D-54C7-44B1-8150-F7FD6EB0E59D}" type="presParOf" srcId="{1F7B9926-9C9E-4D76-93D9-A762651805CE}" destId="{24FF8BA2-1D43-4E5A-96B3-BAC886E3C364}" srcOrd="12" destOrd="0" presId="urn:microsoft.com/office/officeart/2005/8/layout/vList2"/>
    <dgm:cxn modelId="{B3A080D2-A888-4471-8F24-9FCFC4C5FEE9}" type="presParOf" srcId="{1F7B9926-9C9E-4D76-93D9-A762651805CE}" destId="{154A46F2-86C5-4ACC-ABB6-84D3BA160488}" srcOrd="13" destOrd="0" presId="urn:microsoft.com/office/officeart/2005/8/layout/vList2"/>
    <dgm:cxn modelId="{7D20422F-CB30-4A9E-A327-21D45C313A99}" type="presParOf" srcId="{1F7B9926-9C9E-4D76-93D9-A762651805CE}" destId="{D3FFE4CE-3676-4620-B743-6BCC256A7951}" srcOrd="14" destOrd="0" presId="urn:microsoft.com/office/officeart/2005/8/layout/vList2"/>
    <dgm:cxn modelId="{6F4F85AB-3DD0-4D90-9BEA-800929968DBD}" type="presParOf" srcId="{1F7B9926-9C9E-4D76-93D9-A762651805CE}" destId="{BC93E712-D723-443C-9E59-7DD0FA7C46F7}" srcOrd="15" destOrd="0" presId="urn:microsoft.com/office/officeart/2005/8/layout/vList2"/>
    <dgm:cxn modelId="{278656B9-1961-4953-B8A5-570B5A27A63E}" type="presParOf" srcId="{1F7B9926-9C9E-4D76-93D9-A762651805CE}" destId="{ED940400-4C26-4EB9-B85C-447D573977CD}" srcOrd="16" destOrd="0" presId="urn:microsoft.com/office/officeart/2005/8/layout/vList2"/>
    <dgm:cxn modelId="{9CD38321-DF12-4D7C-B9F9-6EE3F03807C3}" type="presParOf" srcId="{1F7B9926-9C9E-4D76-93D9-A762651805CE}" destId="{2F5C53DA-E8DB-4EDF-8A25-479F4164DCB6}" srcOrd="17" destOrd="0" presId="urn:microsoft.com/office/officeart/2005/8/layout/vList2"/>
    <dgm:cxn modelId="{A36D5CDE-FB1B-40FA-A7F5-7D03F874D56E}" type="presParOf" srcId="{1F7B9926-9C9E-4D76-93D9-A762651805CE}" destId="{4874DA07-56BA-494B-8818-EACD93678248}" srcOrd="18" destOrd="0" presId="urn:microsoft.com/office/officeart/2005/8/layout/vList2"/>
    <dgm:cxn modelId="{2013AC35-23D7-4D8A-91DA-852BEE73A6F8}" type="presParOf" srcId="{1F7B9926-9C9E-4D76-93D9-A762651805CE}" destId="{CD54CC90-F3D3-4A06-A1A0-6749F9B62906}" srcOrd="19" destOrd="0" presId="urn:microsoft.com/office/officeart/2005/8/layout/vList2"/>
    <dgm:cxn modelId="{B7FEB6BC-DEBA-4098-8008-73CF71426F83}" type="presParOf" srcId="{1F7B9926-9C9E-4D76-93D9-A762651805CE}" destId="{C2490AEC-D6A9-489C-A213-0F6E57C19E5D}" srcOrd="20" destOrd="0" presId="urn:microsoft.com/office/officeart/2005/8/layout/vList2"/>
    <dgm:cxn modelId="{BCC85293-5FA4-420D-BF89-7398AB55C3B1}" type="presParOf" srcId="{1F7B9926-9C9E-4D76-93D9-A762651805CE}" destId="{82A42C0A-10C2-4B4B-AA2A-4C4D104B3893}" srcOrd="21" destOrd="0" presId="urn:microsoft.com/office/officeart/2005/8/layout/vList2"/>
    <dgm:cxn modelId="{DF1048F7-760B-4A68-8ACE-93B3CFEBA6F8}" type="presParOf" srcId="{1F7B9926-9C9E-4D76-93D9-A762651805CE}" destId="{FBA68538-E240-4596-BE7A-52FB7B1D5F8E}" srcOrd="22" destOrd="0" presId="urn:microsoft.com/office/officeart/2005/8/layout/vList2"/>
    <dgm:cxn modelId="{3BD8C203-8F7F-4ADE-A612-98A4833A5D34}" type="presParOf" srcId="{1F7B9926-9C9E-4D76-93D9-A762651805CE}" destId="{A6E64857-5B85-4BC0-8B08-02021E129BBC}" srcOrd="23" destOrd="0" presId="urn:microsoft.com/office/officeart/2005/8/layout/vList2"/>
    <dgm:cxn modelId="{F39B2EBE-D1A9-4367-BCE8-AC16322E760C}" type="presParOf" srcId="{1F7B9926-9C9E-4D76-93D9-A762651805CE}" destId="{C16FE822-3828-4721-B035-93D1594E6EE6}" srcOrd="24" destOrd="0" presId="urn:microsoft.com/office/officeart/2005/8/layout/vList2"/>
    <dgm:cxn modelId="{7047F641-ACCF-4A05-9C5E-A1C15A867C90}" type="presParOf" srcId="{1F7B9926-9C9E-4D76-93D9-A762651805CE}" destId="{85F38695-C2C3-4A1D-A65A-F0FD2F68CC74}" srcOrd="25" destOrd="0" presId="urn:microsoft.com/office/officeart/2005/8/layout/vList2"/>
    <dgm:cxn modelId="{4FCE4447-BBCE-472B-9485-9A6F500B265B}" type="presParOf" srcId="{1F7B9926-9C9E-4D76-93D9-A762651805CE}" destId="{725787FD-CD37-4F85-8609-7257FE285AE4}" srcOrd="26" destOrd="0" presId="urn:microsoft.com/office/officeart/2005/8/layout/vList2"/>
    <dgm:cxn modelId="{80B51C34-D0BD-4103-9143-C8D4377E7684}" type="presParOf" srcId="{1F7B9926-9C9E-4D76-93D9-A762651805CE}" destId="{960E6353-7699-4387-A391-B7FBA8353F9A}" srcOrd="27" destOrd="0" presId="urn:microsoft.com/office/officeart/2005/8/layout/vList2"/>
    <dgm:cxn modelId="{73C893A4-EA5C-48FE-9449-97A4FEAB2F05}" type="presParOf" srcId="{1F7B9926-9C9E-4D76-93D9-A762651805CE}" destId="{9237072D-598D-42F0-B447-95926414A11F}" srcOrd="28" destOrd="0" presId="urn:microsoft.com/office/officeart/2005/8/layout/vList2"/>
    <dgm:cxn modelId="{1C15A1FB-6649-4E31-8CB0-5382A9B6A89E}" type="presParOf" srcId="{1F7B9926-9C9E-4D76-93D9-A762651805CE}" destId="{64B79341-D3E0-4360-8FF6-045649D65AAC}" srcOrd="29" destOrd="0" presId="urn:microsoft.com/office/officeart/2005/8/layout/vList2"/>
    <dgm:cxn modelId="{617169B5-39DF-4FB6-85E4-A44BC403C4BE}" type="presParOf" srcId="{1F7B9926-9C9E-4D76-93D9-A762651805CE}" destId="{655B7931-FC8F-4083-B4FE-4B6B777CED6D}" srcOrd="30" destOrd="0" presId="urn:microsoft.com/office/officeart/2005/8/layout/vList2"/>
    <dgm:cxn modelId="{3031CBFC-7476-4B41-976B-AC1611485DFF}" type="presParOf" srcId="{1F7B9926-9C9E-4D76-93D9-A762651805CE}" destId="{504041B0-E93F-4D49-8C86-F13753989BFF}" srcOrd="31" destOrd="0" presId="urn:microsoft.com/office/officeart/2005/8/layout/vList2"/>
    <dgm:cxn modelId="{198E9047-D651-455B-BD0E-E3D12B6EF28B}" type="presParOf" srcId="{1F7B9926-9C9E-4D76-93D9-A762651805CE}" destId="{4088E2C2-FB4B-4F21-AF39-1FF02FCE8D80}" srcOrd="32" destOrd="0" presId="urn:microsoft.com/office/officeart/2005/8/layout/vList2"/>
    <dgm:cxn modelId="{488E914D-8A78-4CCC-AC08-873A32FAFA13}" type="presParOf" srcId="{1F7B9926-9C9E-4D76-93D9-A762651805CE}" destId="{78963ECC-4F8B-4C0D-8967-2857FEB73942}" srcOrd="33" destOrd="0" presId="urn:microsoft.com/office/officeart/2005/8/layout/vList2"/>
    <dgm:cxn modelId="{24E823CF-ACC2-4BF8-9529-A0980C402BDE}" type="presParOf" srcId="{1F7B9926-9C9E-4D76-93D9-A762651805CE}" destId="{D19C8854-EA12-4CFE-B548-906D0F324D6D}" srcOrd="34" destOrd="0" presId="urn:microsoft.com/office/officeart/2005/8/layout/vList2"/>
  </dgm:cxnLst>
  <dgm:bg>
    <a:noFill/>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A9ED1E-59C0-463B-BA0E-B9DFD2CD4569}"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fr-FR"/>
        </a:p>
      </dgm:t>
    </dgm:pt>
    <dgm:pt modelId="{E65DFF0C-9AC7-4C3D-8B6B-C156144062B3}">
      <dgm:prSet custT="1"/>
      <dgm:spPr>
        <a:solidFill>
          <a:srgbClr val="FFFFFF">
            <a:alpha val="80000"/>
          </a:srgbClr>
        </a:solidFill>
      </dgm:spPr>
      <dgm:t>
        <a:bodyPr/>
        <a:lstStyle/>
        <a:p>
          <a:pPr rtl="1"/>
          <a:r>
            <a:rPr lang="ar-DZ" sz="1800" b="1" smtClean="0"/>
            <a:t>-	 الحفاظ على مكانة المرأة ورعايتها المترسخة بالثقافة العربية على وجه الخصوص والثقافة الشرقية بشكل عام؛ </a:t>
          </a:r>
          <a:endParaRPr lang="fr-FR" sz="1800" b="1" dirty="0"/>
        </a:p>
      </dgm:t>
    </dgm:pt>
    <dgm:pt modelId="{4E2C46B3-2DFB-420A-A8EE-B891882D93D9}" cxnId="{455B0397-8670-422D-80B5-4C5B798FD08C}" type="parTrans">
      <dgm:prSet/>
      <dgm:spPr/>
      <dgm:t>
        <a:bodyPr/>
        <a:lstStyle/>
        <a:p>
          <a:pPr rtl="1"/>
          <a:endParaRPr lang="fr-FR" sz="1800" b="1"/>
        </a:p>
      </dgm:t>
    </dgm:pt>
    <dgm:pt modelId="{CDF37A1F-BB22-431F-9928-B84E2D83F882}" cxnId="{455B0397-8670-422D-80B5-4C5B798FD08C}" type="sibTrans">
      <dgm:prSet/>
      <dgm:spPr/>
      <dgm:t>
        <a:bodyPr/>
        <a:lstStyle/>
        <a:p>
          <a:pPr rtl="1"/>
          <a:endParaRPr lang="fr-FR" sz="1800" b="1"/>
        </a:p>
      </dgm:t>
    </dgm:pt>
    <dgm:pt modelId="{9DA7C97D-FABC-4881-9A4A-F7C0F56D2AE3}">
      <dgm:prSet custT="1"/>
      <dgm:spPr>
        <a:solidFill>
          <a:srgbClr val="FFFFFF">
            <a:alpha val="80000"/>
          </a:srgbClr>
        </a:solidFill>
      </dgm:spPr>
      <dgm:t>
        <a:bodyPr/>
        <a:lstStyle/>
        <a:p>
          <a:pPr rtl="1"/>
          <a:r>
            <a:rPr lang="ar-DZ" sz="1800" b="1" dirty="0" smtClean="0"/>
            <a:t>-	هناك فروق نوعية كبيرة في التسويق من أو/ إلى النساء في الكثير من الجوانب على مستوى موظفي المؤسسات أو على مستوى الزبائن، التي يجب على المؤسسات المختلفة مراعاتها، فالمرأة يغلب عليها استخدام الشق الأيمن من الدماغ المسؤول على العواطف والابتكار والإبداع والفنون كما أنها بارعة باستخدام الشق الأيسر من الدماغ المسؤول على الحساب والمنطق والذاكرة، بينما الرجل يغلب عليه الشق الأيسر من الدماغ فقط؛ </a:t>
          </a:r>
          <a:endParaRPr lang="fr-FR" sz="1800" b="1" dirty="0" smtClean="0"/>
        </a:p>
      </dgm:t>
    </dgm:pt>
    <dgm:pt modelId="{21870F98-F425-48A0-BB28-273CCD9C604F}" cxnId="{6CA29C77-E76C-402E-8D6A-A42BF3403DF4}" type="parTrans">
      <dgm:prSet/>
      <dgm:spPr/>
      <dgm:t>
        <a:bodyPr/>
        <a:lstStyle/>
        <a:p>
          <a:pPr rtl="1"/>
          <a:endParaRPr lang="fr-FR" sz="1800"/>
        </a:p>
      </dgm:t>
    </dgm:pt>
    <dgm:pt modelId="{484FE0B3-190D-4D2E-9682-75DA5A08096A}" cxnId="{6CA29C77-E76C-402E-8D6A-A42BF3403DF4}" type="sibTrans">
      <dgm:prSet/>
      <dgm:spPr/>
      <dgm:t>
        <a:bodyPr/>
        <a:lstStyle/>
        <a:p>
          <a:pPr rtl="1"/>
          <a:endParaRPr lang="fr-FR" sz="1800"/>
        </a:p>
      </dgm:t>
    </dgm:pt>
    <dgm:pt modelId="{55CA2AEE-27D6-432D-886B-048CAF040150}">
      <dgm:prSet custT="1"/>
      <dgm:spPr>
        <a:solidFill>
          <a:srgbClr val="FFFFFF">
            <a:alpha val="80000"/>
          </a:srgbClr>
        </a:solidFill>
      </dgm:spPr>
      <dgm:t>
        <a:bodyPr/>
        <a:lstStyle/>
        <a:p>
          <a:pPr rtl="1"/>
          <a:r>
            <a:rPr lang="ar-DZ" sz="1800" b="1" dirty="0" smtClean="0"/>
            <a:t>-	 تميل المرأة إلى الإنفاق بينما يغلب على الرجل الميل الفطري للاكتناز؛ </a:t>
          </a:r>
          <a:endParaRPr lang="fr-FR" sz="1800" b="1" dirty="0" smtClean="0"/>
        </a:p>
      </dgm:t>
    </dgm:pt>
    <dgm:pt modelId="{6FDB5E38-CE3D-4454-A9EB-A24EB5777D77}" cxnId="{B9F63351-DADC-40F8-9145-EF82B6A065EE}" type="parTrans">
      <dgm:prSet/>
      <dgm:spPr/>
      <dgm:t>
        <a:bodyPr/>
        <a:lstStyle/>
        <a:p>
          <a:pPr rtl="1"/>
          <a:endParaRPr lang="fr-FR" sz="1800"/>
        </a:p>
      </dgm:t>
    </dgm:pt>
    <dgm:pt modelId="{A9F1F9FC-AE52-4C86-B38A-F4389096F6C4}" cxnId="{B9F63351-DADC-40F8-9145-EF82B6A065EE}" type="sibTrans">
      <dgm:prSet/>
      <dgm:spPr/>
      <dgm:t>
        <a:bodyPr/>
        <a:lstStyle/>
        <a:p>
          <a:pPr rtl="1"/>
          <a:endParaRPr lang="fr-FR" sz="1800"/>
        </a:p>
      </dgm:t>
    </dgm:pt>
    <dgm:pt modelId="{819B5D36-A23D-40A1-8F33-74281EE1B7B5}">
      <dgm:prSet custT="1"/>
      <dgm:spPr>
        <a:solidFill>
          <a:srgbClr val="FFFFFF">
            <a:alpha val="80000"/>
          </a:srgbClr>
        </a:solidFill>
      </dgm:spPr>
      <dgm:t>
        <a:bodyPr/>
        <a:lstStyle/>
        <a:p>
          <a:pPr rtl="1"/>
          <a:r>
            <a:rPr lang="ar-DZ" sz="1800" b="1" dirty="0" smtClean="0"/>
            <a:t>-	 تمثل المشتريات النسائية ٪85 من مجموع المشتريات بالعالم؛ </a:t>
          </a:r>
          <a:endParaRPr lang="fr-FR" sz="1800" b="1" dirty="0" smtClean="0"/>
        </a:p>
      </dgm:t>
    </dgm:pt>
    <dgm:pt modelId="{8C32CBB3-91D4-4DBB-A6CC-19E05665115B}" cxnId="{49BE9F6A-B4EC-4610-9AC8-31A2632379F3}" type="parTrans">
      <dgm:prSet/>
      <dgm:spPr/>
      <dgm:t>
        <a:bodyPr/>
        <a:lstStyle/>
        <a:p>
          <a:pPr rtl="1"/>
          <a:endParaRPr lang="fr-FR" sz="1800"/>
        </a:p>
      </dgm:t>
    </dgm:pt>
    <dgm:pt modelId="{B01B74F4-B26E-4EA4-9D1F-2BDA1A574922}" cxnId="{49BE9F6A-B4EC-4610-9AC8-31A2632379F3}" type="sibTrans">
      <dgm:prSet/>
      <dgm:spPr/>
      <dgm:t>
        <a:bodyPr/>
        <a:lstStyle/>
        <a:p>
          <a:pPr rtl="1"/>
          <a:endParaRPr lang="fr-FR" sz="1800"/>
        </a:p>
      </dgm:t>
    </dgm:pt>
    <dgm:pt modelId="{335234A1-DC70-4AC5-8EFB-DA8977B360B5}">
      <dgm:prSet custT="1"/>
      <dgm:spPr>
        <a:solidFill>
          <a:srgbClr val="FFFFFF">
            <a:alpha val="80000"/>
          </a:srgbClr>
        </a:solidFill>
      </dgm:spPr>
      <dgm:t>
        <a:bodyPr/>
        <a:lstStyle/>
        <a:p>
          <a:pPr rtl="1"/>
          <a:r>
            <a:rPr lang="ar-DZ" sz="1800" b="1" dirty="0" smtClean="0"/>
            <a:t>-	 تمثل النفقات النسائية بالعالم حوالي 20 تريليون دولار سنويا؛ </a:t>
          </a:r>
          <a:endParaRPr lang="fr-FR" sz="1800" b="1" dirty="0" smtClean="0"/>
        </a:p>
      </dgm:t>
    </dgm:pt>
    <dgm:pt modelId="{CF8D6BE8-E300-4625-B5F0-AACFA642D136}" cxnId="{F22C5B29-224A-4C4E-8973-2067C8F506F9}" type="parTrans">
      <dgm:prSet/>
      <dgm:spPr/>
      <dgm:t>
        <a:bodyPr/>
        <a:lstStyle/>
        <a:p>
          <a:pPr rtl="1"/>
          <a:endParaRPr lang="fr-FR" sz="1800"/>
        </a:p>
      </dgm:t>
    </dgm:pt>
    <dgm:pt modelId="{ACC275FA-1DAE-42DA-A7D9-2198A5EFADC8}" cxnId="{F22C5B29-224A-4C4E-8973-2067C8F506F9}" type="sibTrans">
      <dgm:prSet/>
      <dgm:spPr/>
      <dgm:t>
        <a:bodyPr/>
        <a:lstStyle/>
        <a:p>
          <a:pPr rtl="1"/>
          <a:endParaRPr lang="fr-FR" sz="1800"/>
        </a:p>
      </dgm:t>
    </dgm:pt>
    <dgm:pt modelId="{80D8F2B3-0BFB-427A-B3E0-E037BB66E73A}">
      <dgm:prSet custT="1"/>
      <dgm:spPr>
        <a:solidFill>
          <a:srgbClr val="FFFFFF">
            <a:alpha val="80000"/>
          </a:srgbClr>
        </a:solidFill>
      </dgm:spPr>
      <dgm:t>
        <a:bodyPr/>
        <a:lstStyle/>
        <a:p>
          <a:pPr rtl="1"/>
          <a:r>
            <a:rPr lang="ar-DZ" sz="1800" b="1" dirty="0" smtClean="0"/>
            <a:t>-	 تشري المرأة قرابة ٪58 من السيارات بالسوق الأمريكي، ويمتد تأثيرها بنسبة ٪80 من قرارات الشرائية بسوق سيارات هناك. </a:t>
          </a:r>
          <a:endParaRPr lang="fr-FR" sz="1800" b="1" dirty="0" smtClean="0"/>
        </a:p>
      </dgm:t>
    </dgm:pt>
    <dgm:pt modelId="{2B2656E9-0B8D-4274-A67B-E66A1A6EF053}" cxnId="{B50BCC6F-3D24-46B9-B1BE-F07F05D4DA41}" type="parTrans">
      <dgm:prSet/>
      <dgm:spPr/>
      <dgm:t>
        <a:bodyPr/>
        <a:lstStyle/>
        <a:p>
          <a:pPr rtl="1"/>
          <a:endParaRPr lang="fr-FR" sz="1800"/>
        </a:p>
      </dgm:t>
    </dgm:pt>
    <dgm:pt modelId="{2C8A0116-0E01-4536-9302-8F2291A43590}" cxnId="{B50BCC6F-3D24-46B9-B1BE-F07F05D4DA41}" type="sibTrans">
      <dgm:prSet/>
      <dgm:spPr/>
      <dgm:t>
        <a:bodyPr/>
        <a:lstStyle/>
        <a:p>
          <a:pPr rtl="1"/>
          <a:endParaRPr lang="fr-FR" sz="1800"/>
        </a:p>
      </dgm:t>
    </dgm:pt>
    <dgm:pt modelId="{A96BD3DE-7905-4DFB-8845-074CA6D8E543}" type="pres">
      <dgm:prSet presAssocID="{69A9ED1E-59C0-463B-BA0E-B9DFD2CD4569}" presName="linear" presStyleCnt="0">
        <dgm:presLayoutVars>
          <dgm:animLvl val="lvl"/>
          <dgm:resizeHandles val="exact"/>
        </dgm:presLayoutVars>
      </dgm:prSet>
      <dgm:spPr/>
      <dgm:t>
        <a:bodyPr/>
        <a:lstStyle/>
        <a:p>
          <a:endParaRPr lang="fr-FR"/>
        </a:p>
      </dgm:t>
    </dgm:pt>
    <dgm:pt modelId="{EF260A9B-2854-4528-965D-222F033CDA71}" type="pres">
      <dgm:prSet presAssocID="{E65DFF0C-9AC7-4C3D-8B6B-C156144062B3}" presName="parentText" presStyleLbl="node1" presStyleIdx="0" presStyleCnt="6" custLinFactNeighborX="-11542">
        <dgm:presLayoutVars>
          <dgm:chMax val="0"/>
          <dgm:bulletEnabled val="1"/>
        </dgm:presLayoutVars>
      </dgm:prSet>
      <dgm:spPr/>
      <dgm:t>
        <a:bodyPr/>
        <a:lstStyle/>
        <a:p>
          <a:endParaRPr lang="fr-FR"/>
        </a:p>
      </dgm:t>
    </dgm:pt>
    <dgm:pt modelId="{A4595D37-B72C-42F4-A8E2-D17616C1B05A}" type="pres">
      <dgm:prSet presAssocID="{CDF37A1F-BB22-431F-9928-B84E2D83F882}" presName="spacer" presStyleCnt="0"/>
      <dgm:spPr/>
    </dgm:pt>
    <dgm:pt modelId="{252FA044-7F4F-4698-AA63-7546262F9A3E}" type="pres">
      <dgm:prSet presAssocID="{9DA7C97D-FABC-4881-9A4A-F7C0F56D2AE3}" presName="parentText" presStyleLbl="node1" presStyleIdx="1" presStyleCnt="6">
        <dgm:presLayoutVars>
          <dgm:chMax val="0"/>
          <dgm:bulletEnabled val="1"/>
        </dgm:presLayoutVars>
      </dgm:prSet>
      <dgm:spPr/>
      <dgm:t>
        <a:bodyPr/>
        <a:lstStyle/>
        <a:p>
          <a:endParaRPr lang="fr-FR"/>
        </a:p>
      </dgm:t>
    </dgm:pt>
    <dgm:pt modelId="{C0B43151-C922-4066-B8B8-380CBDEA4B7E}" type="pres">
      <dgm:prSet presAssocID="{484FE0B3-190D-4D2E-9682-75DA5A08096A}" presName="spacer" presStyleCnt="0"/>
      <dgm:spPr/>
    </dgm:pt>
    <dgm:pt modelId="{D91F5D9F-BD79-47F4-B411-E07CDD791EED}" type="pres">
      <dgm:prSet presAssocID="{55CA2AEE-27D6-432D-886B-048CAF040150}" presName="parentText" presStyleLbl="node1" presStyleIdx="2" presStyleCnt="6">
        <dgm:presLayoutVars>
          <dgm:chMax val="0"/>
          <dgm:bulletEnabled val="1"/>
        </dgm:presLayoutVars>
      </dgm:prSet>
      <dgm:spPr/>
      <dgm:t>
        <a:bodyPr/>
        <a:lstStyle/>
        <a:p>
          <a:endParaRPr lang="fr-FR"/>
        </a:p>
      </dgm:t>
    </dgm:pt>
    <dgm:pt modelId="{25EAE59F-67C8-4138-87BB-73AD958C67AB}" type="pres">
      <dgm:prSet presAssocID="{A9F1F9FC-AE52-4C86-B38A-F4389096F6C4}" presName="spacer" presStyleCnt="0"/>
      <dgm:spPr/>
    </dgm:pt>
    <dgm:pt modelId="{6CE38605-AF96-4180-AB0A-C2F15A36106E}" type="pres">
      <dgm:prSet presAssocID="{819B5D36-A23D-40A1-8F33-74281EE1B7B5}" presName="parentText" presStyleLbl="node1" presStyleIdx="3" presStyleCnt="6">
        <dgm:presLayoutVars>
          <dgm:chMax val="0"/>
          <dgm:bulletEnabled val="1"/>
        </dgm:presLayoutVars>
      </dgm:prSet>
      <dgm:spPr/>
      <dgm:t>
        <a:bodyPr/>
        <a:lstStyle/>
        <a:p>
          <a:endParaRPr lang="fr-FR"/>
        </a:p>
      </dgm:t>
    </dgm:pt>
    <dgm:pt modelId="{17794D61-2C9D-4D99-9C76-4F71FF088EB6}" type="pres">
      <dgm:prSet presAssocID="{B01B74F4-B26E-4EA4-9D1F-2BDA1A574922}" presName="spacer" presStyleCnt="0"/>
      <dgm:spPr/>
    </dgm:pt>
    <dgm:pt modelId="{AC4024F4-211F-4FF5-9419-8285B6D2E4C9}" type="pres">
      <dgm:prSet presAssocID="{335234A1-DC70-4AC5-8EFB-DA8977B360B5}" presName="parentText" presStyleLbl="node1" presStyleIdx="4" presStyleCnt="6">
        <dgm:presLayoutVars>
          <dgm:chMax val="0"/>
          <dgm:bulletEnabled val="1"/>
        </dgm:presLayoutVars>
      </dgm:prSet>
      <dgm:spPr/>
      <dgm:t>
        <a:bodyPr/>
        <a:lstStyle/>
        <a:p>
          <a:endParaRPr lang="fr-FR"/>
        </a:p>
      </dgm:t>
    </dgm:pt>
    <dgm:pt modelId="{984F5A8D-A2D9-4DE6-8B22-69AF467BD3C9}" type="pres">
      <dgm:prSet presAssocID="{ACC275FA-1DAE-42DA-A7D9-2198A5EFADC8}" presName="spacer" presStyleCnt="0"/>
      <dgm:spPr/>
    </dgm:pt>
    <dgm:pt modelId="{82BA9CD5-EA2C-4EA9-8784-B88558CF2F5E}" type="pres">
      <dgm:prSet presAssocID="{80D8F2B3-0BFB-427A-B3E0-E037BB66E73A}" presName="parentText" presStyleLbl="node1" presStyleIdx="5" presStyleCnt="6">
        <dgm:presLayoutVars>
          <dgm:chMax val="0"/>
          <dgm:bulletEnabled val="1"/>
        </dgm:presLayoutVars>
      </dgm:prSet>
      <dgm:spPr/>
      <dgm:t>
        <a:bodyPr/>
        <a:lstStyle/>
        <a:p>
          <a:endParaRPr lang="fr-FR"/>
        </a:p>
      </dgm:t>
    </dgm:pt>
  </dgm:ptLst>
  <dgm:cxnLst>
    <dgm:cxn modelId="{CA094D0E-A4E2-46AD-9755-B6EF36B819B5}" type="presOf" srcId="{69A9ED1E-59C0-463B-BA0E-B9DFD2CD4569}" destId="{A96BD3DE-7905-4DFB-8845-074CA6D8E543}" srcOrd="0" destOrd="0" presId="urn:microsoft.com/office/officeart/2005/8/layout/vList2"/>
    <dgm:cxn modelId="{455B0397-8670-422D-80B5-4C5B798FD08C}" srcId="{69A9ED1E-59C0-463B-BA0E-B9DFD2CD4569}" destId="{E65DFF0C-9AC7-4C3D-8B6B-C156144062B3}" srcOrd="0" destOrd="0" parTransId="{4E2C46B3-2DFB-420A-A8EE-B891882D93D9}" sibTransId="{CDF37A1F-BB22-431F-9928-B84E2D83F882}"/>
    <dgm:cxn modelId="{2D45D7D8-75E3-4065-8E47-9532472F1250}" type="presOf" srcId="{55CA2AEE-27D6-432D-886B-048CAF040150}" destId="{D91F5D9F-BD79-47F4-B411-E07CDD791EED}" srcOrd="0" destOrd="0" presId="urn:microsoft.com/office/officeart/2005/8/layout/vList2"/>
    <dgm:cxn modelId="{49BE9F6A-B4EC-4610-9AC8-31A2632379F3}" srcId="{69A9ED1E-59C0-463B-BA0E-B9DFD2CD4569}" destId="{819B5D36-A23D-40A1-8F33-74281EE1B7B5}" srcOrd="3" destOrd="0" parTransId="{8C32CBB3-91D4-4DBB-A6CC-19E05665115B}" sibTransId="{B01B74F4-B26E-4EA4-9D1F-2BDA1A574922}"/>
    <dgm:cxn modelId="{395C3298-586F-4AA1-9F0C-CCF9BEDEE445}" type="presOf" srcId="{80D8F2B3-0BFB-427A-B3E0-E037BB66E73A}" destId="{82BA9CD5-EA2C-4EA9-8784-B88558CF2F5E}" srcOrd="0" destOrd="0" presId="urn:microsoft.com/office/officeart/2005/8/layout/vList2"/>
    <dgm:cxn modelId="{67BED23F-E567-4913-B27A-2DEFF814BED7}" type="presOf" srcId="{9DA7C97D-FABC-4881-9A4A-F7C0F56D2AE3}" destId="{252FA044-7F4F-4698-AA63-7546262F9A3E}" srcOrd="0" destOrd="0" presId="urn:microsoft.com/office/officeart/2005/8/layout/vList2"/>
    <dgm:cxn modelId="{B50BCC6F-3D24-46B9-B1BE-F07F05D4DA41}" srcId="{69A9ED1E-59C0-463B-BA0E-B9DFD2CD4569}" destId="{80D8F2B3-0BFB-427A-B3E0-E037BB66E73A}" srcOrd="5" destOrd="0" parTransId="{2B2656E9-0B8D-4274-A67B-E66A1A6EF053}" sibTransId="{2C8A0116-0E01-4536-9302-8F2291A43590}"/>
    <dgm:cxn modelId="{6CA29C77-E76C-402E-8D6A-A42BF3403DF4}" srcId="{69A9ED1E-59C0-463B-BA0E-B9DFD2CD4569}" destId="{9DA7C97D-FABC-4881-9A4A-F7C0F56D2AE3}" srcOrd="1" destOrd="0" parTransId="{21870F98-F425-48A0-BB28-273CCD9C604F}" sibTransId="{484FE0B3-190D-4D2E-9682-75DA5A08096A}"/>
    <dgm:cxn modelId="{A655A532-6B8E-49D2-881E-D956E117DB08}" type="presOf" srcId="{335234A1-DC70-4AC5-8EFB-DA8977B360B5}" destId="{AC4024F4-211F-4FF5-9419-8285B6D2E4C9}" srcOrd="0" destOrd="0" presId="urn:microsoft.com/office/officeart/2005/8/layout/vList2"/>
    <dgm:cxn modelId="{BF11FBB5-18F0-42E4-8C76-1BAB4848BAF3}" type="presOf" srcId="{819B5D36-A23D-40A1-8F33-74281EE1B7B5}" destId="{6CE38605-AF96-4180-AB0A-C2F15A36106E}" srcOrd="0" destOrd="0" presId="urn:microsoft.com/office/officeart/2005/8/layout/vList2"/>
    <dgm:cxn modelId="{F22C5B29-224A-4C4E-8973-2067C8F506F9}" srcId="{69A9ED1E-59C0-463B-BA0E-B9DFD2CD4569}" destId="{335234A1-DC70-4AC5-8EFB-DA8977B360B5}" srcOrd="4" destOrd="0" parTransId="{CF8D6BE8-E300-4625-B5F0-AACFA642D136}" sibTransId="{ACC275FA-1DAE-42DA-A7D9-2198A5EFADC8}"/>
    <dgm:cxn modelId="{3479FEB4-698F-4D26-81BE-465849423038}" type="presOf" srcId="{E65DFF0C-9AC7-4C3D-8B6B-C156144062B3}" destId="{EF260A9B-2854-4528-965D-222F033CDA71}" srcOrd="0" destOrd="0" presId="urn:microsoft.com/office/officeart/2005/8/layout/vList2"/>
    <dgm:cxn modelId="{B9F63351-DADC-40F8-9145-EF82B6A065EE}" srcId="{69A9ED1E-59C0-463B-BA0E-B9DFD2CD4569}" destId="{55CA2AEE-27D6-432D-886B-048CAF040150}" srcOrd="2" destOrd="0" parTransId="{6FDB5E38-CE3D-4454-A9EB-A24EB5777D77}" sibTransId="{A9F1F9FC-AE52-4C86-B38A-F4389096F6C4}"/>
    <dgm:cxn modelId="{6E737694-E666-4532-BC8D-2D2FAF41E390}" type="presParOf" srcId="{A96BD3DE-7905-4DFB-8845-074CA6D8E543}" destId="{EF260A9B-2854-4528-965D-222F033CDA71}" srcOrd="0" destOrd="0" presId="urn:microsoft.com/office/officeart/2005/8/layout/vList2"/>
    <dgm:cxn modelId="{CF0F75F9-4F6D-48EA-8748-BB5471F8D31B}" type="presParOf" srcId="{A96BD3DE-7905-4DFB-8845-074CA6D8E543}" destId="{A4595D37-B72C-42F4-A8E2-D17616C1B05A}" srcOrd="1" destOrd="0" presId="urn:microsoft.com/office/officeart/2005/8/layout/vList2"/>
    <dgm:cxn modelId="{C91E5916-303A-4DBD-AE04-25700561D447}" type="presParOf" srcId="{A96BD3DE-7905-4DFB-8845-074CA6D8E543}" destId="{252FA044-7F4F-4698-AA63-7546262F9A3E}" srcOrd="2" destOrd="0" presId="urn:microsoft.com/office/officeart/2005/8/layout/vList2"/>
    <dgm:cxn modelId="{581BD6A2-7F74-4EE6-A7E6-C0F015A73682}" type="presParOf" srcId="{A96BD3DE-7905-4DFB-8845-074CA6D8E543}" destId="{C0B43151-C922-4066-B8B8-380CBDEA4B7E}" srcOrd="3" destOrd="0" presId="urn:microsoft.com/office/officeart/2005/8/layout/vList2"/>
    <dgm:cxn modelId="{3AEA03BC-5B19-4D3B-A786-DD0DAAE100B8}" type="presParOf" srcId="{A96BD3DE-7905-4DFB-8845-074CA6D8E543}" destId="{D91F5D9F-BD79-47F4-B411-E07CDD791EED}" srcOrd="4" destOrd="0" presId="urn:microsoft.com/office/officeart/2005/8/layout/vList2"/>
    <dgm:cxn modelId="{92F1A1F8-B3A3-4EAD-BCC9-1F92117055B8}" type="presParOf" srcId="{A96BD3DE-7905-4DFB-8845-074CA6D8E543}" destId="{25EAE59F-67C8-4138-87BB-73AD958C67AB}" srcOrd="5" destOrd="0" presId="urn:microsoft.com/office/officeart/2005/8/layout/vList2"/>
    <dgm:cxn modelId="{31E75E83-A0B2-44E4-8B8F-B4CE263CC8D1}" type="presParOf" srcId="{A96BD3DE-7905-4DFB-8845-074CA6D8E543}" destId="{6CE38605-AF96-4180-AB0A-C2F15A36106E}" srcOrd="6" destOrd="0" presId="urn:microsoft.com/office/officeart/2005/8/layout/vList2"/>
    <dgm:cxn modelId="{CC4E13CC-1F45-4DE3-BE9B-728FE3851D78}" type="presParOf" srcId="{A96BD3DE-7905-4DFB-8845-074CA6D8E543}" destId="{17794D61-2C9D-4D99-9C76-4F71FF088EB6}" srcOrd="7" destOrd="0" presId="urn:microsoft.com/office/officeart/2005/8/layout/vList2"/>
    <dgm:cxn modelId="{21F148DC-AD7B-47EC-8803-E8B1B29D4778}" type="presParOf" srcId="{A96BD3DE-7905-4DFB-8845-074CA6D8E543}" destId="{AC4024F4-211F-4FF5-9419-8285B6D2E4C9}" srcOrd="8" destOrd="0" presId="urn:microsoft.com/office/officeart/2005/8/layout/vList2"/>
    <dgm:cxn modelId="{42898254-7EF8-454B-9B66-891524C11416}" type="presParOf" srcId="{A96BD3DE-7905-4DFB-8845-074CA6D8E543}" destId="{984F5A8D-A2D9-4DE6-8B22-69AF467BD3C9}" srcOrd="9" destOrd="0" presId="urn:microsoft.com/office/officeart/2005/8/layout/vList2"/>
    <dgm:cxn modelId="{1E88D623-2EED-464F-98B7-85A3B4115A73}" type="presParOf" srcId="{A96BD3DE-7905-4DFB-8845-074CA6D8E543}" destId="{82BA9CD5-EA2C-4EA9-8784-B88558CF2F5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6D557C-8597-4F80-A988-5D296A3FAE61}"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fr-FR"/>
        </a:p>
      </dgm:t>
    </dgm:pt>
    <dgm:pt modelId="{3D574630-77E0-4F47-832B-0F78B6A72D83}">
      <dgm:prSet custT="1"/>
      <dgm:spPr>
        <a:solidFill>
          <a:srgbClr val="FFFFFF">
            <a:alpha val="80000"/>
          </a:srgbClr>
        </a:solidFill>
      </dgm:spPr>
      <dgm:t>
        <a:bodyPr/>
        <a:lstStyle/>
        <a:p>
          <a:pPr algn="just" rtl="1"/>
          <a:r>
            <a:rPr lang="ar-DZ" sz="2400" b="1" dirty="0" smtClean="0"/>
            <a:t>-	تصحيح فكرة أن التسويق الوردي قاصر على فرق البيع والصواب وأن التسويق الوردي أبعد بكثير من مجرد وظيفة البيع مع التأكيد على أهمية البيع من غير شك.</a:t>
          </a:r>
          <a:endParaRPr lang="fr-FR" sz="2400" b="1" dirty="0"/>
        </a:p>
      </dgm:t>
    </dgm:pt>
    <dgm:pt modelId="{A3D90885-C542-45CD-8080-15551DC648AB}" cxnId="{7A036663-75F9-42E1-A1B0-50B3147D13CD}" type="parTrans">
      <dgm:prSet/>
      <dgm:spPr/>
      <dgm:t>
        <a:bodyPr/>
        <a:lstStyle/>
        <a:p>
          <a:endParaRPr lang="fr-FR"/>
        </a:p>
      </dgm:t>
    </dgm:pt>
    <dgm:pt modelId="{7D8C326C-1FA0-4A61-9225-395400C840F4}" cxnId="{7A036663-75F9-42E1-A1B0-50B3147D13CD}" type="sibTrans">
      <dgm:prSet/>
      <dgm:spPr/>
      <dgm:t>
        <a:bodyPr/>
        <a:lstStyle/>
        <a:p>
          <a:endParaRPr lang="fr-FR"/>
        </a:p>
      </dgm:t>
    </dgm:pt>
    <dgm:pt modelId="{F275F2F3-88B0-4B05-BE86-5CBAD13A48E6}">
      <dgm:prSet custT="1"/>
      <dgm:spPr>
        <a:solidFill>
          <a:srgbClr val="FFFFFF">
            <a:alpha val="80000"/>
          </a:srgbClr>
        </a:solidFill>
      </dgm:spPr>
      <dgm:t>
        <a:bodyPr/>
        <a:lstStyle/>
        <a:p>
          <a:pPr algn="just" rtl="1"/>
          <a:r>
            <a:rPr lang="ar-DZ" sz="2400" b="1" smtClean="0"/>
            <a:t>-	تصحيح فكرة أن التسويق النسائي يعتمد على استغلال نقاط الضعف عند النساء في الترويج للبضائع والمنتجات المتنوعة، وإنما هذا الأمر غير مرحب به سواء في التسويق للرجال أو النساء.</a:t>
          </a:r>
          <a:endParaRPr lang="fr-FR" sz="2400" b="1"/>
        </a:p>
      </dgm:t>
    </dgm:pt>
    <dgm:pt modelId="{E051572E-A4D2-409B-9E0B-6306DFF65E7E}" cxnId="{579F9DF1-A353-4853-9708-531FCCE7F508}" type="parTrans">
      <dgm:prSet/>
      <dgm:spPr/>
      <dgm:t>
        <a:bodyPr/>
        <a:lstStyle/>
        <a:p>
          <a:endParaRPr lang="fr-FR"/>
        </a:p>
      </dgm:t>
    </dgm:pt>
    <dgm:pt modelId="{69610DEE-C3DC-4D9E-93C8-898092B9A1C6}" cxnId="{579F9DF1-A353-4853-9708-531FCCE7F508}" type="sibTrans">
      <dgm:prSet/>
      <dgm:spPr/>
      <dgm:t>
        <a:bodyPr/>
        <a:lstStyle/>
        <a:p>
          <a:endParaRPr lang="fr-FR"/>
        </a:p>
      </dgm:t>
    </dgm:pt>
    <dgm:pt modelId="{72CEDBAA-2D15-428E-9E31-2FA3756E2066}">
      <dgm:prSet custT="1"/>
      <dgm:spPr>
        <a:solidFill>
          <a:srgbClr val="FFFFFF">
            <a:alpha val="80000"/>
          </a:srgbClr>
        </a:solidFill>
      </dgm:spPr>
      <dgm:t>
        <a:bodyPr/>
        <a:lstStyle/>
        <a:p>
          <a:pPr algn="just" rtl="1"/>
          <a:r>
            <a:rPr lang="ar-DZ" sz="2400" b="1" dirty="0" smtClean="0"/>
            <a:t>-	تصحيح فكرة أن التسويق النسائي معتمد على </a:t>
          </a:r>
          <a:r>
            <a:rPr lang="ar-DZ" sz="2400" b="1" dirty="0" err="1" smtClean="0"/>
            <a:t>إستخدام</a:t>
          </a:r>
          <a:r>
            <a:rPr lang="ar-DZ" sz="2400" b="1" dirty="0" smtClean="0"/>
            <a:t> المرأة في الترويج بالإعلانات والبيع الشخصي، بل على العكس تماما في نظرة القوانين والأعراف وتحريم ذلك حتى في الكتابات الغربية والتي من بينها الدستور الأمريكي لأخلاق التسويق، الذي يجرم الإثارة الجنسية كطريق لتحقيق مكاسب تسويقية.</a:t>
          </a:r>
          <a:endParaRPr lang="fr-FR" sz="2400" b="1" dirty="0"/>
        </a:p>
      </dgm:t>
    </dgm:pt>
    <dgm:pt modelId="{F0F80822-7639-4769-BC5D-22A8FB13B959}" cxnId="{D491B639-CE5C-4906-8E65-A85D56278A78}" type="parTrans">
      <dgm:prSet/>
      <dgm:spPr/>
      <dgm:t>
        <a:bodyPr/>
        <a:lstStyle/>
        <a:p>
          <a:endParaRPr lang="fr-FR"/>
        </a:p>
      </dgm:t>
    </dgm:pt>
    <dgm:pt modelId="{DE50D387-0380-4A3B-8E64-40D105503312}" cxnId="{D491B639-CE5C-4906-8E65-A85D56278A78}" type="sibTrans">
      <dgm:prSet/>
      <dgm:spPr/>
      <dgm:t>
        <a:bodyPr/>
        <a:lstStyle/>
        <a:p>
          <a:endParaRPr lang="fr-FR"/>
        </a:p>
      </dgm:t>
    </dgm:pt>
    <dgm:pt modelId="{65AF2E3E-90F0-4328-96F4-B3DBAF704CD0}" type="pres">
      <dgm:prSet presAssocID="{CF6D557C-8597-4F80-A988-5D296A3FAE61}" presName="Name0" presStyleCnt="0">
        <dgm:presLayoutVars>
          <dgm:chMax val="7"/>
          <dgm:chPref val="7"/>
          <dgm:dir val="rev"/>
        </dgm:presLayoutVars>
      </dgm:prSet>
      <dgm:spPr/>
    </dgm:pt>
    <dgm:pt modelId="{731EE0A2-6E7A-4F81-8947-FD42442C9510}" type="pres">
      <dgm:prSet presAssocID="{CF6D557C-8597-4F80-A988-5D296A3FAE61}" presName="Name1" presStyleCnt="0"/>
      <dgm:spPr/>
    </dgm:pt>
    <dgm:pt modelId="{E6117D1A-A1CF-4FE5-8B5D-D61978191D4A}" type="pres">
      <dgm:prSet presAssocID="{CF6D557C-8597-4F80-A988-5D296A3FAE61}" presName="cycle" presStyleCnt="0"/>
      <dgm:spPr/>
    </dgm:pt>
    <dgm:pt modelId="{6E3160F9-166E-457E-9CDC-580BD3F1FC02}" type="pres">
      <dgm:prSet presAssocID="{CF6D557C-8597-4F80-A988-5D296A3FAE61}" presName="srcNode" presStyleLbl="node1" presStyleIdx="0" presStyleCnt="3"/>
      <dgm:spPr/>
    </dgm:pt>
    <dgm:pt modelId="{D7D2A63D-E477-4210-8004-48DBB6932FD2}" type="pres">
      <dgm:prSet presAssocID="{CF6D557C-8597-4F80-A988-5D296A3FAE61}" presName="conn" presStyleLbl="parChTrans1D2" presStyleIdx="0" presStyleCnt="1"/>
      <dgm:spPr/>
    </dgm:pt>
    <dgm:pt modelId="{FB23CAB4-574E-4D6D-95DA-1675427ABF45}" type="pres">
      <dgm:prSet presAssocID="{CF6D557C-8597-4F80-A988-5D296A3FAE61}" presName="extraNode" presStyleLbl="node1" presStyleIdx="0" presStyleCnt="3"/>
      <dgm:spPr/>
    </dgm:pt>
    <dgm:pt modelId="{C25E032F-F903-467B-A885-63F292FA828B}" type="pres">
      <dgm:prSet presAssocID="{CF6D557C-8597-4F80-A988-5D296A3FAE61}" presName="dstNode" presStyleLbl="node1" presStyleIdx="0" presStyleCnt="3"/>
      <dgm:spPr/>
    </dgm:pt>
    <dgm:pt modelId="{E5997707-B9AE-4C81-AE02-1BB7F5838310}" type="pres">
      <dgm:prSet presAssocID="{3D574630-77E0-4F47-832B-0F78B6A72D83}" presName="text_1" presStyleLbl="node1" presStyleIdx="0" presStyleCnt="3">
        <dgm:presLayoutVars>
          <dgm:bulletEnabled val="1"/>
        </dgm:presLayoutVars>
      </dgm:prSet>
      <dgm:spPr/>
    </dgm:pt>
    <dgm:pt modelId="{8035347E-52E5-4A92-8845-10288D9267C9}" type="pres">
      <dgm:prSet presAssocID="{3D574630-77E0-4F47-832B-0F78B6A72D83}" presName="accent_1" presStyleCnt="0"/>
      <dgm:spPr/>
    </dgm:pt>
    <dgm:pt modelId="{D9E260F3-4A61-4FD1-9985-6018DFF82D11}" type="pres">
      <dgm:prSet presAssocID="{3D574630-77E0-4F47-832B-0F78B6A72D83}" presName="accentRepeatNode" presStyleLbl="solidFgAcc1" presStyleIdx="0" presStyleCnt="3"/>
      <dgm:spPr>
        <a:solidFill>
          <a:srgbClr val="FFFFFF">
            <a:alpha val="80000"/>
          </a:srgbClr>
        </a:solidFill>
      </dgm:spPr>
    </dgm:pt>
    <dgm:pt modelId="{83C06826-3A11-4259-80CD-BC0F7A0D49C3}" type="pres">
      <dgm:prSet presAssocID="{F275F2F3-88B0-4B05-BE86-5CBAD13A48E6}" presName="text_2" presStyleLbl="node1" presStyleIdx="1" presStyleCnt="3">
        <dgm:presLayoutVars>
          <dgm:bulletEnabled val="1"/>
        </dgm:presLayoutVars>
      </dgm:prSet>
      <dgm:spPr/>
    </dgm:pt>
    <dgm:pt modelId="{D2FE1F90-B103-4213-870F-6DD88328B595}" type="pres">
      <dgm:prSet presAssocID="{F275F2F3-88B0-4B05-BE86-5CBAD13A48E6}" presName="accent_2" presStyleCnt="0"/>
      <dgm:spPr/>
    </dgm:pt>
    <dgm:pt modelId="{C910990B-9FCE-4C41-94CE-554D6CF2032C}" type="pres">
      <dgm:prSet presAssocID="{F275F2F3-88B0-4B05-BE86-5CBAD13A48E6}" presName="accentRepeatNode" presStyleLbl="solidFgAcc1" presStyleIdx="1" presStyleCnt="3"/>
      <dgm:spPr>
        <a:solidFill>
          <a:srgbClr val="FFFFFF">
            <a:alpha val="80000"/>
          </a:srgbClr>
        </a:solidFill>
      </dgm:spPr>
    </dgm:pt>
    <dgm:pt modelId="{B23B6C53-D151-4EEE-846D-6D2A61BF2136}" type="pres">
      <dgm:prSet presAssocID="{72CEDBAA-2D15-428E-9E31-2FA3756E2066}" presName="text_3" presStyleLbl="node1" presStyleIdx="2" presStyleCnt="3" custScaleY="156564">
        <dgm:presLayoutVars>
          <dgm:bulletEnabled val="1"/>
        </dgm:presLayoutVars>
      </dgm:prSet>
      <dgm:spPr/>
    </dgm:pt>
    <dgm:pt modelId="{A298B39F-17B6-41E7-ACFC-795E6FEAB3A1}" type="pres">
      <dgm:prSet presAssocID="{72CEDBAA-2D15-428E-9E31-2FA3756E2066}" presName="accent_3" presStyleCnt="0"/>
      <dgm:spPr/>
    </dgm:pt>
    <dgm:pt modelId="{ADDB941F-3875-4F6E-8A77-3EDEE00066D4}" type="pres">
      <dgm:prSet presAssocID="{72CEDBAA-2D15-428E-9E31-2FA3756E2066}" presName="accentRepeatNode" presStyleLbl="solidFgAcc1" presStyleIdx="2" presStyleCnt="3"/>
      <dgm:spPr>
        <a:solidFill>
          <a:srgbClr val="FFFFFF">
            <a:alpha val="80000"/>
          </a:srgbClr>
        </a:solidFill>
      </dgm:spPr>
    </dgm:pt>
  </dgm:ptLst>
  <dgm:cxnLst>
    <dgm:cxn modelId="{1585D6C4-6695-4DFE-958D-6B9055B10BC4}" type="presOf" srcId="{7D8C326C-1FA0-4A61-9225-395400C840F4}" destId="{D7D2A63D-E477-4210-8004-48DBB6932FD2}" srcOrd="0" destOrd="0" presId="urn:microsoft.com/office/officeart/2008/layout/VerticalCurvedList"/>
    <dgm:cxn modelId="{9E30C635-EEA3-4024-9E7D-D3BCDF94D94B}" type="presOf" srcId="{72CEDBAA-2D15-428E-9E31-2FA3756E2066}" destId="{B23B6C53-D151-4EEE-846D-6D2A61BF2136}" srcOrd="0" destOrd="0" presId="urn:microsoft.com/office/officeart/2008/layout/VerticalCurvedList"/>
    <dgm:cxn modelId="{579F9DF1-A353-4853-9708-531FCCE7F508}" srcId="{CF6D557C-8597-4F80-A988-5D296A3FAE61}" destId="{F275F2F3-88B0-4B05-BE86-5CBAD13A48E6}" srcOrd="1" destOrd="0" parTransId="{E051572E-A4D2-409B-9E0B-6306DFF65E7E}" sibTransId="{69610DEE-C3DC-4D9E-93C8-898092B9A1C6}"/>
    <dgm:cxn modelId="{7A036663-75F9-42E1-A1B0-50B3147D13CD}" srcId="{CF6D557C-8597-4F80-A988-5D296A3FAE61}" destId="{3D574630-77E0-4F47-832B-0F78B6A72D83}" srcOrd="0" destOrd="0" parTransId="{A3D90885-C542-45CD-8080-15551DC648AB}" sibTransId="{7D8C326C-1FA0-4A61-9225-395400C840F4}"/>
    <dgm:cxn modelId="{9A31836B-3AF3-4B6D-AC9D-7CB28F57F919}" type="presOf" srcId="{F275F2F3-88B0-4B05-BE86-5CBAD13A48E6}" destId="{83C06826-3A11-4259-80CD-BC0F7A0D49C3}" srcOrd="0" destOrd="0" presId="urn:microsoft.com/office/officeart/2008/layout/VerticalCurvedList"/>
    <dgm:cxn modelId="{A2EE35C5-2F77-4332-B5F8-90954411799F}" type="presOf" srcId="{3D574630-77E0-4F47-832B-0F78B6A72D83}" destId="{E5997707-B9AE-4C81-AE02-1BB7F5838310}" srcOrd="0" destOrd="0" presId="urn:microsoft.com/office/officeart/2008/layout/VerticalCurvedList"/>
    <dgm:cxn modelId="{C45AC386-44CB-4367-9AB6-C4129DCC797C}" type="presOf" srcId="{CF6D557C-8597-4F80-A988-5D296A3FAE61}" destId="{65AF2E3E-90F0-4328-96F4-B3DBAF704CD0}" srcOrd="0" destOrd="0" presId="urn:microsoft.com/office/officeart/2008/layout/VerticalCurvedList"/>
    <dgm:cxn modelId="{D491B639-CE5C-4906-8E65-A85D56278A78}" srcId="{CF6D557C-8597-4F80-A988-5D296A3FAE61}" destId="{72CEDBAA-2D15-428E-9E31-2FA3756E2066}" srcOrd="2" destOrd="0" parTransId="{F0F80822-7639-4769-BC5D-22A8FB13B959}" sibTransId="{DE50D387-0380-4A3B-8E64-40D105503312}"/>
    <dgm:cxn modelId="{2AA370BA-AE16-473D-808B-5C747DC3ACA2}" type="presParOf" srcId="{65AF2E3E-90F0-4328-96F4-B3DBAF704CD0}" destId="{731EE0A2-6E7A-4F81-8947-FD42442C9510}" srcOrd="0" destOrd="0" presId="urn:microsoft.com/office/officeart/2008/layout/VerticalCurvedList"/>
    <dgm:cxn modelId="{959C9C32-3C11-4F14-9B33-E4B78A8BA89F}" type="presParOf" srcId="{731EE0A2-6E7A-4F81-8947-FD42442C9510}" destId="{E6117D1A-A1CF-4FE5-8B5D-D61978191D4A}" srcOrd="0" destOrd="0" presId="urn:microsoft.com/office/officeart/2008/layout/VerticalCurvedList"/>
    <dgm:cxn modelId="{698479DC-D4BE-4819-B393-3EB818690237}" type="presParOf" srcId="{E6117D1A-A1CF-4FE5-8B5D-D61978191D4A}" destId="{6E3160F9-166E-457E-9CDC-580BD3F1FC02}" srcOrd="0" destOrd="0" presId="urn:microsoft.com/office/officeart/2008/layout/VerticalCurvedList"/>
    <dgm:cxn modelId="{56D3209D-5F69-4672-8682-BBF2AA8D78A3}" type="presParOf" srcId="{E6117D1A-A1CF-4FE5-8B5D-D61978191D4A}" destId="{D7D2A63D-E477-4210-8004-48DBB6932FD2}" srcOrd="1" destOrd="0" presId="urn:microsoft.com/office/officeart/2008/layout/VerticalCurvedList"/>
    <dgm:cxn modelId="{57C7F6A1-9CF5-44CD-8282-1C4675524C00}" type="presParOf" srcId="{E6117D1A-A1CF-4FE5-8B5D-D61978191D4A}" destId="{FB23CAB4-574E-4D6D-95DA-1675427ABF45}" srcOrd="2" destOrd="0" presId="urn:microsoft.com/office/officeart/2008/layout/VerticalCurvedList"/>
    <dgm:cxn modelId="{66220323-0E35-4C46-9770-E55212D31A4C}" type="presParOf" srcId="{E6117D1A-A1CF-4FE5-8B5D-D61978191D4A}" destId="{C25E032F-F903-467B-A885-63F292FA828B}" srcOrd="3" destOrd="0" presId="urn:microsoft.com/office/officeart/2008/layout/VerticalCurvedList"/>
    <dgm:cxn modelId="{CA1BE254-0B88-4674-A82A-0F7CF5D470B0}" type="presParOf" srcId="{731EE0A2-6E7A-4F81-8947-FD42442C9510}" destId="{E5997707-B9AE-4C81-AE02-1BB7F5838310}" srcOrd="1" destOrd="0" presId="urn:microsoft.com/office/officeart/2008/layout/VerticalCurvedList"/>
    <dgm:cxn modelId="{2C9BEEF4-4D1B-410D-BE7E-07C059D9C3B5}" type="presParOf" srcId="{731EE0A2-6E7A-4F81-8947-FD42442C9510}" destId="{8035347E-52E5-4A92-8845-10288D9267C9}" srcOrd="2" destOrd="0" presId="urn:microsoft.com/office/officeart/2008/layout/VerticalCurvedList"/>
    <dgm:cxn modelId="{2B3A747F-B16F-45A1-80D9-65E71412419E}" type="presParOf" srcId="{8035347E-52E5-4A92-8845-10288D9267C9}" destId="{D9E260F3-4A61-4FD1-9985-6018DFF82D11}" srcOrd="0" destOrd="0" presId="urn:microsoft.com/office/officeart/2008/layout/VerticalCurvedList"/>
    <dgm:cxn modelId="{C4853648-9FB8-41C4-91D2-44CA0468F0FB}" type="presParOf" srcId="{731EE0A2-6E7A-4F81-8947-FD42442C9510}" destId="{83C06826-3A11-4259-80CD-BC0F7A0D49C3}" srcOrd="3" destOrd="0" presId="urn:microsoft.com/office/officeart/2008/layout/VerticalCurvedList"/>
    <dgm:cxn modelId="{E8391BE7-9022-46A2-ABA0-795A241BD3FC}" type="presParOf" srcId="{731EE0A2-6E7A-4F81-8947-FD42442C9510}" destId="{D2FE1F90-B103-4213-870F-6DD88328B595}" srcOrd="4" destOrd="0" presId="urn:microsoft.com/office/officeart/2008/layout/VerticalCurvedList"/>
    <dgm:cxn modelId="{6660FDB7-D1D3-43FB-963D-C92D2BB35F5B}" type="presParOf" srcId="{D2FE1F90-B103-4213-870F-6DD88328B595}" destId="{C910990B-9FCE-4C41-94CE-554D6CF2032C}" srcOrd="0" destOrd="0" presId="urn:microsoft.com/office/officeart/2008/layout/VerticalCurvedList"/>
    <dgm:cxn modelId="{E7761316-BD45-4DA9-BD74-F65CFBE066CA}" type="presParOf" srcId="{731EE0A2-6E7A-4F81-8947-FD42442C9510}" destId="{B23B6C53-D151-4EEE-846D-6D2A61BF2136}" srcOrd="5" destOrd="0" presId="urn:microsoft.com/office/officeart/2008/layout/VerticalCurvedList"/>
    <dgm:cxn modelId="{E2A3F0AE-6254-4E50-8E95-94CA6A7FFC5F}" type="presParOf" srcId="{731EE0A2-6E7A-4F81-8947-FD42442C9510}" destId="{A298B39F-17B6-41E7-ACFC-795E6FEAB3A1}" srcOrd="6" destOrd="0" presId="urn:microsoft.com/office/officeart/2008/layout/VerticalCurvedList"/>
    <dgm:cxn modelId="{52A1C9B1-1255-4171-B4B9-16A26128016A}" type="presParOf" srcId="{A298B39F-17B6-41E7-ACFC-795E6FEAB3A1}" destId="{ADDB941F-3875-4F6E-8A77-3EDEE00066D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2BF631-5F4D-48C6-90DF-7940CAA020E6}"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fr-FR"/>
        </a:p>
      </dgm:t>
    </dgm:pt>
    <dgm:pt modelId="{F34C6140-6549-433B-89C1-E0678CAD4EE8}">
      <dgm:prSet custT="1"/>
      <dgm:spPr/>
      <dgm:t>
        <a:bodyPr/>
        <a:lstStyle/>
        <a:p>
          <a:pPr rtl="1"/>
          <a:r>
            <a:rPr lang="ar-SA" sz="2400" dirty="0" smtClean="0"/>
            <a:t>مشاركة واندماج المرأة في الحياة الاجتماعية والاقتصادية؛ </a:t>
          </a:r>
          <a:endParaRPr lang="fr-FR" sz="2400" dirty="0"/>
        </a:p>
      </dgm:t>
    </dgm:pt>
    <dgm:pt modelId="{0940D55C-BAE8-4416-928D-1AC3020E8E09}" cxnId="{42BB5C41-7EEC-4E42-8230-A3D9E8491956}" type="parTrans">
      <dgm:prSet/>
      <dgm:spPr/>
      <dgm:t>
        <a:bodyPr/>
        <a:lstStyle/>
        <a:p>
          <a:endParaRPr lang="fr-FR" sz="2000"/>
        </a:p>
      </dgm:t>
    </dgm:pt>
    <dgm:pt modelId="{418220F1-E15C-42F3-AFCD-39A9751624AB}" cxnId="{42BB5C41-7EEC-4E42-8230-A3D9E8491956}" type="sibTrans">
      <dgm:prSet/>
      <dgm:spPr/>
      <dgm:t>
        <a:bodyPr/>
        <a:lstStyle/>
        <a:p>
          <a:endParaRPr lang="fr-FR" sz="2000"/>
        </a:p>
      </dgm:t>
    </dgm:pt>
    <dgm:pt modelId="{031AB818-7ADA-42F5-ADB9-E1468D6A98F8}">
      <dgm:prSet custT="1"/>
      <dgm:spPr/>
      <dgm:t>
        <a:bodyPr/>
        <a:lstStyle/>
        <a:p>
          <a:pPr rtl="1"/>
          <a:r>
            <a:rPr lang="ar-SA" sz="2400" smtClean="0"/>
            <a:t>شعور المرأة على أنها قادرة أن تكون عنصر فعال في المجتمع</a:t>
          </a:r>
          <a:endParaRPr lang="fr-FR" sz="2400"/>
        </a:p>
      </dgm:t>
    </dgm:pt>
    <dgm:pt modelId="{98F22DC1-C4BE-4859-A528-D98DC615BEDB}" cxnId="{FB03CEDD-9C9D-45F2-B73E-8AE7B92F77FD}" type="parTrans">
      <dgm:prSet/>
      <dgm:spPr/>
      <dgm:t>
        <a:bodyPr/>
        <a:lstStyle/>
        <a:p>
          <a:endParaRPr lang="fr-FR" sz="2000"/>
        </a:p>
      </dgm:t>
    </dgm:pt>
    <dgm:pt modelId="{B958CEF0-DC1A-40C3-BD83-8DF77128E4A4}" cxnId="{FB03CEDD-9C9D-45F2-B73E-8AE7B92F77FD}" type="sibTrans">
      <dgm:prSet/>
      <dgm:spPr/>
      <dgm:t>
        <a:bodyPr/>
        <a:lstStyle/>
        <a:p>
          <a:endParaRPr lang="fr-FR" sz="2000"/>
        </a:p>
      </dgm:t>
    </dgm:pt>
    <dgm:pt modelId="{7951EA0C-B609-4D23-89C4-A2EF8C01D534}">
      <dgm:prSet custT="1"/>
      <dgm:spPr/>
      <dgm:t>
        <a:bodyPr/>
        <a:lstStyle/>
        <a:p>
          <a:pPr rtl="1"/>
          <a:r>
            <a:rPr lang="ar-SA" sz="2400" smtClean="0"/>
            <a:t>إظهار قدرة المرأة على تسويق المنتجات المتعلقة بها أكثر من المسوقون الرجال وزيادة نسبة المبيعات للمنظمة؛</a:t>
          </a:r>
          <a:endParaRPr lang="fr-FR" sz="2400"/>
        </a:p>
      </dgm:t>
    </dgm:pt>
    <dgm:pt modelId="{EC1DFA4B-EA41-4140-9A07-4A2F562EAF58}" cxnId="{D1DF81C6-FB37-4292-B913-63FE123F213B}" type="parTrans">
      <dgm:prSet/>
      <dgm:spPr/>
      <dgm:t>
        <a:bodyPr/>
        <a:lstStyle/>
        <a:p>
          <a:endParaRPr lang="fr-FR" sz="2000"/>
        </a:p>
      </dgm:t>
    </dgm:pt>
    <dgm:pt modelId="{5AEFB0C5-35C8-4A13-A7B6-8E813FFFAC10}" cxnId="{D1DF81C6-FB37-4292-B913-63FE123F213B}" type="sibTrans">
      <dgm:prSet/>
      <dgm:spPr/>
      <dgm:t>
        <a:bodyPr/>
        <a:lstStyle/>
        <a:p>
          <a:endParaRPr lang="fr-FR" sz="2000"/>
        </a:p>
      </dgm:t>
    </dgm:pt>
    <dgm:pt modelId="{6FA69272-D82B-4B7F-AE1A-672B2E2686AE}">
      <dgm:prSet custT="1"/>
      <dgm:spPr/>
      <dgm:t>
        <a:bodyPr/>
        <a:lstStyle/>
        <a:p>
          <a:pPr rtl="1"/>
          <a:r>
            <a:rPr lang="ar-SA" sz="2400" smtClean="0"/>
            <a:t>قدرة المرأة على إعطاء التغطية الراجعة للمنظمة بشكل أوضح من الرجل وبالتالي تساعد على تحسين نوعية المنتج وتطويره. </a:t>
          </a:r>
          <a:endParaRPr lang="fr-FR" sz="2400"/>
        </a:p>
      </dgm:t>
    </dgm:pt>
    <dgm:pt modelId="{66CFEA11-9891-4840-87D0-1D790A1A2380}" cxnId="{266128EC-935A-454D-BE3E-5633B27FA7E2}" type="parTrans">
      <dgm:prSet/>
      <dgm:spPr/>
      <dgm:t>
        <a:bodyPr/>
        <a:lstStyle/>
        <a:p>
          <a:endParaRPr lang="fr-FR" sz="2000"/>
        </a:p>
      </dgm:t>
    </dgm:pt>
    <dgm:pt modelId="{16468215-A7ED-436E-8889-96168CAFF99B}" cxnId="{266128EC-935A-454D-BE3E-5633B27FA7E2}" type="sibTrans">
      <dgm:prSet/>
      <dgm:spPr/>
      <dgm:t>
        <a:bodyPr/>
        <a:lstStyle/>
        <a:p>
          <a:endParaRPr lang="fr-FR" sz="2000"/>
        </a:p>
      </dgm:t>
    </dgm:pt>
    <dgm:pt modelId="{24CF3643-8B4D-46AC-99B3-2EA941E841B3}" type="pres">
      <dgm:prSet presAssocID="{8F2BF631-5F4D-48C6-90DF-7940CAA020E6}" presName="linear" presStyleCnt="0">
        <dgm:presLayoutVars>
          <dgm:animLvl val="lvl"/>
          <dgm:resizeHandles val="exact"/>
        </dgm:presLayoutVars>
      </dgm:prSet>
      <dgm:spPr/>
    </dgm:pt>
    <dgm:pt modelId="{551221AF-6D5D-4324-B88B-2109FCF4965F}" type="pres">
      <dgm:prSet presAssocID="{F34C6140-6549-433B-89C1-E0678CAD4EE8}" presName="parentText" presStyleLbl="node1" presStyleIdx="0" presStyleCnt="4">
        <dgm:presLayoutVars>
          <dgm:chMax val="0"/>
          <dgm:bulletEnabled val="1"/>
        </dgm:presLayoutVars>
      </dgm:prSet>
      <dgm:spPr/>
    </dgm:pt>
    <dgm:pt modelId="{526552A8-9EDF-4D0A-9D5F-A44F4726E363}" type="pres">
      <dgm:prSet presAssocID="{418220F1-E15C-42F3-AFCD-39A9751624AB}" presName="spacer" presStyleCnt="0"/>
      <dgm:spPr/>
    </dgm:pt>
    <dgm:pt modelId="{7F2AC73C-BE47-40A7-B3F3-8116DC21227B}" type="pres">
      <dgm:prSet presAssocID="{031AB818-7ADA-42F5-ADB9-E1468D6A98F8}" presName="parentText" presStyleLbl="node1" presStyleIdx="1" presStyleCnt="4">
        <dgm:presLayoutVars>
          <dgm:chMax val="0"/>
          <dgm:bulletEnabled val="1"/>
        </dgm:presLayoutVars>
      </dgm:prSet>
      <dgm:spPr/>
    </dgm:pt>
    <dgm:pt modelId="{8E6FC2FE-32B9-45CB-90C2-C958DEB78060}" type="pres">
      <dgm:prSet presAssocID="{B958CEF0-DC1A-40C3-BD83-8DF77128E4A4}" presName="spacer" presStyleCnt="0"/>
      <dgm:spPr/>
    </dgm:pt>
    <dgm:pt modelId="{0F6109B1-C1F6-4264-9131-D87DC4D3CE90}" type="pres">
      <dgm:prSet presAssocID="{7951EA0C-B609-4D23-89C4-A2EF8C01D534}" presName="parentText" presStyleLbl="node1" presStyleIdx="2" presStyleCnt="4">
        <dgm:presLayoutVars>
          <dgm:chMax val="0"/>
          <dgm:bulletEnabled val="1"/>
        </dgm:presLayoutVars>
      </dgm:prSet>
      <dgm:spPr/>
    </dgm:pt>
    <dgm:pt modelId="{326B8BE9-B73F-4616-8664-96A4EA9831DB}" type="pres">
      <dgm:prSet presAssocID="{5AEFB0C5-35C8-4A13-A7B6-8E813FFFAC10}" presName="spacer" presStyleCnt="0"/>
      <dgm:spPr/>
    </dgm:pt>
    <dgm:pt modelId="{B81E96F1-1D24-4A98-865D-A6FB3868601E}" type="pres">
      <dgm:prSet presAssocID="{6FA69272-D82B-4B7F-AE1A-672B2E2686AE}" presName="parentText" presStyleLbl="node1" presStyleIdx="3" presStyleCnt="4">
        <dgm:presLayoutVars>
          <dgm:chMax val="0"/>
          <dgm:bulletEnabled val="1"/>
        </dgm:presLayoutVars>
      </dgm:prSet>
      <dgm:spPr/>
    </dgm:pt>
  </dgm:ptLst>
  <dgm:cxnLst>
    <dgm:cxn modelId="{3268AB9B-D81E-4B8C-9C21-D21A9FF7B6E2}" type="presOf" srcId="{F34C6140-6549-433B-89C1-E0678CAD4EE8}" destId="{551221AF-6D5D-4324-B88B-2109FCF4965F}" srcOrd="0" destOrd="0" presId="urn:microsoft.com/office/officeart/2005/8/layout/vList2"/>
    <dgm:cxn modelId="{FB03CEDD-9C9D-45F2-B73E-8AE7B92F77FD}" srcId="{8F2BF631-5F4D-48C6-90DF-7940CAA020E6}" destId="{031AB818-7ADA-42F5-ADB9-E1468D6A98F8}" srcOrd="1" destOrd="0" parTransId="{98F22DC1-C4BE-4859-A528-D98DC615BEDB}" sibTransId="{B958CEF0-DC1A-40C3-BD83-8DF77128E4A4}"/>
    <dgm:cxn modelId="{42BB5C41-7EEC-4E42-8230-A3D9E8491956}" srcId="{8F2BF631-5F4D-48C6-90DF-7940CAA020E6}" destId="{F34C6140-6549-433B-89C1-E0678CAD4EE8}" srcOrd="0" destOrd="0" parTransId="{0940D55C-BAE8-4416-928D-1AC3020E8E09}" sibTransId="{418220F1-E15C-42F3-AFCD-39A9751624AB}"/>
    <dgm:cxn modelId="{140FBC17-63E2-45E0-AA33-36305651F5B4}" type="presOf" srcId="{7951EA0C-B609-4D23-89C4-A2EF8C01D534}" destId="{0F6109B1-C1F6-4264-9131-D87DC4D3CE90}" srcOrd="0" destOrd="0" presId="urn:microsoft.com/office/officeart/2005/8/layout/vList2"/>
    <dgm:cxn modelId="{D1DF81C6-FB37-4292-B913-63FE123F213B}" srcId="{8F2BF631-5F4D-48C6-90DF-7940CAA020E6}" destId="{7951EA0C-B609-4D23-89C4-A2EF8C01D534}" srcOrd="2" destOrd="0" parTransId="{EC1DFA4B-EA41-4140-9A07-4A2F562EAF58}" sibTransId="{5AEFB0C5-35C8-4A13-A7B6-8E813FFFAC10}"/>
    <dgm:cxn modelId="{CC7CFC72-A00A-4BDA-822B-66F7F7689D3E}" type="presOf" srcId="{6FA69272-D82B-4B7F-AE1A-672B2E2686AE}" destId="{B81E96F1-1D24-4A98-865D-A6FB3868601E}" srcOrd="0" destOrd="0" presId="urn:microsoft.com/office/officeart/2005/8/layout/vList2"/>
    <dgm:cxn modelId="{266128EC-935A-454D-BE3E-5633B27FA7E2}" srcId="{8F2BF631-5F4D-48C6-90DF-7940CAA020E6}" destId="{6FA69272-D82B-4B7F-AE1A-672B2E2686AE}" srcOrd="3" destOrd="0" parTransId="{66CFEA11-9891-4840-87D0-1D790A1A2380}" sibTransId="{16468215-A7ED-436E-8889-96168CAFF99B}"/>
    <dgm:cxn modelId="{8908B8D3-C7B5-427E-9717-ED10F1004003}" type="presOf" srcId="{031AB818-7ADA-42F5-ADB9-E1468D6A98F8}" destId="{7F2AC73C-BE47-40A7-B3F3-8116DC21227B}" srcOrd="0" destOrd="0" presId="urn:microsoft.com/office/officeart/2005/8/layout/vList2"/>
    <dgm:cxn modelId="{5AE33EEA-6F13-4EF5-8855-3C5EA4DA09A7}" type="presOf" srcId="{8F2BF631-5F4D-48C6-90DF-7940CAA020E6}" destId="{24CF3643-8B4D-46AC-99B3-2EA941E841B3}" srcOrd="0" destOrd="0" presId="urn:microsoft.com/office/officeart/2005/8/layout/vList2"/>
    <dgm:cxn modelId="{1B2A6D0A-1951-415F-8016-4D1788DA09D3}" type="presParOf" srcId="{24CF3643-8B4D-46AC-99B3-2EA941E841B3}" destId="{551221AF-6D5D-4324-B88B-2109FCF4965F}" srcOrd="0" destOrd="0" presId="urn:microsoft.com/office/officeart/2005/8/layout/vList2"/>
    <dgm:cxn modelId="{340B7A01-277F-4D3F-A311-14B4AF1F4BE9}" type="presParOf" srcId="{24CF3643-8B4D-46AC-99B3-2EA941E841B3}" destId="{526552A8-9EDF-4D0A-9D5F-A44F4726E363}" srcOrd="1" destOrd="0" presId="urn:microsoft.com/office/officeart/2005/8/layout/vList2"/>
    <dgm:cxn modelId="{CAF7CDA9-CE7A-46BB-B9DC-4C251C278EFE}" type="presParOf" srcId="{24CF3643-8B4D-46AC-99B3-2EA941E841B3}" destId="{7F2AC73C-BE47-40A7-B3F3-8116DC21227B}" srcOrd="2" destOrd="0" presId="urn:microsoft.com/office/officeart/2005/8/layout/vList2"/>
    <dgm:cxn modelId="{7B41F546-49E9-4D08-9BCB-682ABDEBA264}" type="presParOf" srcId="{24CF3643-8B4D-46AC-99B3-2EA941E841B3}" destId="{8E6FC2FE-32B9-45CB-90C2-C958DEB78060}" srcOrd="3" destOrd="0" presId="urn:microsoft.com/office/officeart/2005/8/layout/vList2"/>
    <dgm:cxn modelId="{37F660D3-1D08-4D80-82A5-B92C5D9A1279}" type="presParOf" srcId="{24CF3643-8B4D-46AC-99B3-2EA941E841B3}" destId="{0F6109B1-C1F6-4264-9131-D87DC4D3CE90}" srcOrd="4" destOrd="0" presId="urn:microsoft.com/office/officeart/2005/8/layout/vList2"/>
    <dgm:cxn modelId="{631AACC9-AD94-4709-B97E-9EBF5F8EFF3C}" type="presParOf" srcId="{24CF3643-8B4D-46AC-99B3-2EA941E841B3}" destId="{326B8BE9-B73F-4616-8664-96A4EA9831DB}" srcOrd="5" destOrd="0" presId="urn:microsoft.com/office/officeart/2005/8/layout/vList2"/>
    <dgm:cxn modelId="{1F200910-66B8-4B7E-B465-0DD7F44B4275}" type="presParOf" srcId="{24CF3643-8B4D-46AC-99B3-2EA941E841B3}" destId="{B81E96F1-1D24-4A98-865D-A6FB3868601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5C059E-32D4-4286-BD77-597B5C851390}" type="doc">
      <dgm:prSet loTypeId="urn:microsoft.com/office/officeart/2005/8/layout/hList6" loCatId="list" qsTypeId="urn:microsoft.com/office/officeart/2005/8/quickstyle/simple1" qsCatId="simple" csTypeId="urn:microsoft.com/office/officeart/2005/8/colors/accent0_1" csCatId="mainScheme" phldr="1"/>
      <dgm:spPr/>
      <dgm:t>
        <a:bodyPr/>
        <a:lstStyle/>
        <a:p>
          <a:endParaRPr lang="fr-FR"/>
        </a:p>
      </dgm:t>
    </dgm:pt>
    <dgm:pt modelId="{1B7BD31B-33C0-4C89-B513-DEF7CA6269C0}">
      <dgm:prSet phldrT="[Texte]" custT="1"/>
      <dgm:spPr>
        <a:solidFill>
          <a:srgbClr val="FFCCFF"/>
        </a:solidFill>
      </dgm:spPr>
      <dgm:t>
        <a:bodyPr vert="horz"/>
        <a:lstStyle/>
        <a:p>
          <a:pPr algn="ctr" rtl="1"/>
          <a:r>
            <a:rPr lang="ar-DZ" sz="2000" b="1" dirty="0" smtClean="0"/>
            <a:t>معلوم أن المرأة عاطفية أكثر من الرجل، ما يجعل اختيارها للمنتجات يرتكز على عواطفها أكثر من ارتكازه على الجوانب العقلية، وهذا لا يعني أن المرأة لا تعتمد على المحاكاة العقلية عند شراء المنتجات ولكنها تتأثر بشكل أكبر بالمغريات العاطفية. </a:t>
          </a:r>
          <a:endParaRPr lang="fr-FR" sz="2000" b="1" dirty="0"/>
        </a:p>
      </dgm:t>
    </dgm:pt>
    <dgm:pt modelId="{14927C81-D39A-4F43-B386-5317775BA1A8}" cxnId="{B72223CB-5230-4B42-AEF2-012B58D36D59}" type="parTrans">
      <dgm:prSet/>
      <dgm:spPr/>
      <dgm:t>
        <a:bodyPr/>
        <a:lstStyle/>
        <a:p>
          <a:pPr algn="ctr"/>
          <a:endParaRPr lang="fr-FR" sz="2000" b="1"/>
        </a:p>
      </dgm:t>
    </dgm:pt>
    <dgm:pt modelId="{9ACAFDBB-803B-4725-BBDD-DD0207601C68}" cxnId="{B72223CB-5230-4B42-AEF2-012B58D36D59}" type="sibTrans">
      <dgm:prSet/>
      <dgm:spPr/>
      <dgm:t>
        <a:bodyPr/>
        <a:lstStyle/>
        <a:p>
          <a:pPr algn="ctr"/>
          <a:endParaRPr lang="fr-FR" sz="2000" b="1"/>
        </a:p>
      </dgm:t>
    </dgm:pt>
    <dgm:pt modelId="{A50E0ABE-3FF2-47F6-B81A-73CE9A77877A}">
      <dgm:prSet phldrT="[Texte]" custT="1"/>
      <dgm:spPr>
        <a:solidFill>
          <a:srgbClr val="FFCCCC"/>
        </a:solidFill>
      </dgm:spPr>
      <dgm:t>
        <a:bodyPr vert="horz"/>
        <a:lstStyle/>
        <a:p>
          <a:pPr algn="ctr" rtl="1"/>
          <a:r>
            <a:rPr lang="ar-DZ" sz="2000" b="1" dirty="0" smtClean="0"/>
            <a:t>فمثلا عند تصميم الإعلان الموجه للسيدات يجب اختيار الألوان التي تفضلها النساء، وهي الألوان الحارة كاللون الوردي والأحمر، فقد أظهرت دراسة قامت بها جامعة (</a:t>
          </a:r>
          <a:r>
            <a:rPr lang="fr-FR" sz="2000" b="1" dirty="0" smtClean="0"/>
            <a:t>Wisconsin) </a:t>
          </a:r>
          <a:r>
            <a:rPr lang="ar-DZ" sz="2000" b="1" dirty="0" smtClean="0"/>
            <a:t>بمدينة (</a:t>
          </a:r>
          <a:r>
            <a:rPr lang="fr-FR" sz="2000" b="1" dirty="0" smtClean="0"/>
            <a:t>Madison) </a:t>
          </a:r>
          <a:r>
            <a:rPr lang="ar-DZ" sz="2000" b="1" dirty="0" smtClean="0"/>
            <a:t>بالولايات المتحدة الأمريكية أن 70% من المحتوى الترويجي يظل في عقل السيدات ويتأثرن ،به هذا مع ضرورة استخدام عبارات في المتن الإعلاني يخاطب رغبات و مشاعر السيدات كحاجتها المستمرة للجمال أو الحفاظ على صحة أبنائها، وهو ما يعرف باسم "التأثير في اللاوعي </a:t>
          </a:r>
          <a:endParaRPr lang="fr-FR" sz="2000" b="1" dirty="0"/>
        </a:p>
      </dgm:t>
    </dgm:pt>
    <dgm:pt modelId="{6759DC12-B8B8-405F-82EF-106281544507}" cxnId="{E7DF1360-927D-4D37-9A36-D5B5C88FB2F2}" type="parTrans">
      <dgm:prSet/>
      <dgm:spPr/>
      <dgm:t>
        <a:bodyPr/>
        <a:lstStyle/>
        <a:p>
          <a:pPr algn="ctr"/>
          <a:endParaRPr lang="fr-FR" sz="2000" b="1"/>
        </a:p>
      </dgm:t>
    </dgm:pt>
    <dgm:pt modelId="{04DA6610-6150-43C4-A42F-B86B5066E3DC}" cxnId="{E7DF1360-927D-4D37-9A36-D5B5C88FB2F2}" type="sibTrans">
      <dgm:prSet/>
      <dgm:spPr/>
      <dgm:t>
        <a:bodyPr/>
        <a:lstStyle/>
        <a:p>
          <a:pPr algn="ctr"/>
          <a:endParaRPr lang="fr-FR" sz="2000" b="1"/>
        </a:p>
      </dgm:t>
    </dgm:pt>
    <dgm:pt modelId="{C489D2E9-FD61-48DF-9F47-032F8A20F3BE}">
      <dgm:prSet phldrT="[Texte]" custT="1"/>
      <dgm:spPr>
        <a:solidFill>
          <a:srgbClr val="FFCCFF"/>
        </a:solidFill>
      </dgm:spPr>
      <dgm:t>
        <a:bodyPr vert="horz"/>
        <a:lstStyle/>
        <a:p>
          <a:pPr algn="ctr" rtl="1"/>
          <a:r>
            <a:rPr lang="ar-DZ" sz="2000" b="1" dirty="0" smtClean="0"/>
            <a:t>وللوصول إلى أهم أساليب الإقناع و الترويج يجب الاعتماد على الكلمة المنطوقة التي تقوم بسرد التجارب الناجحة لمنتجات معينة، حيث أن 64% من الأمهات تسألن صديقاتهن الأمهات حول المنتجات قبل القيام بشرائها، و هذا ما يبرز أهمية الكلام المتناقل بين السيدات(</a:t>
          </a:r>
          <a:r>
            <a:rPr lang="fr-FR" sz="2000" b="1" dirty="0" err="1" smtClean="0"/>
            <a:t>word</a:t>
          </a:r>
          <a:r>
            <a:rPr lang="fr-FR" sz="2000" b="1" dirty="0" smtClean="0"/>
            <a:t> of </a:t>
          </a:r>
          <a:r>
            <a:rPr lang="fr-FR" sz="2000" b="1" dirty="0" err="1" smtClean="0"/>
            <a:t>mouth</a:t>
          </a:r>
          <a:r>
            <a:rPr lang="fr-FR" sz="2000" b="1" dirty="0" smtClean="0"/>
            <a:t> ) </a:t>
          </a:r>
          <a:r>
            <a:rPr lang="ar-DZ" sz="2000" b="1" dirty="0" smtClean="0"/>
            <a:t>في التسويق الوردي</a:t>
          </a:r>
          <a:endParaRPr lang="fr-FR" sz="2000" b="1" dirty="0"/>
        </a:p>
      </dgm:t>
    </dgm:pt>
    <dgm:pt modelId="{27EA0667-C28C-4389-8C5F-4382652C65ED}" cxnId="{DD93CAEF-3C70-47B6-BE39-13D9652477C1}" type="parTrans">
      <dgm:prSet/>
      <dgm:spPr/>
      <dgm:t>
        <a:bodyPr/>
        <a:lstStyle/>
        <a:p>
          <a:pPr algn="ctr"/>
          <a:endParaRPr lang="fr-FR" sz="2000" b="1"/>
        </a:p>
      </dgm:t>
    </dgm:pt>
    <dgm:pt modelId="{63753827-ABFA-4B7C-880D-80450EA2FECE}" cxnId="{DD93CAEF-3C70-47B6-BE39-13D9652477C1}" type="sibTrans">
      <dgm:prSet/>
      <dgm:spPr/>
      <dgm:t>
        <a:bodyPr/>
        <a:lstStyle/>
        <a:p>
          <a:pPr algn="ctr"/>
          <a:endParaRPr lang="fr-FR" sz="2000" b="1"/>
        </a:p>
      </dgm:t>
    </dgm:pt>
    <dgm:pt modelId="{FE9891E0-067A-4608-8B84-F806D2756DD7}" type="pres">
      <dgm:prSet presAssocID="{265C059E-32D4-4286-BD77-597B5C851390}" presName="Name0" presStyleCnt="0">
        <dgm:presLayoutVars>
          <dgm:dir/>
          <dgm:resizeHandles val="exact"/>
        </dgm:presLayoutVars>
      </dgm:prSet>
      <dgm:spPr/>
    </dgm:pt>
    <dgm:pt modelId="{F0AF06E7-A0EC-434B-AE47-50032C55674D}" type="pres">
      <dgm:prSet presAssocID="{1B7BD31B-33C0-4C89-B513-DEF7CA6269C0}" presName="node" presStyleLbl="node1" presStyleIdx="0" presStyleCnt="3">
        <dgm:presLayoutVars>
          <dgm:bulletEnabled val="1"/>
        </dgm:presLayoutVars>
      </dgm:prSet>
      <dgm:spPr/>
      <dgm:t>
        <a:bodyPr/>
        <a:lstStyle/>
        <a:p>
          <a:endParaRPr lang="fr-FR"/>
        </a:p>
      </dgm:t>
    </dgm:pt>
    <dgm:pt modelId="{4307AFF6-8A4D-4D28-AFE1-3A1AC142AA12}" type="pres">
      <dgm:prSet presAssocID="{9ACAFDBB-803B-4725-BBDD-DD0207601C68}" presName="sibTrans" presStyleCnt="0"/>
      <dgm:spPr/>
    </dgm:pt>
    <dgm:pt modelId="{3460DB0A-54CA-432F-9BC1-D5965FAD33D0}" type="pres">
      <dgm:prSet presAssocID="{A50E0ABE-3FF2-47F6-B81A-73CE9A77877A}" presName="node" presStyleLbl="node1" presStyleIdx="1" presStyleCnt="3">
        <dgm:presLayoutVars>
          <dgm:bulletEnabled val="1"/>
        </dgm:presLayoutVars>
      </dgm:prSet>
      <dgm:spPr/>
      <dgm:t>
        <a:bodyPr/>
        <a:lstStyle/>
        <a:p>
          <a:endParaRPr lang="fr-FR"/>
        </a:p>
      </dgm:t>
    </dgm:pt>
    <dgm:pt modelId="{03118D5C-1F7D-4249-AE29-F8E19A40F6E3}" type="pres">
      <dgm:prSet presAssocID="{04DA6610-6150-43C4-A42F-B86B5066E3DC}" presName="sibTrans" presStyleCnt="0"/>
      <dgm:spPr/>
    </dgm:pt>
    <dgm:pt modelId="{C96DC60A-D6A7-43CF-A75B-D53BC2A5E24A}" type="pres">
      <dgm:prSet presAssocID="{C489D2E9-FD61-48DF-9F47-032F8A20F3BE}" presName="node" presStyleLbl="node1" presStyleIdx="2" presStyleCnt="3">
        <dgm:presLayoutVars>
          <dgm:bulletEnabled val="1"/>
        </dgm:presLayoutVars>
      </dgm:prSet>
      <dgm:spPr/>
      <dgm:t>
        <a:bodyPr/>
        <a:lstStyle/>
        <a:p>
          <a:endParaRPr lang="fr-FR"/>
        </a:p>
      </dgm:t>
    </dgm:pt>
  </dgm:ptLst>
  <dgm:cxnLst>
    <dgm:cxn modelId="{E3A3B6E5-66EC-4802-B5C8-B962140E4354}" type="presOf" srcId="{1B7BD31B-33C0-4C89-B513-DEF7CA6269C0}" destId="{F0AF06E7-A0EC-434B-AE47-50032C55674D}" srcOrd="0" destOrd="0" presId="urn:microsoft.com/office/officeart/2005/8/layout/hList6"/>
    <dgm:cxn modelId="{3C468BD2-080D-4BA8-BC9D-1892E4C64CE2}" type="presOf" srcId="{A50E0ABE-3FF2-47F6-B81A-73CE9A77877A}" destId="{3460DB0A-54CA-432F-9BC1-D5965FAD33D0}" srcOrd="0" destOrd="0" presId="urn:microsoft.com/office/officeart/2005/8/layout/hList6"/>
    <dgm:cxn modelId="{2D46EF7E-ED6D-4756-88DA-6ABCA9A1F1A3}" type="presOf" srcId="{265C059E-32D4-4286-BD77-597B5C851390}" destId="{FE9891E0-067A-4608-8B84-F806D2756DD7}" srcOrd="0" destOrd="0" presId="urn:microsoft.com/office/officeart/2005/8/layout/hList6"/>
    <dgm:cxn modelId="{E7DF1360-927D-4D37-9A36-D5B5C88FB2F2}" srcId="{265C059E-32D4-4286-BD77-597B5C851390}" destId="{A50E0ABE-3FF2-47F6-B81A-73CE9A77877A}" srcOrd="1" destOrd="0" parTransId="{6759DC12-B8B8-405F-82EF-106281544507}" sibTransId="{04DA6610-6150-43C4-A42F-B86B5066E3DC}"/>
    <dgm:cxn modelId="{DD93CAEF-3C70-47B6-BE39-13D9652477C1}" srcId="{265C059E-32D4-4286-BD77-597B5C851390}" destId="{C489D2E9-FD61-48DF-9F47-032F8A20F3BE}" srcOrd="2" destOrd="0" parTransId="{27EA0667-C28C-4389-8C5F-4382652C65ED}" sibTransId="{63753827-ABFA-4B7C-880D-80450EA2FECE}"/>
    <dgm:cxn modelId="{B72223CB-5230-4B42-AEF2-012B58D36D59}" srcId="{265C059E-32D4-4286-BD77-597B5C851390}" destId="{1B7BD31B-33C0-4C89-B513-DEF7CA6269C0}" srcOrd="0" destOrd="0" parTransId="{14927C81-D39A-4F43-B386-5317775BA1A8}" sibTransId="{9ACAFDBB-803B-4725-BBDD-DD0207601C68}"/>
    <dgm:cxn modelId="{0D3AB15B-064A-4BB6-B860-BBEF050E04D6}" type="presOf" srcId="{C489D2E9-FD61-48DF-9F47-032F8A20F3BE}" destId="{C96DC60A-D6A7-43CF-A75B-D53BC2A5E24A}" srcOrd="0" destOrd="0" presId="urn:microsoft.com/office/officeart/2005/8/layout/hList6"/>
    <dgm:cxn modelId="{222226D6-2621-44B0-9956-C6E8CFE2B8C4}" type="presParOf" srcId="{FE9891E0-067A-4608-8B84-F806D2756DD7}" destId="{F0AF06E7-A0EC-434B-AE47-50032C55674D}" srcOrd="0" destOrd="0" presId="urn:microsoft.com/office/officeart/2005/8/layout/hList6"/>
    <dgm:cxn modelId="{191DE616-78E3-4DD0-B2A2-74953BF46257}" type="presParOf" srcId="{FE9891E0-067A-4608-8B84-F806D2756DD7}" destId="{4307AFF6-8A4D-4D28-AFE1-3A1AC142AA12}" srcOrd="1" destOrd="0" presId="urn:microsoft.com/office/officeart/2005/8/layout/hList6"/>
    <dgm:cxn modelId="{E75005C1-AEB3-40D2-92EA-9D4ADE218628}" type="presParOf" srcId="{FE9891E0-067A-4608-8B84-F806D2756DD7}" destId="{3460DB0A-54CA-432F-9BC1-D5965FAD33D0}" srcOrd="2" destOrd="0" presId="urn:microsoft.com/office/officeart/2005/8/layout/hList6"/>
    <dgm:cxn modelId="{6137DE1F-9995-41DB-8228-C34BCCD7CFE3}" type="presParOf" srcId="{FE9891E0-067A-4608-8B84-F806D2756DD7}" destId="{03118D5C-1F7D-4249-AE29-F8E19A40F6E3}" srcOrd="3" destOrd="0" presId="urn:microsoft.com/office/officeart/2005/8/layout/hList6"/>
    <dgm:cxn modelId="{703549C1-D02F-4C41-9DB8-746339137ACA}" type="presParOf" srcId="{FE9891E0-067A-4608-8B84-F806D2756DD7}" destId="{C96DC60A-D6A7-43CF-A75B-D53BC2A5E24A}" srcOrd="4" destOrd="0" presId="urn:microsoft.com/office/officeart/2005/8/layout/hList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F618A6-70A0-4D4C-ADFF-C696D94B0843}"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fr-FR"/>
        </a:p>
      </dgm:t>
    </dgm:pt>
    <dgm:pt modelId="{6D61BFC2-9ED6-4456-B8BF-D1A62AC3AC39}">
      <dgm:prSet custT="1"/>
      <dgm:spPr>
        <a:solidFill>
          <a:srgbClr val="FFFFFF">
            <a:alpha val="80000"/>
          </a:srgbClr>
        </a:solidFill>
      </dgm:spPr>
      <dgm:t>
        <a:bodyPr/>
        <a:lstStyle/>
        <a:p>
          <a:pPr rtl="1"/>
          <a:r>
            <a:rPr lang="ar-SA" sz="2800" b="1" i="0" baseline="0" smtClean="0"/>
            <a:t>جذب السائحات</a:t>
          </a:r>
          <a:r>
            <a:rPr lang="fr-FR" sz="2800" b="0" i="0" baseline="0" smtClean="0"/>
            <a:t> </a:t>
          </a:r>
          <a:r>
            <a:rPr lang="ar-SA" sz="2800" b="0" i="0" baseline="0" smtClean="0"/>
            <a:t>واستقطاب فئات نسائية جديدة إلى الوجهات السياحية</a:t>
          </a:r>
          <a:r>
            <a:rPr lang="fr-FR" sz="2800" b="0" i="0" baseline="0" smtClean="0"/>
            <a:t>.</a:t>
          </a:r>
          <a:endParaRPr lang="fr-FR" sz="2800"/>
        </a:p>
      </dgm:t>
    </dgm:pt>
    <dgm:pt modelId="{36DBA562-06FC-42DD-A023-13DCC086A54D}" cxnId="{46DEF5A6-6DAD-498F-AB9E-C62673198931}" type="parTrans">
      <dgm:prSet/>
      <dgm:spPr/>
      <dgm:t>
        <a:bodyPr/>
        <a:lstStyle/>
        <a:p>
          <a:endParaRPr lang="fr-FR" sz="2000"/>
        </a:p>
      </dgm:t>
    </dgm:pt>
    <dgm:pt modelId="{5F97A184-B609-411E-B2A7-17489A1AC667}" cxnId="{46DEF5A6-6DAD-498F-AB9E-C62673198931}" type="sibTrans">
      <dgm:prSet/>
      <dgm:spPr/>
      <dgm:t>
        <a:bodyPr/>
        <a:lstStyle/>
        <a:p>
          <a:endParaRPr lang="fr-FR" sz="2000"/>
        </a:p>
      </dgm:t>
    </dgm:pt>
    <dgm:pt modelId="{E13ABE85-C329-439C-ACC5-DBDDB72AC577}">
      <dgm:prSet custT="1"/>
      <dgm:spPr>
        <a:solidFill>
          <a:srgbClr val="FFFFFF">
            <a:alpha val="80000"/>
          </a:srgbClr>
        </a:solidFill>
      </dgm:spPr>
      <dgm:t>
        <a:bodyPr/>
        <a:lstStyle/>
        <a:p>
          <a:pPr rtl="1"/>
          <a:r>
            <a:rPr lang="ar-SA" sz="2800" b="1" i="0" baseline="0" smtClean="0"/>
            <a:t>تعزيز تجربة السفر الآمنة والمريحة</a:t>
          </a:r>
          <a:r>
            <a:rPr lang="fr-FR" sz="2800" b="0" i="0" baseline="0" smtClean="0"/>
            <a:t> </a:t>
          </a:r>
          <a:r>
            <a:rPr lang="ar-SA" sz="2800" b="0" i="0" baseline="0" smtClean="0"/>
            <a:t>للنساء، خاصة المسافرات بمفردهن</a:t>
          </a:r>
          <a:r>
            <a:rPr lang="fr-FR" sz="2800" b="0" i="0" baseline="0" smtClean="0"/>
            <a:t>.</a:t>
          </a:r>
          <a:endParaRPr lang="fr-FR" sz="2800"/>
        </a:p>
      </dgm:t>
    </dgm:pt>
    <dgm:pt modelId="{53AD848A-4FBC-4A51-A109-B7A7D26A9905}" cxnId="{146B3731-99A7-45F8-8CE9-6BB56A58E37B}" type="parTrans">
      <dgm:prSet/>
      <dgm:spPr/>
      <dgm:t>
        <a:bodyPr/>
        <a:lstStyle/>
        <a:p>
          <a:endParaRPr lang="fr-FR" sz="2000"/>
        </a:p>
      </dgm:t>
    </dgm:pt>
    <dgm:pt modelId="{37C26C65-B1A0-4951-94BD-B13D095B8BA9}" cxnId="{146B3731-99A7-45F8-8CE9-6BB56A58E37B}" type="sibTrans">
      <dgm:prSet/>
      <dgm:spPr/>
      <dgm:t>
        <a:bodyPr/>
        <a:lstStyle/>
        <a:p>
          <a:endParaRPr lang="fr-FR" sz="2000"/>
        </a:p>
      </dgm:t>
    </dgm:pt>
    <dgm:pt modelId="{80F75C33-5F8E-483E-BC82-CD65DE746909}">
      <dgm:prSet custT="1"/>
      <dgm:spPr>
        <a:solidFill>
          <a:srgbClr val="FFFFFF">
            <a:alpha val="80000"/>
          </a:srgbClr>
        </a:solidFill>
      </dgm:spPr>
      <dgm:t>
        <a:bodyPr/>
        <a:lstStyle/>
        <a:p>
          <a:pPr rtl="1"/>
          <a:r>
            <a:rPr lang="ar-SA" sz="2800" b="1" i="0" baseline="0" smtClean="0"/>
            <a:t>تطوير منتجات سياحية متخصصة</a:t>
          </a:r>
          <a:r>
            <a:rPr lang="fr-FR" sz="2800" b="0" i="0" baseline="0" smtClean="0"/>
            <a:t> </a:t>
          </a:r>
          <a:r>
            <a:rPr lang="ar-SA" sz="2800" b="0" i="0" baseline="0" smtClean="0"/>
            <a:t>تلائم اهتمامات النساء مثل الرحلات الثقافية أو الصحية أو الاستجمامية</a:t>
          </a:r>
          <a:r>
            <a:rPr lang="fr-FR" sz="2800" b="0" i="0" baseline="0" smtClean="0"/>
            <a:t>.</a:t>
          </a:r>
          <a:endParaRPr lang="fr-FR" sz="2800"/>
        </a:p>
      </dgm:t>
    </dgm:pt>
    <dgm:pt modelId="{82996B96-DF5C-4C7C-A34A-615257880404}" cxnId="{DC97C681-BCA8-4977-944B-A83C4FFE532B}" type="parTrans">
      <dgm:prSet/>
      <dgm:spPr/>
      <dgm:t>
        <a:bodyPr/>
        <a:lstStyle/>
        <a:p>
          <a:endParaRPr lang="fr-FR" sz="2000"/>
        </a:p>
      </dgm:t>
    </dgm:pt>
    <dgm:pt modelId="{904F1E31-F0A9-4251-BA88-7CEF615BAD23}" cxnId="{DC97C681-BCA8-4977-944B-A83C4FFE532B}" type="sibTrans">
      <dgm:prSet/>
      <dgm:spPr/>
      <dgm:t>
        <a:bodyPr/>
        <a:lstStyle/>
        <a:p>
          <a:endParaRPr lang="fr-FR" sz="2000"/>
        </a:p>
      </dgm:t>
    </dgm:pt>
    <dgm:pt modelId="{F7A49781-6559-4D73-9DA9-B6831938AAB8}">
      <dgm:prSet custT="1"/>
      <dgm:spPr>
        <a:solidFill>
          <a:srgbClr val="FFFFFF">
            <a:alpha val="80000"/>
          </a:srgbClr>
        </a:solidFill>
      </dgm:spPr>
      <dgm:t>
        <a:bodyPr/>
        <a:lstStyle/>
        <a:p>
          <a:pPr rtl="1"/>
          <a:r>
            <a:rPr lang="ar-SA" sz="2800" b="1" i="0" baseline="0" smtClean="0"/>
            <a:t>تحقيق ميزة تنافسية</a:t>
          </a:r>
          <a:r>
            <a:rPr lang="fr-FR" sz="2800" b="0" i="0" baseline="0" smtClean="0"/>
            <a:t> </a:t>
          </a:r>
          <a:r>
            <a:rPr lang="ar-SA" sz="2800" b="0" i="0" baseline="0" smtClean="0"/>
            <a:t>للوجهات التي تضع احتياجات المرأة ضمن أولوياتها</a:t>
          </a:r>
          <a:r>
            <a:rPr lang="fr-FR" sz="2800" b="0" i="0" baseline="0" smtClean="0"/>
            <a:t>.</a:t>
          </a:r>
          <a:endParaRPr lang="fr-FR" sz="2800"/>
        </a:p>
      </dgm:t>
    </dgm:pt>
    <dgm:pt modelId="{EA304BC0-241F-443E-9BB0-7D1D6B2D3796}" cxnId="{20A3AA93-7638-4DC3-B060-6F12458BF3B9}" type="parTrans">
      <dgm:prSet/>
      <dgm:spPr/>
      <dgm:t>
        <a:bodyPr/>
        <a:lstStyle/>
        <a:p>
          <a:endParaRPr lang="fr-FR" sz="2000"/>
        </a:p>
      </dgm:t>
    </dgm:pt>
    <dgm:pt modelId="{04A37EEB-CF70-4903-BB45-BF9969C6EFCD}" cxnId="{20A3AA93-7638-4DC3-B060-6F12458BF3B9}" type="sibTrans">
      <dgm:prSet/>
      <dgm:spPr/>
      <dgm:t>
        <a:bodyPr/>
        <a:lstStyle/>
        <a:p>
          <a:endParaRPr lang="fr-FR" sz="2000"/>
        </a:p>
      </dgm:t>
    </dgm:pt>
    <dgm:pt modelId="{7EB7FE98-F029-431B-ACC3-60AB12B73D95}">
      <dgm:prSet custT="1"/>
      <dgm:spPr>
        <a:solidFill>
          <a:srgbClr val="FFFFFF">
            <a:alpha val="80000"/>
          </a:srgbClr>
        </a:solidFill>
      </dgm:spPr>
      <dgm:t>
        <a:bodyPr/>
        <a:lstStyle/>
        <a:p>
          <a:pPr rtl="1"/>
          <a:r>
            <a:rPr lang="ar-SA" sz="2800" b="1" i="0" baseline="0" smtClean="0"/>
            <a:t>المساهمة في تمكين المرأة اقتصاديًا واجتماعيًا</a:t>
          </a:r>
          <a:r>
            <a:rPr lang="fr-FR" sz="2800" b="0" i="0" baseline="0" smtClean="0"/>
            <a:t> </a:t>
          </a:r>
          <a:r>
            <a:rPr lang="ar-SA" sz="2800" b="0" i="0" baseline="0" smtClean="0"/>
            <a:t>عبر تشجيعها على السفر والمشاركة السياحية</a:t>
          </a:r>
          <a:r>
            <a:rPr lang="fr-FR" sz="2800" b="0" i="0" baseline="0" smtClean="0"/>
            <a:t>.</a:t>
          </a:r>
          <a:endParaRPr lang="fr-FR" sz="2800"/>
        </a:p>
      </dgm:t>
    </dgm:pt>
    <dgm:pt modelId="{F71FC00A-5FCC-43C3-894A-FB3062CBEABC}" cxnId="{AA36BBAF-7957-430D-A3CE-2DDEE83BCDE3}" type="parTrans">
      <dgm:prSet/>
      <dgm:spPr/>
      <dgm:t>
        <a:bodyPr/>
        <a:lstStyle/>
        <a:p>
          <a:endParaRPr lang="fr-FR" sz="2000"/>
        </a:p>
      </dgm:t>
    </dgm:pt>
    <dgm:pt modelId="{C0E267E5-5D0F-4D46-867B-622017F350BE}" cxnId="{AA36BBAF-7957-430D-A3CE-2DDEE83BCDE3}" type="sibTrans">
      <dgm:prSet/>
      <dgm:spPr/>
      <dgm:t>
        <a:bodyPr/>
        <a:lstStyle/>
        <a:p>
          <a:endParaRPr lang="fr-FR" sz="2000"/>
        </a:p>
      </dgm:t>
    </dgm:pt>
    <dgm:pt modelId="{B04589D5-EA1D-4E09-BB31-554C19E63E3F}" type="pres">
      <dgm:prSet presAssocID="{F3F618A6-70A0-4D4C-ADFF-C696D94B0843}" presName="linear" presStyleCnt="0">
        <dgm:presLayoutVars>
          <dgm:animLvl val="lvl"/>
          <dgm:resizeHandles val="exact"/>
        </dgm:presLayoutVars>
      </dgm:prSet>
      <dgm:spPr/>
    </dgm:pt>
    <dgm:pt modelId="{CE28A496-2F3A-4082-A0F3-978DD5B9C45C}" type="pres">
      <dgm:prSet presAssocID="{6D61BFC2-9ED6-4456-B8BF-D1A62AC3AC39}" presName="parentText" presStyleLbl="node1" presStyleIdx="0" presStyleCnt="5">
        <dgm:presLayoutVars>
          <dgm:chMax val="0"/>
          <dgm:bulletEnabled val="1"/>
        </dgm:presLayoutVars>
      </dgm:prSet>
      <dgm:spPr/>
    </dgm:pt>
    <dgm:pt modelId="{C7F18504-3689-459C-ACA6-C4A1079CE240}" type="pres">
      <dgm:prSet presAssocID="{5F97A184-B609-411E-B2A7-17489A1AC667}" presName="spacer" presStyleCnt="0"/>
      <dgm:spPr/>
    </dgm:pt>
    <dgm:pt modelId="{D9DDF093-2628-4886-BBC4-170B880BC7B8}" type="pres">
      <dgm:prSet presAssocID="{E13ABE85-C329-439C-ACC5-DBDDB72AC577}" presName="parentText" presStyleLbl="node1" presStyleIdx="1" presStyleCnt="5">
        <dgm:presLayoutVars>
          <dgm:chMax val="0"/>
          <dgm:bulletEnabled val="1"/>
        </dgm:presLayoutVars>
      </dgm:prSet>
      <dgm:spPr/>
    </dgm:pt>
    <dgm:pt modelId="{F6ACA583-21C8-487B-BADE-31EE1052D21B}" type="pres">
      <dgm:prSet presAssocID="{37C26C65-B1A0-4951-94BD-B13D095B8BA9}" presName="spacer" presStyleCnt="0"/>
      <dgm:spPr/>
    </dgm:pt>
    <dgm:pt modelId="{2389A76C-82B4-423B-B1A3-9F2F1E77E307}" type="pres">
      <dgm:prSet presAssocID="{80F75C33-5F8E-483E-BC82-CD65DE746909}" presName="parentText" presStyleLbl="node1" presStyleIdx="2" presStyleCnt="5">
        <dgm:presLayoutVars>
          <dgm:chMax val="0"/>
          <dgm:bulletEnabled val="1"/>
        </dgm:presLayoutVars>
      </dgm:prSet>
      <dgm:spPr/>
    </dgm:pt>
    <dgm:pt modelId="{035801DE-B0C8-48AF-9A0F-2F7DC9252737}" type="pres">
      <dgm:prSet presAssocID="{904F1E31-F0A9-4251-BA88-7CEF615BAD23}" presName="spacer" presStyleCnt="0"/>
      <dgm:spPr/>
    </dgm:pt>
    <dgm:pt modelId="{4A8DA588-504D-41CC-8069-6D3E72386E8D}" type="pres">
      <dgm:prSet presAssocID="{F7A49781-6559-4D73-9DA9-B6831938AAB8}" presName="parentText" presStyleLbl="node1" presStyleIdx="3" presStyleCnt="5">
        <dgm:presLayoutVars>
          <dgm:chMax val="0"/>
          <dgm:bulletEnabled val="1"/>
        </dgm:presLayoutVars>
      </dgm:prSet>
      <dgm:spPr/>
    </dgm:pt>
    <dgm:pt modelId="{3D1F4FE3-048D-4EB2-81C4-70873F648FCD}" type="pres">
      <dgm:prSet presAssocID="{04A37EEB-CF70-4903-BB45-BF9969C6EFCD}" presName="spacer" presStyleCnt="0"/>
      <dgm:spPr/>
    </dgm:pt>
    <dgm:pt modelId="{104ECD6D-AA4F-4606-81C9-4B65DA0FF4BD}" type="pres">
      <dgm:prSet presAssocID="{7EB7FE98-F029-431B-ACC3-60AB12B73D95}" presName="parentText" presStyleLbl="node1" presStyleIdx="4" presStyleCnt="5">
        <dgm:presLayoutVars>
          <dgm:chMax val="0"/>
          <dgm:bulletEnabled val="1"/>
        </dgm:presLayoutVars>
      </dgm:prSet>
      <dgm:spPr/>
    </dgm:pt>
  </dgm:ptLst>
  <dgm:cxnLst>
    <dgm:cxn modelId="{46DEF5A6-6DAD-498F-AB9E-C62673198931}" srcId="{F3F618A6-70A0-4D4C-ADFF-C696D94B0843}" destId="{6D61BFC2-9ED6-4456-B8BF-D1A62AC3AC39}" srcOrd="0" destOrd="0" parTransId="{36DBA562-06FC-42DD-A023-13DCC086A54D}" sibTransId="{5F97A184-B609-411E-B2A7-17489A1AC667}"/>
    <dgm:cxn modelId="{32433D2D-1C5A-4492-9F4E-DC303D19FB21}" type="presOf" srcId="{F7A49781-6559-4D73-9DA9-B6831938AAB8}" destId="{4A8DA588-504D-41CC-8069-6D3E72386E8D}" srcOrd="0" destOrd="0" presId="urn:microsoft.com/office/officeart/2005/8/layout/vList2"/>
    <dgm:cxn modelId="{EAEC2774-B486-4B02-B7D1-1A02A5DCBA63}" type="presOf" srcId="{6D61BFC2-9ED6-4456-B8BF-D1A62AC3AC39}" destId="{CE28A496-2F3A-4082-A0F3-978DD5B9C45C}" srcOrd="0" destOrd="0" presId="urn:microsoft.com/office/officeart/2005/8/layout/vList2"/>
    <dgm:cxn modelId="{25CF221A-BC0C-49CF-AC06-B0F07FA678C8}" type="presOf" srcId="{7EB7FE98-F029-431B-ACC3-60AB12B73D95}" destId="{104ECD6D-AA4F-4606-81C9-4B65DA0FF4BD}" srcOrd="0" destOrd="0" presId="urn:microsoft.com/office/officeart/2005/8/layout/vList2"/>
    <dgm:cxn modelId="{FD468E9B-D1AB-44C6-AA5D-FF8F0BDD2D34}" type="presOf" srcId="{E13ABE85-C329-439C-ACC5-DBDDB72AC577}" destId="{D9DDF093-2628-4886-BBC4-170B880BC7B8}" srcOrd="0" destOrd="0" presId="urn:microsoft.com/office/officeart/2005/8/layout/vList2"/>
    <dgm:cxn modelId="{23105B4F-93FF-4B4D-A5EA-46253AE1E05E}" type="presOf" srcId="{F3F618A6-70A0-4D4C-ADFF-C696D94B0843}" destId="{B04589D5-EA1D-4E09-BB31-554C19E63E3F}" srcOrd="0" destOrd="0" presId="urn:microsoft.com/office/officeart/2005/8/layout/vList2"/>
    <dgm:cxn modelId="{57CB11F7-70C4-489A-8AA3-D39CC0C9D40F}" type="presOf" srcId="{80F75C33-5F8E-483E-BC82-CD65DE746909}" destId="{2389A76C-82B4-423B-B1A3-9F2F1E77E307}" srcOrd="0" destOrd="0" presId="urn:microsoft.com/office/officeart/2005/8/layout/vList2"/>
    <dgm:cxn modelId="{20A3AA93-7638-4DC3-B060-6F12458BF3B9}" srcId="{F3F618A6-70A0-4D4C-ADFF-C696D94B0843}" destId="{F7A49781-6559-4D73-9DA9-B6831938AAB8}" srcOrd="3" destOrd="0" parTransId="{EA304BC0-241F-443E-9BB0-7D1D6B2D3796}" sibTransId="{04A37EEB-CF70-4903-BB45-BF9969C6EFCD}"/>
    <dgm:cxn modelId="{AA36BBAF-7957-430D-A3CE-2DDEE83BCDE3}" srcId="{F3F618A6-70A0-4D4C-ADFF-C696D94B0843}" destId="{7EB7FE98-F029-431B-ACC3-60AB12B73D95}" srcOrd="4" destOrd="0" parTransId="{F71FC00A-5FCC-43C3-894A-FB3062CBEABC}" sibTransId="{C0E267E5-5D0F-4D46-867B-622017F350BE}"/>
    <dgm:cxn modelId="{146B3731-99A7-45F8-8CE9-6BB56A58E37B}" srcId="{F3F618A6-70A0-4D4C-ADFF-C696D94B0843}" destId="{E13ABE85-C329-439C-ACC5-DBDDB72AC577}" srcOrd="1" destOrd="0" parTransId="{53AD848A-4FBC-4A51-A109-B7A7D26A9905}" sibTransId="{37C26C65-B1A0-4951-94BD-B13D095B8BA9}"/>
    <dgm:cxn modelId="{DC97C681-BCA8-4977-944B-A83C4FFE532B}" srcId="{F3F618A6-70A0-4D4C-ADFF-C696D94B0843}" destId="{80F75C33-5F8E-483E-BC82-CD65DE746909}" srcOrd="2" destOrd="0" parTransId="{82996B96-DF5C-4C7C-A34A-615257880404}" sibTransId="{904F1E31-F0A9-4251-BA88-7CEF615BAD23}"/>
    <dgm:cxn modelId="{4FB50536-D81E-404C-B9D6-A4985EE8FE45}" type="presParOf" srcId="{B04589D5-EA1D-4E09-BB31-554C19E63E3F}" destId="{CE28A496-2F3A-4082-A0F3-978DD5B9C45C}" srcOrd="0" destOrd="0" presId="urn:microsoft.com/office/officeart/2005/8/layout/vList2"/>
    <dgm:cxn modelId="{346D3D72-6AC7-4CB7-AF83-36E74822D783}" type="presParOf" srcId="{B04589D5-EA1D-4E09-BB31-554C19E63E3F}" destId="{C7F18504-3689-459C-ACA6-C4A1079CE240}" srcOrd="1" destOrd="0" presId="urn:microsoft.com/office/officeart/2005/8/layout/vList2"/>
    <dgm:cxn modelId="{4628A017-F95C-4C1D-AEC5-51F214A4D0BA}" type="presParOf" srcId="{B04589D5-EA1D-4E09-BB31-554C19E63E3F}" destId="{D9DDF093-2628-4886-BBC4-170B880BC7B8}" srcOrd="2" destOrd="0" presId="urn:microsoft.com/office/officeart/2005/8/layout/vList2"/>
    <dgm:cxn modelId="{AD415779-CF96-4F56-9901-78E51D2FAB84}" type="presParOf" srcId="{B04589D5-EA1D-4E09-BB31-554C19E63E3F}" destId="{F6ACA583-21C8-487B-BADE-31EE1052D21B}" srcOrd="3" destOrd="0" presId="urn:microsoft.com/office/officeart/2005/8/layout/vList2"/>
    <dgm:cxn modelId="{E7FAC135-D0EB-4636-8B7E-49F8B4A22FA9}" type="presParOf" srcId="{B04589D5-EA1D-4E09-BB31-554C19E63E3F}" destId="{2389A76C-82B4-423B-B1A3-9F2F1E77E307}" srcOrd="4" destOrd="0" presId="urn:microsoft.com/office/officeart/2005/8/layout/vList2"/>
    <dgm:cxn modelId="{D75C38CB-BB04-4E2A-89C2-D6E6D719720D}" type="presParOf" srcId="{B04589D5-EA1D-4E09-BB31-554C19E63E3F}" destId="{035801DE-B0C8-48AF-9A0F-2F7DC9252737}" srcOrd="5" destOrd="0" presId="urn:microsoft.com/office/officeart/2005/8/layout/vList2"/>
    <dgm:cxn modelId="{5F03B7C3-CD26-437D-BAB9-4AF7CF5FFBA9}" type="presParOf" srcId="{B04589D5-EA1D-4E09-BB31-554C19E63E3F}" destId="{4A8DA588-504D-41CC-8069-6D3E72386E8D}" srcOrd="6" destOrd="0" presId="urn:microsoft.com/office/officeart/2005/8/layout/vList2"/>
    <dgm:cxn modelId="{DF80DA22-FCDE-406B-86A4-0F899B560E56}" type="presParOf" srcId="{B04589D5-EA1D-4E09-BB31-554C19E63E3F}" destId="{3D1F4FE3-048D-4EB2-81C4-70873F648FCD}" srcOrd="7" destOrd="0" presId="urn:microsoft.com/office/officeart/2005/8/layout/vList2"/>
    <dgm:cxn modelId="{FE636BF8-B771-491E-8B6A-677685AD891A}" type="presParOf" srcId="{B04589D5-EA1D-4E09-BB31-554C19E63E3F}" destId="{104ECD6D-AA4F-4606-81C9-4B65DA0FF4B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9E388B-6595-4823-B261-E0DA4BDEC3AC}"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fr-FR"/>
        </a:p>
      </dgm:t>
    </dgm:pt>
    <dgm:pt modelId="{D6419F29-4843-45CF-8D9B-587C3EEA38ED}">
      <dgm:prSet custT="1"/>
      <dgm:spPr>
        <a:solidFill>
          <a:srgbClr val="FFFFFF">
            <a:alpha val="80000"/>
          </a:srgbClr>
        </a:solidFill>
      </dgm:spPr>
      <dgm:t>
        <a:bodyPr/>
        <a:lstStyle/>
        <a:p>
          <a:pPr rtl="1"/>
          <a:r>
            <a:rPr lang="ar-DZ" sz="2400" b="1" i="0" baseline="0" dirty="0" smtClean="0"/>
            <a:t>تنظيم رحلات موجهة للنساء فقط، تشمل أنشطة كاليوغا، التسوق، الطهي، أو اكتشاف التراث الثقافي.</a:t>
          </a:r>
          <a:endParaRPr lang="fr-FR" sz="2400" b="1" dirty="0"/>
        </a:p>
      </dgm:t>
    </dgm:pt>
    <dgm:pt modelId="{255ED392-00C7-436B-BE45-0CE7537C078B}" cxnId="{9BEDEA1F-42BF-4A5D-B44C-88FAD4F9BA05}" type="parTrans">
      <dgm:prSet/>
      <dgm:spPr/>
      <dgm:t>
        <a:bodyPr/>
        <a:lstStyle/>
        <a:p>
          <a:endParaRPr lang="fr-FR" sz="2000" b="1"/>
        </a:p>
      </dgm:t>
    </dgm:pt>
    <dgm:pt modelId="{3C4F9F50-98EB-4E08-926A-5A0EBDBF65F1}" cxnId="{9BEDEA1F-42BF-4A5D-B44C-88FAD4F9BA05}" type="sibTrans">
      <dgm:prSet/>
      <dgm:spPr/>
      <dgm:t>
        <a:bodyPr/>
        <a:lstStyle/>
        <a:p>
          <a:endParaRPr lang="fr-FR" sz="2000" b="1"/>
        </a:p>
      </dgm:t>
    </dgm:pt>
    <dgm:pt modelId="{B53FAC76-969A-4C28-A3E5-67619328A8DA}">
      <dgm:prSet custT="1"/>
      <dgm:spPr>
        <a:solidFill>
          <a:srgbClr val="FFFFFF">
            <a:alpha val="80000"/>
          </a:srgbClr>
        </a:solidFill>
      </dgm:spPr>
      <dgm:t>
        <a:bodyPr/>
        <a:lstStyle/>
        <a:p>
          <a:pPr rtl="1"/>
          <a:r>
            <a:rPr lang="ar-DZ" sz="2400" b="1" i="0" baseline="0" dirty="0" smtClean="0"/>
            <a:t>استهداف النساء العاملات أو المستقلات ماليًا عبر عروض مرنة تناسب جداولهن.</a:t>
          </a:r>
          <a:endParaRPr lang="fr-FR" sz="2400" b="1" dirty="0"/>
        </a:p>
      </dgm:t>
    </dgm:pt>
    <dgm:pt modelId="{E3EA0E51-7189-4A37-9DE5-58D22DDD16ED}" cxnId="{63C77D0A-BAD9-4516-AD4F-2CB96560614C}" type="parTrans">
      <dgm:prSet/>
      <dgm:spPr/>
      <dgm:t>
        <a:bodyPr/>
        <a:lstStyle/>
        <a:p>
          <a:endParaRPr lang="fr-FR" sz="2000" b="1"/>
        </a:p>
      </dgm:t>
    </dgm:pt>
    <dgm:pt modelId="{DE21A6A4-26A2-4044-BB69-6655F80FA9F9}" cxnId="{63C77D0A-BAD9-4516-AD4F-2CB96560614C}" type="sibTrans">
      <dgm:prSet/>
      <dgm:spPr/>
      <dgm:t>
        <a:bodyPr/>
        <a:lstStyle/>
        <a:p>
          <a:endParaRPr lang="fr-FR" sz="2000" b="1"/>
        </a:p>
      </dgm:t>
    </dgm:pt>
    <dgm:pt modelId="{F927B0E4-6B2C-4F6E-93DA-09BEBF43CEE3}">
      <dgm:prSet custT="1"/>
      <dgm:spPr>
        <a:solidFill>
          <a:srgbClr val="FFFFFF">
            <a:alpha val="80000"/>
          </a:srgbClr>
        </a:solidFill>
      </dgm:spPr>
      <dgm:t>
        <a:bodyPr/>
        <a:lstStyle/>
        <a:p>
          <a:pPr rtl="1"/>
          <a:r>
            <a:rPr lang="ar-DZ" sz="2400" b="1" i="0" baseline="0" dirty="0" smtClean="0"/>
            <a:t>تطوير منتجات سياحية رقمية (تطبيقات، محتوى رقمي، تجارب افتراضية) تتحدث بلغة النساء واهتماماتهن.</a:t>
          </a:r>
          <a:endParaRPr lang="fr-FR" sz="2400" b="1" dirty="0"/>
        </a:p>
      </dgm:t>
    </dgm:pt>
    <dgm:pt modelId="{56B9F259-F4D4-40DD-8676-0AFE9BA47FF1}" cxnId="{20173398-8EF4-424F-B7C0-C19892F95468}" type="parTrans">
      <dgm:prSet/>
      <dgm:spPr/>
      <dgm:t>
        <a:bodyPr/>
        <a:lstStyle/>
        <a:p>
          <a:endParaRPr lang="fr-FR" sz="2000" b="1"/>
        </a:p>
      </dgm:t>
    </dgm:pt>
    <dgm:pt modelId="{4858E76E-9598-49EF-8ECF-BA4B625D69C1}" cxnId="{20173398-8EF4-424F-B7C0-C19892F95468}" type="sibTrans">
      <dgm:prSet/>
      <dgm:spPr/>
      <dgm:t>
        <a:bodyPr/>
        <a:lstStyle/>
        <a:p>
          <a:endParaRPr lang="fr-FR" sz="2000" b="1"/>
        </a:p>
      </dgm:t>
    </dgm:pt>
    <dgm:pt modelId="{204C7252-79BB-4591-A409-7625703C0B01}">
      <dgm:prSet custT="1"/>
      <dgm:spPr>
        <a:solidFill>
          <a:srgbClr val="FFFFFF">
            <a:alpha val="80000"/>
          </a:srgbClr>
        </a:solidFill>
      </dgm:spPr>
      <dgm:t>
        <a:bodyPr/>
        <a:lstStyle/>
        <a:p>
          <a:pPr rtl="1"/>
          <a:r>
            <a:rPr lang="ar-DZ" sz="2400" b="1" i="0" baseline="0" dirty="0" smtClean="0"/>
            <a:t>التعاون مع المؤثرات على وسائل التواصل الاجتماعي للترويج للوجهات السياحية.</a:t>
          </a:r>
          <a:endParaRPr lang="fr-FR" sz="2400" b="1" dirty="0"/>
        </a:p>
      </dgm:t>
    </dgm:pt>
    <dgm:pt modelId="{766D63FA-BB32-4961-9655-230997F4CF3A}" cxnId="{33467103-498A-460E-9179-750698954E52}" type="parTrans">
      <dgm:prSet/>
      <dgm:spPr/>
      <dgm:t>
        <a:bodyPr/>
        <a:lstStyle/>
        <a:p>
          <a:endParaRPr lang="fr-FR" sz="2000" b="1"/>
        </a:p>
      </dgm:t>
    </dgm:pt>
    <dgm:pt modelId="{1F691779-87C7-410A-8ACA-0D47FA3533A9}" cxnId="{33467103-498A-460E-9179-750698954E52}" type="sibTrans">
      <dgm:prSet/>
      <dgm:spPr/>
      <dgm:t>
        <a:bodyPr/>
        <a:lstStyle/>
        <a:p>
          <a:endParaRPr lang="fr-FR" sz="2000" b="1"/>
        </a:p>
      </dgm:t>
    </dgm:pt>
    <dgm:pt modelId="{5AD50B19-BC4B-4C15-BFD4-CA68FF1B0AE6}" type="pres">
      <dgm:prSet presAssocID="{A99E388B-6595-4823-B261-E0DA4BDEC3AC}" presName="Name0" presStyleCnt="0">
        <dgm:presLayoutVars>
          <dgm:chMax val="7"/>
          <dgm:chPref val="7"/>
          <dgm:dir val="rev"/>
        </dgm:presLayoutVars>
      </dgm:prSet>
      <dgm:spPr/>
    </dgm:pt>
    <dgm:pt modelId="{1D9457FA-D931-4317-9C73-914ED6132F07}" type="pres">
      <dgm:prSet presAssocID="{A99E388B-6595-4823-B261-E0DA4BDEC3AC}" presName="Name1" presStyleCnt="0"/>
      <dgm:spPr/>
    </dgm:pt>
    <dgm:pt modelId="{67135967-5AC4-475C-9B3B-3F9641C9C58B}" type="pres">
      <dgm:prSet presAssocID="{A99E388B-6595-4823-B261-E0DA4BDEC3AC}" presName="cycle" presStyleCnt="0"/>
      <dgm:spPr/>
    </dgm:pt>
    <dgm:pt modelId="{8C7C05EC-3E95-4F55-B972-34BC80FC3E1D}" type="pres">
      <dgm:prSet presAssocID="{A99E388B-6595-4823-B261-E0DA4BDEC3AC}" presName="srcNode" presStyleLbl="node1" presStyleIdx="0" presStyleCnt="4"/>
      <dgm:spPr/>
    </dgm:pt>
    <dgm:pt modelId="{8720ED90-6A21-44FD-8FC4-4BC1A3490E65}" type="pres">
      <dgm:prSet presAssocID="{A99E388B-6595-4823-B261-E0DA4BDEC3AC}" presName="conn" presStyleLbl="parChTrans1D2" presStyleIdx="0" presStyleCnt="1"/>
      <dgm:spPr/>
    </dgm:pt>
    <dgm:pt modelId="{E0202892-02F2-4771-8720-DB6C0196A3EF}" type="pres">
      <dgm:prSet presAssocID="{A99E388B-6595-4823-B261-E0DA4BDEC3AC}" presName="extraNode" presStyleLbl="node1" presStyleIdx="0" presStyleCnt="4"/>
      <dgm:spPr/>
    </dgm:pt>
    <dgm:pt modelId="{3F53F0CD-ACC2-4CAB-BA33-FB3871112981}" type="pres">
      <dgm:prSet presAssocID="{A99E388B-6595-4823-B261-E0DA4BDEC3AC}" presName="dstNode" presStyleLbl="node1" presStyleIdx="0" presStyleCnt="4"/>
      <dgm:spPr/>
    </dgm:pt>
    <dgm:pt modelId="{51205839-AEC9-48D4-8EC2-5AEE6CFDF23C}" type="pres">
      <dgm:prSet presAssocID="{D6419F29-4843-45CF-8D9B-587C3EEA38ED}" presName="text_1" presStyleLbl="node1" presStyleIdx="0" presStyleCnt="4">
        <dgm:presLayoutVars>
          <dgm:bulletEnabled val="1"/>
        </dgm:presLayoutVars>
      </dgm:prSet>
      <dgm:spPr/>
      <dgm:t>
        <a:bodyPr/>
        <a:lstStyle/>
        <a:p>
          <a:endParaRPr lang="fr-FR"/>
        </a:p>
      </dgm:t>
    </dgm:pt>
    <dgm:pt modelId="{2DEDB41E-6553-45D7-8842-1B0CB257244C}" type="pres">
      <dgm:prSet presAssocID="{D6419F29-4843-45CF-8D9B-587C3EEA38ED}" presName="accent_1" presStyleCnt="0"/>
      <dgm:spPr/>
    </dgm:pt>
    <dgm:pt modelId="{52EF2A21-7C6D-402B-AF4B-63A23EE5ABA9}" type="pres">
      <dgm:prSet presAssocID="{D6419F29-4843-45CF-8D9B-587C3EEA38ED}" presName="accentRepeatNode" presStyleLbl="solidFgAcc1" presStyleIdx="0" presStyleCnt="4"/>
      <dgm:spPr/>
    </dgm:pt>
    <dgm:pt modelId="{79881DB3-B575-47CD-B3A0-5A7349F3503B}" type="pres">
      <dgm:prSet presAssocID="{B53FAC76-969A-4C28-A3E5-67619328A8DA}" presName="text_2" presStyleLbl="node1" presStyleIdx="1" presStyleCnt="4">
        <dgm:presLayoutVars>
          <dgm:bulletEnabled val="1"/>
        </dgm:presLayoutVars>
      </dgm:prSet>
      <dgm:spPr/>
      <dgm:t>
        <a:bodyPr/>
        <a:lstStyle/>
        <a:p>
          <a:endParaRPr lang="fr-FR"/>
        </a:p>
      </dgm:t>
    </dgm:pt>
    <dgm:pt modelId="{18426D9D-F77C-414B-9413-F926925F9F8B}" type="pres">
      <dgm:prSet presAssocID="{B53FAC76-969A-4C28-A3E5-67619328A8DA}" presName="accent_2" presStyleCnt="0"/>
      <dgm:spPr/>
    </dgm:pt>
    <dgm:pt modelId="{227A54D7-19DB-4E90-92A1-2932746F4678}" type="pres">
      <dgm:prSet presAssocID="{B53FAC76-969A-4C28-A3E5-67619328A8DA}" presName="accentRepeatNode" presStyleLbl="solidFgAcc1" presStyleIdx="1" presStyleCnt="4"/>
      <dgm:spPr/>
    </dgm:pt>
    <dgm:pt modelId="{D4424F50-059A-463C-AA8A-F309FA534E27}" type="pres">
      <dgm:prSet presAssocID="{F927B0E4-6B2C-4F6E-93DA-09BEBF43CEE3}" presName="text_3" presStyleLbl="node1" presStyleIdx="2" presStyleCnt="4">
        <dgm:presLayoutVars>
          <dgm:bulletEnabled val="1"/>
        </dgm:presLayoutVars>
      </dgm:prSet>
      <dgm:spPr/>
      <dgm:t>
        <a:bodyPr/>
        <a:lstStyle/>
        <a:p>
          <a:endParaRPr lang="fr-FR"/>
        </a:p>
      </dgm:t>
    </dgm:pt>
    <dgm:pt modelId="{7DE6B62B-69B1-460C-B8E2-A0C98D23DBBC}" type="pres">
      <dgm:prSet presAssocID="{F927B0E4-6B2C-4F6E-93DA-09BEBF43CEE3}" presName="accent_3" presStyleCnt="0"/>
      <dgm:spPr/>
    </dgm:pt>
    <dgm:pt modelId="{33BEFBB2-D3B0-4993-8218-098C48F61069}" type="pres">
      <dgm:prSet presAssocID="{F927B0E4-6B2C-4F6E-93DA-09BEBF43CEE3}" presName="accentRepeatNode" presStyleLbl="solidFgAcc1" presStyleIdx="2" presStyleCnt="4"/>
      <dgm:spPr/>
    </dgm:pt>
    <dgm:pt modelId="{6F5D9F58-AC5F-4803-8D1F-EB6D991FCCAD}" type="pres">
      <dgm:prSet presAssocID="{204C7252-79BB-4591-A409-7625703C0B01}" presName="text_4" presStyleLbl="node1" presStyleIdx="3" presStyleCnt="4">
        <dgm:presLayoutVars>
          <dgm:bulletEnabled val="1"/>
        </dgm:presLayoutVars>
      </dgm:prSet>
      <dgm:spPr/>
    </dgm:pt>
    <dgm:pt modelId="{6EE64B59-5A01-44D6-A0AA-3A8C0EA4FA6A}" type="pres">
      <dgm:prSet presAssocID="{204C7252-79BB-4591-A409-7625703C0B01}" presName="accent_4" presStyleCnt="0"/>
      <dgm:spPr/>
    </dgm:pt>
    <dgm:pt modelId="{52C76D99-3D42-49E8-9D00-D4D8AF1A8773}" type="pres">
      <dgm:prSet presAssocID="{204C7252-79BB-4591-A409-7625703C0B01}" presName="accentRepeatNode" presStyleLbl="solidFgAcc1" presStyleIdx="3" presStyleCnt="4"/>
      <dgm:spPr/>
    </dgm:pt>
  </dgm:ptLst>
  <dgm:cxnLst>
    <dgm:cxn modelId="{9BEDEA1F-42BF-4A5D-B44C-88FAD4F9BA05}" srcId="{A99E388B-6595-4823-B261-E0DA4BDEC3AC}" destId="{D6419F29-4843-45CF-8D9B-587C3EEA38ED}" srcOrd="0" destOrd="0" parTransId="{255ED392-00C7-436B-BE45-0CE7537C078B}" sibTransId="{3C4F9F50-98EB-4E08-926A-5A0EBDBF65F1}"/>
    <dgm:cxn modelId="{FC2BF8EE-875F-42E9-9F83-6A09CF606B2F}" type="presOf" srcId="{A99E388B-6595-4823-B261-E0DA4BDEC3AC}" destId="{5AD50B19-BC4B-4C15-BFD4-CA68FF1B0AE6}" srcOrd="0" destOrd="0" presId="urn:microsoft.com/office/officeart/2008/layout/VerticalCurvedList"/>
    <dgm:cxn modelId="{65AC57DE-84D9-435A-9B2B-6E12D7ED57C8}" type="presOf" srcId="{D6419F29-4843-45CF-8D9B-587C3EEA38ED}" destId="{51205839-AEC9-48D4-8EC2-5AEE6CFDF23C}" srcOrd="0" destOrd="0" presId="urn:microsoft.com/office/officeart/2008/layout/VerticalCurvedList"/>
    <dgm:cxn modelId="{A4967CF4-8925-44FA-8C52-B8B29FBFD598}" type="presOf" srcId="{B53FAC76-969A-4C28-A3E5-67619328A8DA}" destId="{79881DB3-B575-47CD-B3A0-5A7349F3503B}" srcOrd="0" destOrd="0" presId="urn:microsoft.com/office/officeart/2008/layout/VerticalCurvedList"/>
    <dgm:cxn modelId="{20173398-8EF4-424F-B7C0-C19892F95468}" srcId="{A99E388B-6595-4823-B261-E0DA4BDEC3AC}" destId="{F927B0E4-6B2C-4F6E-93DA-09BEBF43CEE3}" srcOrd="2" destOrd="0" parTransId="{56B9F259-F4D4-40DD-8676-0AFE9BA47FF1}" sibTransId="{4858E76E-9598-49EF-8ECF-BA4B625D69C1}"/>
    <dgm:cxn modelId="{1F35CA47-5BB7-4F94-B3B4-66683BA14A1F}" type="presOf" srcId="{3C4F9F50-98EB-4E08-926A-5A0EBDBF65F1}" destId="{8720ED90-6A21-44FD-8FC4-4BC1A3490E65}" srcOrd="0" destOrd="0" presId="urn:microsoft.com/office/officeart/2008/layout/VerticalCurvedList"/>
    <dgm:cxn modelId="{63C77D0A-BAD9-4516-AD4F-2CB96560614C}" srcId="{A99E388B-6595-4823-B261-E0DA4BDEC3AC}" destId="{B53FAC76-969A-4C28-A3E5-67619328A8DA}" srcOrd="1" destOrd="0" parTransId="{E3EA0E51-7189-4A37-9DE5-58D22DDD16ED}" sibTransId="{DE21A6A4-26A2-4044-BB69-6655F80FA9F9}"/>
    <dgm:cxn modelId="{C513067D-E3E8-4A41-B395-269CA37EC719}" type="presOf" srcId="{F927B0E4-6B2C-4F6E-93DA-09BEBF43CEE3}" destId="{D4424F50-059A-463C-AA8A-F309FA534E27}" srcOrd="0" destOrd="0" presId="urn:microsoft.com/office/officeart/2008/layout/VerticalCurvedList"/>
    <dgm:cxn modelId="{33467103-498A-460E-9179-750698954E52}" srcId="{A99E388B-6595-4823-B261-E0DA4BDEC3AC}" destId="{204C7252-79BB-4591-A409-7625703C0B01}" srcOrd="3" destOrd="0" parTransId="{766D63FA-BB32-4961-9655-230997F4CF3A}" sibTransId="{1F691779-87C7-410A-8ACA-0D47FA3533A9}"/>
    <dgm:cxn modelId="{F227C847-4D28-41A2-8A26-DB0B39B49488}" type="presOf" srcId="{204C7252-79BB-4591-A409-7625703C0B01}" destId="{6F5D9F58-AC5F-4803-8D1F-EB6D991FCCAD}" srcOrd="0" destOrd="0" presId="urn:microsoft.com/office/officeart/2008/layout/VerticalCurvedList"/>
    <dgm:cxn modelId="{80FEA120-948A-466A-9697-44F8446016F5}" type="presParOf" srcId="{5AD50B19-BC4B-4C15-BFD4-CA68FF1B0AE6}" destId="{1D9457FA-D931-4317-9C73-914ED6132F07}" srcOrd="0" destOrd="0" presId="urn:microsoft.com/office/officeart/2008/layout/VerticalCurvedList"/>
    <dgm:cxn modelId="{EADBFCEE-C1B9-4673-9BFF-EB03CFD4DC76}" type="presParOf" srcId="{1D9457FA-D931-4317-9C73-914ED6132F07}" destId="{67135967-5AC4-475C-9B3B-3F9641C9C58B}" srcOrd="0" destOrd="0" presId="urn:microsoft.com/office/officeart/2008/layout/VerticalCurvedList"/>
    <dgm:cxn modelId="{D214FA5D-0925-4275-9B01-17D7CCC58E9A}" type="presParOf" srcId="{67135967-5AC4-475C-9B3B-3F9641C9C58B}" destId="{8C7C05EC-3E95-4F55-B972-34BC80FC3E1D}" srcOrd="0" destOrd="0" presId="urn:microsoft.com/office/officeart/2008/layout/VerticalCurvedList"/>
    <dgm:cxn modelId="{F91522F9-3DA1-4033-8CDC-22E2F68AD8F2}" type="presParOf" srcId="{67135967-5AC4-475C-9B3B-3F9641C9C58B}" destId="{8720ED90-6A21-44FD-8FC4-4BC1A3490E65}" srcOrd="1" destOrd="0" presId="urn:microsoft.com/office/officeart/2008/layout/VerticalCurvedList"/>
    <dgm:cxn modelId="{D6BC4184-C229-49F7-8F62-97BC4DBBD629}" type="presParOf" srcId="{67135967-5AC4-475C-9B3B-3F9641C9C58B}" destId="{E0202892-02F2-4771-8720-DB6C0196A3EF}" srcOrd="2" destOrd="0" presId="urn:microsoft.com/office/officeart/2008/layout/VerticalCurvedList"/>
    <dgm:cxn modelId="{79394CA6-9E4B-4B0A-8E77-B6307D4CB3E0}" type="presParOf" srcId="{67135967-5AC4-475C-9B3B-3F9641C9C58B}" destId="{3F53F0CD-ACC2-4CAB-BA33-FB3871112981}" srcOrd="3" destOrd="0" presId="urn:microsoft.com/office/officeart/2008/layout/VerticalCurvedList"/>
    <dgm:cxn modelId="{624FA247-B685-4D71-B915-238900A645E4}" type="presParOf" srcId="{1D9457FA-D931-4317-9C73-914ED6132F07}" destId="{51205839-AEC9-48D4-8EC2-5AEE6CFDF23C}" srcOrd="1" destOrd="0" presId="urn:microsoft.com/office/officeart/2008/layout/VerticalCurvedList"/>
    <dgm:cxn modelId="{379CC747-9A4D-4512-BD83-D7F11F5FCD87}" type="presParOf" srcId="{1D9457FA-D931-4317-9C73-914ED6132F07}" destId="{2DEDB41E-6553-45D7-8842-1B0CB257244C}" srcOrd="2" destOrd="0" presId="urn:microsoft.com/office/officeart/2008/layout/VerticalCurvedList"/>
    <dgm:cxn modelId="{D2C398D5-1C9B-4468-BF6D-43616964F4DD}" type="presParOf" srcId="{2DEDB41E-6553-45D7-8842-1B0CB257244C}" destId="{52EF2A21-7C6D-402B-AF4B-63A23EE5ABA9}" srcOrd="0" destOrd="0" presId="urn:microsoft.com/office/officeart/2008/layout/VerticalCurvedList"/>
    <dgm:cxn modelId="{C2763D2A-A884-4C9D-9208-7C9EE9AD29ED}" type="presParOf" srcId="{1D9457FA-D931-4317-9C73-914ED6132F07}" destId="{79881DB3-B575-47CD-B3A0-5A7349F3503B}" srcOrd="3" destOrd="0" presId="urn:microsoft.com/office/officeart/2008/layout/VerticalCurvedList"/>
    <dgm:cxn modelId="{57D0DC07-F062-4B4C-B09B-D7CAB601E5AE}" type="presParOf" srcId="{1D9457FA-D931-4317-9C73-914ED6132F07}" destId="{18426D9D-F77C-414B-9413-F926925F9F8B}" srcOrd="4" destOrd="0" presId="urn:microsoft.com/office/officeart/2008/layout/VerticalCurvedList"/>
    <dgm:cxn modelId="{DAF2BC34-F849-460B-B4FB-F07C8E43B33B}" type="presParOf" srcId="{18426D9D-F77C-414B-9413-F926925F9F8B}" destId="{227A54D7-19DB-4E90-92A1-2932746F4678}" srcOrd="0" destOrd="0" presId="urn:microsoft.com/office/officeart/2008/layout/VerticalCurvedList"/>
    <dgm:cxn modelId="{60802991-2E98-4144-9401-2BF5CB2A9D66}" type="presParOf" srcId="{1D9457FA-D931-4317-9C73-914ED6132F07}" destId="{D4424F50-059A-463C-AA8A-F309FA534E27}" srcOrd="5" destOrd="0" presId="urn:microsoft.com/office/officeart/2008/layout/VerticalCurvedList"/>
    <dgm:cxn modelId="{A98B968E-A499-4CC8-9A34-4F867B024D60}" type="presParOf" srcId="{1D9457FA-D931-4317-9C73-914ED6132F07}" destId="{7DE6B62B-69B1-460C-B8E2-A0C98D23DBBC}" srcOrd="6" destOrd="0" presId="urn:microsoft.com/office/officeart/2008/layout/VerticalCurvedList"/>
    <dgm:cxn modelId="{7799CD1C-3740-4892-87E6-75416B9947C1}" type="presParOf" srcId="{7DE6B62B-69B1-460C-B8E2-A0C98D23DBBC}" destId="{33BEFBB2-D3B0-4993-8218-098C48F61069}" srcOrd="0" destOrd="0" presId="urn:microsoft.com/office/officeart/2008/layout/VerticalCurvedList"/>
    <dgm:cxn modelId="{CC4A0819-7A46-45BC-A1E3-2497AF6ECFF4}" type="presParOf" srcId="{1D9457FA-D931-4317-9C73-914ED6132F07}" destId="{6F5D9F58-AC5F-4803-8D1F-EB6D991FCCAD}" srcOrd="7" destOrd="0" presId="urn:microsoft.com/office/officeart/2008/layout/VerticalCurvedList"/>
    <dgm:cxn modelId="{BB7CE131-E134-43A2-A2C6-307FABCACC01}" type="presParOf" srcId="{1D9457FA-D931-4317-9C73-914ED6132F07}" destId="{6EE64B59-5A01-44D6-A0AA-3A8C0EA4FA6A}" srcOrd="8" destOrd="0" presId="urn:microsoft.com/office/officeart/2008/layout/VerticalCurvedList"/>
    <dgm:cxn modelId="{B3F778AB-7866-44D9-B7D4-B59FEC8B2ECB}" type="presParOf" srcId="{6EE64B59-5A01-44D6-A0AA-3A8C0EA4FA6A}" destId="{52C76D99-3D42-49E8-9D00-D4D8AF1A877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CB091F-4F69-4348-9BBA-55666779ABB3}"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fr-FR"/>
        </a:p>
      </dgm:t>
    </dgm:pt>
    <dgm:pt modelId="{2C5C909A-8E03-4023-9488-AE222B8BBA32}">
      <dgm:prSet/>
      <dgm:spPr>
        <a:solidFill>
          <a:srgbClr val="FFFFFF">
            <a:alpha val="80000"/>
          </a:srgbClr>
        </a:solidFill>
      </dgm:spPr>
      <dgm:t>
        <a:bodyPr/>
        <a:lstStyle/>
        <a:p>
          <a:pPr rtl="1"/>
          <a:r>
            <a:rPr lang="ar-SA" b="1" i="0" baseline="0" smtClean="0"/>
            <a:t>تخصيص طوابق أو غرف للنساء فقط</a:t>
          </a:r>
          <a:r>
            <a:rPr lang="fr-FR" b="0" i="0" baseline="0" smtClean="0"/>
            <a:t>، </a:t>
          </a:r>
          <a:r>
            <a:rPr lang="ar-SA" b="0" i="0" baseline="0" smtClean="0"/>
            <a:t>توفر الأمن والراحة والخصوصية</a:t>
          </a:r>
          <a:r>
            <a:rPr lang="fr-FR" b="0" i="0" baseline="0" smtClean="0"/>
            <a:t>.</a:t>
          </a:r>
          <a:endParaRPr lang="fr-FR"/>
        </a:p>
      </dgm:t>
    </dgm:pt>
    <dgm:pt modelId="{8801D807-ED62-43CB-9486-C652BADE78B7}" cxnId="{76997FAE-8769-424A-BB67-220C670B2F93}" type="parTrans">
      <dgm:prSet/>
      <dgm:spPr/>
      <dgm:t>
        <a:bodyPr/>
        <a:lstStyle/>
        <a:p>
          <a:endParaRPr lang="fr-FR"/>
        </a:p>
      </dgm:t>
    </dgm:pt>
    <dgm:pt modelId="{CCAAD425-13E6-4919-BA8E-2CC03591A4E0}" cxnId="{76997FAE-8769-424A-BB67-220C670B2F93}" type="sibTrans">
      <dgm:prSet/>
      <dgm:spPr/>
      <dgm:t>
        <a:bodyPr/>
        <a:lstStyle/>
        <a:p>
          <a:endParaRPr lang="fr-FR"/>
        </a:p>
      </dgm:t>
    </dgm:pt>
    <dgm:pt modelId="{DC5BA96A-5C8F-479F-91DD-6D40B3C4BB4E}">
      <dgm:prSet/>
      <dgm:spPr>
        <a:solidFill>
          <a:srgbClr val="FFFFFF">
            <a:alpha val="80000"/>
          </a:srgbClr>
        </a:solidFill>
      </dgm:spPr>
      <dgm:t>
        <a:bodyPr/>
        <a:lstStyle/>
        <a:p>
          <a:pPr rtl="1"/>
          <a:r>
            <a:rPr lang="ar-SA" b="1" i="0" baseline="0" smtClean="0"/>
            <a:t>تطوير حملات دعائية تستهدف النساء</a:t>
          </a:r>
          <a:r>
            <a:rPr lang="fr-FR" b="0" i="0" baseline="0" smtClean="0"/>
            <a:t> </a:t>
          </a:r>
          <a:r>
            <a:rPr lang="ar-SA" b="0" i="0" baseline="0" smtClean="0"/>
            <a:t>عبر قنوات التواصل الاجتماعي، باستخدام لغة وألوان وتصاميم قريبة من الذوق الأنثوي</a:t>
          </a:r>
          <a:r>
            <a:rPr lang="fr-FR" b="0" i="0" baseline="0" smtClean="0"/>
            <a:t>.</a:t>
          </a:r>
          <a:endParaRPr lang="fr-FR"/>
        </a:p>
      </dgm:t>
    </dgm:pt>
    <dgm:pt modelId="{39F53ACB-5B8B-454E-A3A4-088A84E86471}" cxnId="{1E66054A-73E3-4255-A98D-ED1BAF982289}" type="parTrans">
      <dgm:prSet/>
      <dgm:spPr/>
      <dgm:t>
        <a:bodyPr/>
        <a:lstStyle/>
        <a:p>
          <a:endParaRPr lang="fr-FR"/>
        </a:p>
      </dgm:t>
    </dgm:pt>
    <dgm:pt modelId="{BC3EB994-177C-44A5-A0C8-45F6DC733570}" cxnId="{1E66054A-73E3-4255-A98D-ED1BAF982289}" type="sibTrans">
      <dgm:prSet/>
      <dgm:spPr/>
      <dgm:t>
        <a:bodyPr/>
        <a:lstStyle/>
        <a:p>
          <a:endParaRPr lang="fr-FR"/>
        </a:p>
      </dgm:t>
    </dgm:pt>
    <dgm:pt modelId="{4BE6996A-F20E-4AAD-9831-D60977CCCB4E}">
      <dgm:prSet/>
      <dgm:spPr>
        <a:solidFill>
          <a:srgbClr val="FFFFFF">
            <a:alpha val="80000"/>
          </a:srgbClr>
        </a:solidFill>
      </dgm:spPr>
      <dgm:t>
        <a:bodyPr/>
        <a:lstStyle/>
        <a:p>
          <a:pPr rtl="1"/>
          <a:r>
            <a:rPr lang="ar-SA" b="1" i="0" baseline="0" smtClean="0"/>
            <a:t>إطلاق باقات فندقية خاصة بالنساء</a:t>
          </a:r>
          <a:r>
            <a:rPr lang="fr-FR" b="0" i="0" baseline="0" smtClean="0"/>
            <a:t>، </a:t>
          </a:r>
          <a:r>
            <a:rPr lang="ar-SA" b="0" i="0" baseline="0" smtClean="0"/>
            <a:t>مثل عروض “العناية الذاتية” أو “الاستجمام النسائي” التي تتضمن خدمات السبا واللياقة والتجميل</a:t>
          </a:r>
          <a:r>
            <a:rPr lang="fr-FR" b="0" i="0" baseline="0" smtClean="0"/>
            <a:t>.</a:t>
          </a:r>
          <a:endParaRPr lang="fr-FR"/>
        </a:p>
      </dgm:t>
    </dgm:pt>
    <dgm:pt modelId="{46DFCF3D-A19E-4A5F-A407-266FC47AB076}" cxnId="{B8699C5A-1E3C-42CA-B089-0202A588E719}" type="parTrans">
      <dgm:prSet/>
      <dgm:spPr/>
      <dgm:t>
        <a:bodyPr/>
        <a:lstStyle/>
        <a:p>
          <a:endParaRPr lang="fr-FR"/>
        </a:p>
      </dgm:t>
    </dgm:pt>
    <dgm:pt modelId="{7C8AB7E9-2421-4B74-90D1-8B7A77968FF0}" cxnId="{B8699C5A-1E3C-42CA-B089-0202A588E719}" type="sibTrans">
      <dgm:prSet/>
      <dgm:spPr/>
      <dgm:t>
        <a:bodyPr/>
        <a:lstStyle/>
        <a:p>
          <a:endParaRPr lang="fr-FR"/>
        </a:p>
      </dgm:t>
    </dgm:pt>
    <dgm:pt modelId="{D76F64C0-22FB-4846-B560-7AC59CBD367D}">
      <dgm:prSet/>
      <dgm:spPr>
        <a:solidFill>
          <a:srgbClr val="FFFFFF">
            <a:alpha val="80000"/>
          </a:srgbClr>
        </a:solidFill>
      </dgm:spPr>
      <dgm:t>
        <a:bodyPr/>
        <a:lstStyle/>
        <a:p>
          <a:pPr rtl="1"/>
          <a:r>
            <a:rPr lang="ar-SA" b="1" i="0" baseline="0" smtClean="0"/>
            <a:t>إشراك النساء في صنع القرار التسويقي</a:t>
          </a:r>
          <a:r>
            <a:rPr lang="fr-FR" b="0" i="0" baseline="0" smtClean="0"/>
            <a:t> </a:t>
          </a:r>
          <a:r>
            <a:rPr lang="ar-SA" b="0" i="0" baseline="0" smtClean="0"/>
            <a:t>داخل الفنادق، من خلال توظيف مديرات تسويق يفهمن احتياجات هذه الفئة بشكل دقيق</a:t>
          </a:r>
          <a:r>
            <a:rPr lang="fr-FR" b="0" i="0" baseline="0" smtClean="0"/>
            <a:t>.</a:t>
          </a:r>
          <a:endParaRPr lang="fr-FR"/>
        </a:p>
      </dgm:t>
    </dgm:pt>
    <dgm:pt modelId="{65530484-E6C4-4A17-94F6-243448079F67}" cxnId="{F17BB695-881B-4B3B-93D5-DCAD5F6FBFED}" type="parTrans">
      <dgm:prSet/>
      <dgm:spPr/>
      <dgm:t>
        <a:bodyPr/>
        <a:lstStyle/>
        <a:p>
          <a:endParaRPr lang="fr-FR"/>
        </a:p>
      </dgm:t>
    </dgm:pt>
    <dgm:pt modelId="{CF295CE2-DF23-4B7C-BD78-81C69B733A59}" cxnId="{F17BB695-881B-4B3B-93D5-DCAD5F6FBFED}" type="sibTrans">
      <dgm:prSet/>
      <dgm:spPr/>
      <dgm:t>
        <a:bodyPr/>
        <a:lstStyle/>
        <a:p>
          <a:endParaRPr lang="fr-FR"/>
        </a:p>
      </dgm:t>
    </dgm:pt>
    <dgm:pt modelId="{2F989D8E-DBDA-4EBA-A96F-CCB42727C377}" type="pres">
      <dgm:prSet presAssocID="{6ACB091F-4F69-4348-9BBA-55666779ABB3}" presName="Name0" presStyleCnt="0">
        <dgm:presLayoutVars>
          <dgm:chMax val="7"/>
          <dgm:chPref val="7"/>
          <dgm:dir val="rev"/>
        </dgm:presLayoutVars>
      </dgm:prSet>
      <dgm:spPr/>
    </dgm:pt>
    <dgm:pt modelId="{A559A53F-F8D6-4F4B-9890-093635B88386}" type="pres">
      <dgm:prSet presAssocID="{6ACB091F-4F69-4348-9BBA-55666779ABB3}" presName="Name1" presStyleCnt="0"/>
      <dgm:spPr/>
    </dgm:pt>
    <dgm:pt modelId="{87FF47AF-5CE5-4949-AE24-786B6FA5E54F}" type="pres">
      <dgm:prSet presAssocID="{6ACB091F-4F69-4348-9BBA-55666779ABB3}" presName="cycle" presStyleCnt="0"/>
      <dgm:spPr/>
    </dgm:pt>
    <dgm:pt modelId="{0E0F7F1A-37AA-43A6-9B49-DCA0A21CC387}" type="pres">
      <dgm:prSet presAssocID="{6ACB091F-4F69-4348-9BBA-55666779ABB3}" presName="srcNode" presStyleLbl="node1" presStyleIdx="0" presStyleCnt="4"/>
      <dgm:spPr/>
    </dgm:pt>
    <dgm:pt modelId="{4B3E3C03-6D84-4EA3-BFAC-5A9AB1D8B0A3}" type="pres">
      <dgm:prSet presAssocID="{6ACB091F-4F69-4348-9BBA-55666779ABB3}" presName="conn" presStyleLbl="parChTrans1D2" presStyleIdx="0" presStyleCnt="1"/>
      <dgm:spPr/>
    </dgm:pt>
    <dgm:pt modelId="{BF7FD864-C4C5-4687-A523-20609CFE0B62}" type="pres">
      <dgm:prSet presAssocID="{6ACB091F-4F69-4348-9BBA-55666779ABB3}" presName="extraNode" presStyleLbl="node1" presStyleIdx="0" presStyleCnt="4"/>
      <dgm:spPr/>
    </dgm:pt>
    <dgm:pt modelId="{AE7FE365-DAAE-434C-9229-2BDBE81128F7}" type="pres">
      <dgm:prSet presAssocID="{6ACB091F-4F69-4348-9BBA-55666779ABB3}" presName="dstNode" presStyleLbl="node1" presStyleIdx="0" presStyleCnt="4"/>
      <dgm:spPr/>
    </dgm:pt>
    <dgm:pt modelId="{AEB29B7C-C7CE-49BF-89C1-953F6CA2E6FD}" type="pres">
      <dgm:prSet presAssocID="{2C5C909A-8E03-4023-9488-AE222B8BBA32}" presName="text_1" presStyleLbl="node1" presStyleIdx="0" presStyleCnt="4">
        <dgm:presLayoutVars>
          <dgm:bulletEnabled val="1"/>
        </dgm:presLayoutVars>
      </dgm:prSet>
      <dgm:spPr/>
    </dgm:pt>
    <dgm:pt modelId="{53471A83-A297-4056-A01B-9331B354D25F}" type="pres">
      <dgm:prSet presAssocID="{2C5C909A-8E03-4023-9488-AE222B8BBA32}" presName="accent_1" presStyleCnt="0"/>
      <dgm:spPr/>
    </dgm:pt>
    <dgm:pt modelId="{ADF3B57A-DD71-485E-AED4-8D7E4820E666}" type="pres">
      <dgm:prSet presAssocID="{2C5C909A-8E03-4023-9488-AE222B8BBA32}" presName="accentRepeatNode" presStyleLbl="solidFgAcc1" presStyleIdx="0" presStyleCnt="4"/>
      <dgm:spPr/>
    </dgm:pt>
    <dgm:pt modelId="{AC0AA665-AFEA-4F9C-9AD8-C12B4F991FA0}" type="pres">
      <dgm:prSet presAssocID="{DC5BA96A-5C8F-479F-91DD-6D40B3C4BB4E}" presName="text_2" presStyleLbl="node1" presStyleIdx="1" presStyleCnt="4">
        <dgm:presLayoutVars>
          <dgm:bulletEnabled val="1"/>
        </dgm:presLayoutVars>
      </dgm:prSet>
      <dgm:spPr/>
    </dgm:pt>
    <dgm:pt modelId="{338458EA-49A9-4922-BC86-0BB2F355C946}" type="pres">
      <dgm:prSet presAssocID="{DC5BA96A-5C8F-479F-91DD-6D40B3C4BB4E}" presName="accent_2" presStyleCnt="0"/>
      <dgm:spPr/>
    </dgm:pt>
    <dgm:pt modelId="{4A4D9BB8-775F-43A2-A74C-8E01DC45CCB1}" type="pres">
      <dgm:prSet presAssocID="{DC5BA96A-5C8F-479F-91DD-6D40B3C4BB4E}" presName="accentRepeatNode" presStyleLbl="solidFgAcc1" presStyleIdx="1" presStyleCnt="4"/>
      <dgm:spPr/>
    </dgm:pt>
    <dgm:pt modelId="{4316E304-1CBA-4437-B06A-997919B04B66}" type="pres">
      <dgm:prSet presAssocID="{4BE6996A-F20E-4AAD-9831-D60977CCCB4E}" presName="text_3" presStyleLbl="node1" presStyleIdx="2" presStyleCnt="4">
        <dgm:presLayoutVars>
          <dgm:bulletEnabled val="1"/>
        </dgm:presLayoutVars>
      </dgm:prSet>
      <dgm:spPr/>
    </dgm:pt>
    <dgm:pt modelId="{6FB51F98-4B35-4526-B853-FCFD65D4F123}" type="pres">
      <dgm:prSet presAssocID="{4BE6996A-F20E-4AAD-9831-D60977CCCB4E}" presName="accent_3" presStyleCnt="0"/>
      <dgm:spPr/>
    </dgm:pt>
    <dgm:pt modelId="{7ED3C4DA-95B5-414D-8010-1C5B58DAF6F9}" type="pres">
      <dgm:prSet presAssocID="{4BE6996A-F20E-4AAD-9831-D60977CCCB4E}" presName="accentRepeatNode" presStyleLbl="solidFgAcc1" presStyleIdx="2" presStyleCnt="4"/>
      <dgm:spPr/>
    </dgm:pt>
    <dgm:pt modelId="{E3DF7328-6EE4-47C3-9091-97B03E5DFF19}" type="pres">
      <dgm:prSet presAssocID="{D76F64C0-22FB-4846-B560-7AC59CBD367D}" presName="text_4" presStyleLbl="node1" presStyleIdx="3" presStyleCnt="4">
        <dgm:presLayoutVars>
          <dgm:bulletEnabled val="1"/>
        </dgm:presLayoutVars>
      </dgm:prSet>
      <dgm:spPr/>
    </dgm:pt>
    <dgm:pt modelId="{BAD902A2-141C-4D74-A099-650FDE14C10A}" type="pres">
      <dgm:prSet presAssocID="{D76F64C0-22FB-4846-B560-7AC59CBD367D}" presName="accent_4" presStyleCnt="0"/>
      <dgm:spPr/>
    </dgm:pt>
    <dgm:pt modelId="{0808C10B-7E87-4767-909B-EF12A1ABCF1D}" type="pres">
      <dgm:prSet presAssocID="{D76F64C0-22FB-4846-B560-7AC59CBD367D}" presName="accentRepeatNode" presStyleLbl="solidFgAcc1" presStyleIdx="3" presStyleCnt="4"/>
      <dgm:spPr/>
    </dgm:pt>
  </dgm:ptLst>
  <dgm:cxnLst>
    <dgm:cxn modelId="{9FDD4583-9ADA-4E72-80CC-406B2B81541E}" type="presOf" srcId="{4BE6996A-F20E-4AAD-9831-D60977CCCB4E}" destId="{4316E304-1CBA-4437-B06A-997919B04B66}" srcOrd="0" destOrd="0" presId="urn:microsoft.com/office/officeart/2008/layout/VerticalCurvedList"/>
    <dgm:cxn modelId="{76997FAE-8769-424A-BB67-220C670B2F93}" srcId="{6ACB091F-4F69-4348-9BBA-55666779ABB3}" destId="{2C5C909A-8E03-4023-9488-AE222B8BBA32}" srcOrd="0" destOrd="0" parTransId="{8801D807-ED62-43CB-9486-C652BADE78B7}" sibTransId="{CCAAD425-13E6-4919-BA8E-2CC03591A4E0}"/>
    <dgm:cxn modelId="{1E66054A-73E3-4255-A98D-ED1BAF982289}" srcId="{6ACB091F-4F69-4348-9BBA-55666779ABB3}" destId="{DC5BA96A-5C8F-479F-91DD-6D40B3C4BB4E}" srcOrd="1" destOrd="0" parTransId="{39F53ACB-5B8B-454E-A3A4-088A84E86471}" sibTransId="{BC3EB994-177C-44A5-A0C8-45F6DC733570}"/>
    <dgm:cxn modelId="{B9A89F2B-A369-4D4A-B67C-2C2906357AC4}" type="presOf" srcId="{D76F64C0-22FB-4846-B560-7AC59CBD367D}" destId="{E3DF7328-6EE4-47C3-9091-97B03E5DFF19}" srcOrd="0" destOrd="0" presId="urn:microsoft.com/office/officeart/2008/layout/VerticalCurvedList"/>
    <dgm:cxn modelId="{EAD9E264-0F5D-4140-A979-56A348179006}" type="presOf" srcId="{6ACB091F-4F69-4348-9BBA-55666779ABB3}" destId="{2F989D8E-DBDA-4EBA-A96F-CCB42727C377}" srcOrd="0" destOrd="0" presId="urn:microsoft.com/office/officeart/2008/layout/VerticalCurvedList"/>
    <dgm:cxn modelId="{B8699C5A-1E3C-42CA-B089-0202A588E719}" srcId="{6ACB091F-4F69-4348-9BBA-55666779ABB3}" destId="{4BE6996A-F20E-4AAD-9831-D60977CCCB4E}" srcOrd="2" destOrd="0" parTransId="{46DFCF3D-A19E-4A5F-A407-266FC47AB076}" sibTransId="{7C8AB7E9-2421-4B74-90D1-8B7A77968FF0}"/>
    <dgm:cxn modelId="{0180E570-27FB-4337-802D-0312C3E5DD03}" type="presOf" srcId="{DC5BA96A-5C8F-479F-91DD-6D40B3C4BB4E}" destId="{AC0AA665-AFEA-4F9C-9AD8-C12B4F991FA0}" srcOrd="0" destOrd="0" presId="urn:microsoft.com/office/officeart/2008/layout/VerticalCurvedList"/>
    <dgm:cxn modelId="{270334E1-717D-440A-88B9-9E079C4CA10A}" type="presOf" srcId="{CCAAD425-13E6-4919-BA8E-2CC03591A4E0}" destId="{4B3E3C03-6D84-4EA3-BFAC-5A9AB1D8B0A3}" srcOrd="0" destOrd="0" presId="urn:microsoft.com/office/officeart/2008/layout/VerticalCurvedList"/>
    <dgm:cxn modelId="{F17BB695-881B-4B3B-93D5-DCAD5F6FBFED}" srcId="{6ACB091F-4F69-4348-9BBA-55666779ABB3}" destId="{D76F64C0-22FB-4846-B560-7AC59CBD367D}" srcOrd="3" destOrd="0" parTransId="{65530484-E6C4-4A17-94F6-243448079F67}" sibTransId="{CF295CE2-DF23-4B7C-BD78-81C69B733A59}"/>
    <dgm:cxn modelId="{EBEF96D0-A285-4D08-883F-69062417204F}" type="presOf" srcId="{2C5C909A-8E03-4023-9488-AE222B8BBA32}" destId="{AEB29B7C-C7CE-49BF-89C1-953F6CA2E6FD}" srcOrd="0" destOrd="0" presId="urn:microsoft.com/office/officeart/2008/layout/VerticalCurvedList"/>
    <dgm:cxn modelId="{F25A074D-0074-40FD-BC30-93DE29518387}" type="presParOf" srcId="{2F989D8E-DBDA-4EBA-A96F-CCB42727C377}" destId="{A559A53F-F8D6-4F4B-9890-093635B88386}" srcOrd="0" destOrd="0" presId="urn:microsoft.com/office/officeart/2008/layout/VerticalCurvedList"/>
    <dgm:cxn modelId="{183EA2EE-B251-4826-B97D-271F41DBB226}" type="presParOf" srcId="{A559A53F-F8D6-4F4B-9890-093635B88386}" destId="{87FF47AF-5CE5-4949-AE24-786B6FA5E54F}" srcOrd="0" destOrd="0" presId="urn:microsoft.com/office/officeart/2008/layout/VerticalCurvedList"/>
    <dgm:cxn modelId="{7190A3CB-4C0C-48D3-9C5A-6E4CA7284C33}" type="presParOf" srcId="{87FF47AF-5CE5-4949-AE24-786B6FA5E54F}" destId="{0E0F7F1A-37AA-43A6-9B49-DCA0A21CC387}" srcOrd="0" destOrd="0" presId="urn:microsoft.com/office/officeart/2008/layout/VerticalCurvedList"/>
    <dgm:cxn modelId="{D75FB195-1D34-4BFA-B12D-514A61B87DC7}" type="presParOf" srcId="{87FF47AF-5CE5-4949-AE24-786B6FA5E54F}" destId="{4B3E3C03-6D84-4EA3-BFAC-5A9AB1D8B0A3}" srcOrd="1" destOrd="0" presId="urn:microsoft.com/office/officeart/2008/layout/VerticalCurvedList"/>
    <dgm:cxn modelId="{E067CDA1-ACE0-4E8F-BC2D-CED0A4ADDA15}" type="presParOf" srcId="{87FF47AF-5CE5-4949-AE24-786B6FA5E54F}" destId="{BF7FD864-C4C5-4687-A523-20609CFE0B62}" srcOrd="2" destOrd="0" presId="urn:microsoft.com/office/officeart/2008/layout/VerticalCurvedList"/>
    <dgm:cxn modelId="{211AA9C3-26E7-4B55-A2E9-0A25E11A7E44}" type="presParOf" srcId="{87FF47AF-5CE5-4949-AE24-786B6FA5E54F}" destId="{AE7FE365-DAAE-434C-9229-2BDBE81128F7}" srcOrd="3" destOrd="0" presId="urn:microsoft.com/office/officeart/2008/layout/VerticalCurvedList"/>
    <dgm:cxn modelId="{415CA2ED-AAD0-48E2-B854-B553CA5CFEEC}" type="presParOf" srcId="{A559A53F-F8D6-4F4B-9890-093635B88386}" destId="{AEB29B7C-C7CE-49BF-89C1-953F6CA2E6FD}" srcOrd="1" destOrd="0" presId="urn:microsoft.com/office/officeart/2008/layout/VerticalCurvedList"/>
    <dgm:cxn modelId="{46925935-446C-4899-BD0D-20EA1AFE3FDD}" type="presParOf" srcId="{A559A53F-F8D6-4F4B-9890-093635B88386}" destId="{53471A83-A297-4056-A01B-9331B354D25F}" srcOrd="2" destOrd="0" presId="urn:microsoft.com/office/officeart/2008/layout/VerticalCurvedList"/>
    <dgm:cxn modelId="{8612EBFD-34AC-4D14-93AE-4DC2281276A5}" type="presParOf" srcId="{53471A83-A297-4056-A01B-9331B354D25F}" destId="{ADF3B57A-DD71-485E-AED4-8D7E4820E666}" srcOrd="0" destOrd="0" presId="urn:microsoft.com/office/officeart/2008/layout/VerticalCurvedList"/>
    <dgm:cxn modelId="{7CD6A801-8645-4BD4-B928-EF53676B9FB3}" type="presParOf" srcId="{A559A53F-F8D6-4F4B-9890-093635B88386}" destId="{AC0AA665-AFEA-4F9C-9AD8-C12B4F991FA0}" srcOrd="3" destOrd="0" presId="urn:microsoft.com/office/officeart/2008/layout/VerticalCurvedList"/>
    <dgm:cxn modelId="{B70D4985-0CDE-4B63-A46A-F8269F52221B}" type="presParOf" srcId="{A559A53F-F8D6-4F4B-9890-093635B88386}" destId="{338458EA-49A9-4922-BC86-0BB2F355C946}" srcOrd="4" destOrd="0" presId="urn:microsoft.com/office/officeart/2008/layout/VerticalCurvedList"/>
    <dgm:cxn modelId="{5ACA52FF-D8D0-4299-B925-707E8CEDD9B3}" type="presParOf" srcId="{338458EA-49A9-4922-BC86-0BB2F355C946}" destId="{4A4D9BB8-775F-43A2-A74C-8E01DC45CCB1}" srcOrd="0" destOrd="0" presId="urn:microsoft.com/office/officeart/2008/layout/VerticalCurvedList"/>
    <dgm:cxn modelId="{F270797F-DDE0-4D92-BEBE-BFCEE240B33E}" type="presParOf" srcId="{A559A53F-F8D6-4F4B-9890-093635B88386}" destId="{4316E304-1CBA-4437-B06A-997919B04B66}" srcOrd="5" destOrd="0" presId="urn:microsoft.com/office/officeart/2008/layout/VerticalCurvedList"/>
    <dgm:cxn modelId="{8FBD688E-3E11-4BDB-81E5-376FEA86FBA3}" type="presParOf" srcId="{A559A53F-F8D6-4F4B-9890-093635B88386}" destId="{6FB51F98-4B35-4526-B853-FCFD65D4F123}" srcOrd="6" destOrd="0" presId="urn:microsoft.com/office/officeart/2008/layout/VerticalCurvedList"/>
    <dgm:cxn modelId="{A41D1651-CB15-4845-AC2D-C7FB57ECE0C8}" type="presParOf" srcId="{6FB51F98-4B35-4526-B853-FCFD65D4F123}" destId="{7ED3C4DA-95B5-414D-8010-1C5B58DAF6F9}" srcOrd="0" destOrd="0" presId="urn:microsoft.com/office/officeart/2008/layout/VerticalCurvedList"/>
    <dgm:cxn modelId="{E9BB73D0-0A49-4715-A94D-9347ECE8C795}" type="presParOf" srcId="{A559A53F-F8D6-4F4B-9890-093635B88386}" destId="{E3DF7328-6EE4-47C3-9091-97B03E5DFF19}" srcOrd="7" destOrd="0" presId="urn:microsoft.com/office/officeart/2008/layout/VerticalCurvedList"/>
    <dgm:cxn modelId="{83E33832-8A47-48BF-9C65-7B325B393E90}" type="presParOf" srcId="{A559A53F-F8D6-4F4B-9890-093635B88386}" destId="{BAD902A2-141C-4D74-A099-650FDE14C10A}" srcOrd="8" destOrd="0" presId="urn:microsoft.com/office/officeart/2008/layout/VerticalCurvedList"/>
    <dgm:cxn modelId="{304D18F4-00DD-4C5B-89FE-638B1C9ABDF7}" type="presParOf" srcId="{BAD902A2-141C-4D74-A099-650FDE14C10A}" destId="{0808C10B-7E87-4767-909B-EF12A1ABCF1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9E388B-6595-4823-B261-E0DA4BDEC3AC}"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fr-FR"/>
        </a:p>
      </dgm:t>
    </dgm:pt>
    <dgm:pt modelId="{D6419F29-4843-45CF-8D9B-587C3EEA38ED}">
      <dgm:prSet/>
      <dgm:spPr>
        <a:solidFill>
          <a:srgbClr val="FFFFFF">
            <a:alpha val="80000"/>
          </a:srgbClr>
        </a:solidFill>
      </dgm:spPr>
      <dgm:t>
        <a:bodyPr/>
        <a:lstStyle/>
        <a:p>
          <a:pPr rtl="1"/>
          <a:r>
            <a:rPr lang="ar-SA" b="0" i="0" baseline="0" smtClean="0"/>
            <a:t>توفير</a:t>
          </a:r>
          <a:r>
            <a:rPr lang="fr-FR" b="0" i="0" baseline="0" smtClean="0"/>
            <a:t> </a:t>
          </a:r>
          <a:r>
            <a:rPr lang="ar-SA" b="1" i="0" baseline="0" smtClean="0"/>
            <a:t>خدمات تجميل وعناية بالبشرة والشعر</a:t>
          </a:r>
          <a:r>
            <a:rPr lang="fr-FR" b="0" i="0" baseline="0" smtClean="0"/>
            <a:t> </a:t>
          </a:r>
          <a:r>
            <a:rPr lang="ar-SA" b="0" i="0" baseline="0" smtClean="0"/>
            <a:t>داخل الفندق</a:t>
          </a:r>
          <a:r>
            <a:rPr lang="fr-FR" b="0" i="0" baseline="0" smtClean="0"/>
            <a:t>.</a:t>
          </a:r>
          <a:endParaRPr lang="fr-FR"/>
        </a:p>
      </dgm:t>
    </dgm:pt>
    <dgm:pt modelId="{255ED392-00C7-436B-BE45-0CE7537C078B}" cxnId="{9BEDEA1F-42BF-4A5D-B44C-88FAD4F9BA05}" type="parTrans">
      <dgm:prSet/>
      <dgm:spPr/>
      <dgm:t>
        <a:bodyPr/>
        <a:lstStyle/>
        <a:p>
          <a:endParaRPr lang="fr-FR"/>
        </a:p>
      </dgm:t>
    </dgm:pt>
    <dgm:pt modelId="{3C4F9F50-98EB-4E08-926A-5A0EBDBF65F1}" cxnId="{9BEDEA1F-42BF-4A5D-B44C-88FAD4F9BA05}" type="sibTrans">
      <dgm:prSet/>
      <dgm:spPr/>
      <dgm:t>
        <a:bodyPr/>
        <a:lstStyle/>
        <a:p>
          <a:endParaRPr lang="fr-FR"/>
        </a:p>
      </dgm:t>
    </dgm:pt>
    <dgm:pt modelId="{736C5B2B-F1CA-4A13-ABC9-3A228070574F}">
      <dgm:prSet/>
      <dgm:spPr>
        <a:solidFill>
          <a:srgbClr val="FFFFFF">
            <a:alpha val="80000"/>
          </a:srgbClr>
        </a:solidFill>
      </dgm:spPr>
      <dgm:t>
        <a:bodyPr/>
        <a:lstStyle/>
        <a:p>
          <a:pPr rtl="1"/>
          <a:r>
            <a:rPr lang="ar-SA" b="0" i="0" baseline="0" smtClean="0"/>
            <a:t>تقديم</a:t>
          </a:r>
          <a:r>
            <a:rPr lang="fr-FR" b="0" i="0" baseline="0" smtClean="0"/>
            <a:t> </a:t>
          </a:r>
          <a:r>
            <a:rPr lang="ar-SA" b="1" i="0" baseline="0" smtClean="0"/>
            <a:t>قوائم غذائية صحية ومتوازنة</a:t>
          </a:r>
          <a:r>
            <a:rPr lang="fr-FR" b="0" i="0" baseline="0" smtClean="0"/>
            <a:t> </a:t>
          </a:r>
          <a:r>
            <a:rPr lang="ar-SA" b="0" i="0" baseline="0" smtClean="0"/>
            <a:t>تناسب المرأة</a:t>
          </a:r>
          <a:r>
            <a:rPr lang="fr-FR" b="0" i="0" baseline="0" smtClean="0"/>
            <a:t>.</a:t>
          </a:r>
          <a:endParaRPr lang="fr-FR"/>
        </a:p>
      </dgm:t>
    </dgm:pt>
    <dgm:pt modelId="{7458ED0B-3E5E-4B13-9C87-1C6B89848A4D}" cxnId="{493349D8-5027-48E0-B3E6-FE851994F16D}" type="parTrans">
      <dgm:prSet/>
      <dgm:spPr/>
      <dgm:t>
        <a:bodyPr/>
        <a:lstStyle/>
        <a:p>
          <a:endParaRPr lang="fr-FR"/>
        </a:p>
      </dgm:t>
    </dgm:pt>
    <dgm:pt modelId="{B1CF3381-D9F5-40D6-8E1B-84DDF5E3980B}" cxnId="{493349D8-5027-48E0-B3E6-FE851994F16D}" type="sibTrans">
      <dgm:prSet/>
      <dgm:spPr/>
      <dgm:t>
        <a:bodyPr/>
        <a:lstStyle/>
        <a:p>
          <a:endParaRPr lang="fr-FR"/>
        </a:p>
      </dgm:t>
    </dgm:pt>
    <dgm:pt modelId="{2138C4F5-DA8F-4E2A-A188-390A2FD40DD3}">
      <dgm:prSet/>
      <dgm:spPr>
        <a:solidFill>
          <a:srgbClr val="FFFFFF">
            <a:alpha val="80000"/>
          </a:srgbClr>
        </a:solidFill>
      </dgm:spPr>
      <dgm:t>
        <a:bodyPr/>
        <a:lstStyle/>
        <a:p>
          <a:pPr rtl="1"/>
          <a:r>
            <a:rPr lang="ar-SA" b="0" i="0" baseline="0" smtClean="0"/>
            <a:t>ضمان</a:t>
          </a:r>
          <a:r>
            <a:rPr lang="fr-FR" b="0" i="0" baseline="0" smtClean="0"/>
            <a:t> </a:t>
          </a:r>
          <a:r>
            <a:rPr lang="ar-SA" b="1" i="0" baseline="0" smtClean="0"/>
            <a:t>الأمان في المرافق</a:t>
          </a:r>
          <a:r>
            <a:rPr lang="fr-FR" b="0" i="0" baseline="0" smtClean="0"/>
            <a:t> </a:t>
          </a:r>
          <a:r>
            <a:rPr lang="ar-SA" b="0" i="0" baseline="0" smtClean="0"/>
            <a:t>خصوصًا للنساء المسافرات بمفردهن</a:t>
          </a:r>
          <a:r>
            <a:rPr lang="fr-FR" b="0" i="0" baseline="0" smtClean="0"/>
            <a:t>.</a:t>
          </a:r>
          <a:endParaRPr lang="fr-FR"/>
        </a:p>
      </dgm:t>
    </dgm:pt>
    <dgm:pt modelId="{0DECCAC5-CEB8-4932-8505-57D49725D948}" cxnId="{3ADB85C8-A0E3-401A-BBEF-BB0570BC8D8D}" type="parTrans">
      <dgm:prSet/>
      <dgm:spPr/>
      <dgm:t>
        <a:bodyPr/>
        <a:lstStyle/>
        <a:p>
          <a:endParaRPr lang="fr-FR"/>
        </a:p>
      </dgm:t>
    </dgm:pt>
    <dgm:pt modelId="{44581311-D670-4722-96EF-F9BAACAFD38B}" cxnId="{3ADB85C8-A0E3-401A-BBEF-BB0570BC8D8D}" type="sibTrans">
      <dgm:prSet/>
      <dgm:spPr/>
      <dgm:t>
        <a:bodyPr/>
        <a:lstStyle/>
        <a:p>
          <a:endParaRPr lang="fr-FR"/>
        </a:p>
      </dgm:t>
    </dgm:pt>
    <dgm:pt modelId="{626ADF6D-F17B-448F-A0E9-75B27C2963F4}">
      <dgm:prSet/>
      <dgm:spPr>
        <a:solidFill>
          <a:srgbClr val="FFFFFF">
            <a:alpha val="80000"/>
          </a:srgbClr>
        </a:solidFill>
      </dgm:spPr>
      <dgm:t>
        <a:bodyPr/>
        <a:lstStyle/>
        <a:p>
          <a:pPr rtl="1"/>
          <a:r>
            <a:rPr lang="ar-SA" b="0" i="0" baseline="0" smtClean="0"/>
            <a:t>إطلاق</a:t>
          </a:r>
          <a:r>
            <a:rPr lang="fr-FR" b="0" i="0" baseline="0" smtClean="0"/>
            <a:t> </a:t>
          </a:r>
          <a:r>
            <a:rPr lang="ar-SA" b="1" i="0" baseline="0" smtClean="0"/>
            <a:t>برامج ولاء مخصصة</a:t>
          </a:r>
          <a:r>
            <a:rPr lang="fr-FR" b="0" i="0" baseline="0" smtClean="0"/>
            <a:t> </a:t>
          </a:r>
          <a:r>
            <a:rPr lang="ar-SA" b="0" i="0" baseline="0" smtClean="0"/>
            <a:t>للنساء المسافرات بانتظام</a:t>
          </a:r>
          <a:r>
            <a:rPr lang="fr-FR" b="0" i="0" baseline="0" smtClean="0"/>
            <a:t>.</a:t>
          </a:r>
          <a:endParaRPr lang="fr-FR"/>
        </a:p>
      </dgm:t>
    </dgm:pt>
    <dgm:pt modelId="{0CBF6C6B-A4A6-47D2-949C-60826E70F090}" cxnId="{7A98E32F-DE10-4A2D-A418-075A33A4E3CA}" type="parTrans">
      <dgm:prSet/>
      <dgm:spPr/>
      <dgm:t>
        <a:bodyPr/>
        <a:lstStyle/>
        <a:p>
          <a:endParaRPr lang="fr-FR"/>
        </a:p>
      </dgm:t>
    </dgm:pt>
    <dgm:pt modelId="{F857399C-8C10-4DA5-9098-B72450C61436}" cxnId="{7A98E32F-DE10-4A2D-A418-075A33A4E3CA}" type="sibTrans">
      <dgm:prSet/>
      <dgm:spPr/>
      <dgm:t>
        <a:bodyPr/>
        <a:lstStyle/>
        <a:p>
          <a:endParaRPr lang="fr-FR"/>
        </a:p>
      </dgm:t>
    </dgm:pt>
    <dgm:pt modelId="{5AD50B19-BC4B-4C15-BFD4-CA68FF1B0AE6}" type="pres">
      <dgm:prSet presAssocID="{A99E388B-6595-4823-B261-E0DA4BDEC3AC}" presName="Name0" presStyleCnt="0">
        <dgm:presLayoutVars>
          <dgm:chMax val="7"/>
          <dgm:chPref val="7"/>
          <dgm:dir val="rev"/>
        </dgm:presLayoutVars>
      </dgm:prSet>
      <dgm:spPr/>
    </dgm:pt>
    <dgm:pt modelId="{1D9457FA-D931-4317-9C73-914ED6132F07}" type="pres">
      <dgm:prSet presAssocID="{A99E388B-6595-4823-B261-E0DA4BDEC3AC}" presName="Name1" presStyleCnt="0"/>
      <dgm:spPr/>
    </dgm:pt>
    <dgm:pt modelId="{67135967-5AC4-475C-9B3B-3F9641C9C58B}" type="pres">
      <dgm:prSet presAssocID="{A99E388B-6595-4823-B261-E0DA4BDEC3AC}" presName="cycle" presStyleCnt="0"/>
      <dgm:spPr/>
    </dgm:pt>
    <dgm:pt modelId="{8C7C05EC-3E95-4F55-B972-34BC80FC3E1D}" type="pres">
      <dgm:prSet presAssocID="{A99E388B-6595-4823-B261-E0DA4BDEC3AC}" presName="srcNode" presStyleLbl="node1" presStyleIdx="0" presStyleCnt="4"/>
      <dgm:spPr/>
    </dgm:pt>
    <dgm:pt modelId="{8720ED90-6A21-44FD-8FC4-4BC1A3490E65}" type="pres">
      <dgm:prSet presAssocID="{A99E388B-6595-4823-B261-E0DA4BDEC3AC}" presName="conn" presStyleLbl="parChTrans1D2" presStyleIdx="0" presStyleCnt="1"/>
      <dgm:spPr/>
    </dgm:pt>
    <dgm:pt modelId="{E0202892-02F2-4771-8720-DB6C0196A3EF}" type="pres">
      <dgm:prSet presAssocID="{A99E388B-6595-4823-B261-E0DA4BDEC3AC}" presName="extraNode" presStyleLbl="node1" presStyleIdx="0" presStyleCnt="4"/>
      <dgm:spPr/>
    </dgm:pt>
    <dgm:pt modelId="{3F53F0CD-ACC2-4CAB-BA33-FB3871112981}" type="pres">
      <dgm:prSet presAssocID="{A99E388B-6595-4823-B261-E0DA4BDEC3AC}" presName="dstNode" presStyleLbl="node1" presStyleIdx="0" presStyleCnt="4"/>
      <dgm:spPr/>
    </dgm:pt>
    <dgm:pt modelId="{51205839-AEC9-48D4-8EC2-5AEE6CFDF23C}" type="pres">
      <dgm:prSet presAssocID="{D6419F29-4843-45CF-8D9B-587C3EEA38ED}" presName="text_1" presStyleLbl="node1" presStyleIdx="0" presStyleCnt="4">
        <dgm:presLayoutVars>
          <dgm:bulletEnabled val="1"/>
        </dgm:presLayoutVars>
      </dgm:prSet>
      <dgm:spPr/>
    </dgm:pt>
    <dgm:pt modelId="{2DEDB41E-6553-45D7-8842-1B0CB257244C}" type="pres">
      <dgm:prSet presAssocID="{D6419F29-4843-45CF-8D9B-587C3EEA38ED}" presName="accent_1" presStyleCnt="0"/>
      <dgm:spPr/>
    </dgm:pt>
    <dgm:pt modelId="{52EF2A21-7C6D-402B-AF4B-63A23EE5ABA9}" type="pres">
      <dgm:prSet presAssocID="{D6419F29-4843-45CF-8D9B-587C3EEA38ED}" presName="accentRepeatNode" presStyleLbl="solidFgAcc1" presStyleIdx="0" presStyleCnt="4"/>
      <dgm:spPr/>
    </dgm:pt>
    <dgm:pt modelId="{53D3E5DE-516F-4A87-988A-190202BC74B0}" type="pres">
      <dgm:prSet presAssocID="{736C5B2B-F1CA-4A13-ABC9-3A228070574F}" presName="text_2" presStyleLbl="node1" presStyleIdx="1" presStyleCnt="4">
        <dgm:presLayoutVars>
          <dgm:bulletEnabled val="1"/>
        </dgm:presLayoutVars>
      </dgm:prSet>
      <dgm:spPr/>
    </dgm:pt>
    <dgm:pt modelId="{5AC081B3-CAEC-4B44-A57A-D08E7BCEB940}" type="pres">
      <dgm:prSet presAssocID="{736C5B2B-F1CA-4A13-ABC9-3A228070574F}" presName="accent_2" presStyleCnt="0"/>
      <dgm:spPr/>
    </dgm:pt>
    <dgm:pt modelId="{5A774C59-C7A3-4620-9C6D-DA053451306C}" type="pres">
      <dgm:prSet presAssocID="{736C5B2B-F1CA-4A13-ABC9-3A228070574F}" presName="accentRepeatNode" presStyleLbl="solidFgAcc1" presStyleIdx="1" presStyleCnt="4"/>
      <dgm:spPr/>
    </dgm:pt>
    <dgm:pt modelId="{EDBE8E55-A34F-465E-837F-ACBDB72B7369}" type="pres">
      <dgm:prSet presAssocID="{2138C4F5-DA8F-4E2A-A188-390A2FD40DD3}" presName="text_3" presStyleLbl="node1" presStyleIdx="2" presStyleCnt="4">
        <dgm:presLayoutVars>
          <dgm:bulletEnabled val="1"/>
        </dgm:presLayoutVars>
      </dgm:prSet>
      <dgm:spPr/>
    </dgm:pt>
    <dgm:pt modelId="{2DED8666-F3BD-47E0-8994-37817A0A0E98}" type="pres">
      <dgm:prSet presAssocID="{2138C4F5-DA8F-4E2A-A188-390A2FD40DD3}" presName="accent_3" presStyleCnt="0"/>
      <dgm:spPr/>
    </dgm:pt>
    <dgm:pt modelId="{C79978FA-E2FA-4666-BD3B-B4A4E7C2DE4D}" type="pres">
      <dgm:prSet presAssocID="{2138C4F5-DA8F-4E2A-A188-390A2FD40DD3}" presName="accentRepeatNode" presStyleLbl="solidFgAcc1" presStyleIdx="2" presStyleCnt="4"/>
      <dgm:spPr/>
    </dgm:pt>
    <dgm:pt modelId="{BAE948FB-303A-45AD-B3BA-8EA86CF8F25D}" type="pres">
      <dgm:prSet presAssocID="{626ADF6D-F17B-448F-A0E9-75B27C2963F4}" presName="text_4" presStyleLbl="node1" presStyleIdx="3" presStyleCnt="4">
        <dgm:presLayoutVars>
          <dgm:bulletEnabled val="1"/>
        </dgm:presLayoutVars>
      </dgm:prSet>
      <dgm:spPr/>
    </dgm:pt>
    <dgm:pt modelId="{FDBE66C4-1965-4AF6-8572-581BBDF3174A}" type="pres">
      <dgm:prSet presAssocID="{626ADF6D-F17B-448F-A0E9-75B27C2963F4}" presName="accent_4" presStyleCnt="0"/>
      <dgm:spPr/>
    </dgm:pt>
    <dgm:pt modelId="{F40EB9AA-C338-4644-97DC-1BDE943911A2}" type="pres">
      <dgm:prSet presAssocID="{626ADF6D-F17B-448F-A0E9-75B27C2963F4}" presName="accentRepeatNode" presStyleLbl="solidFgAcc1" presStyleIdx="3" presStyleCnt="4"/>
      <dgm:spPr/>
    </dgm:pt>
  </dgm:ptLst>
  <dgm:cxnLst>
    <dgm:cxn modelId="{CB8C053B-149B-4F66-86DA-6BE8DA55E5A4}" type="presOf" srcId="{3C4F9F50-98EB-4E08-926A-5A0EBDBF65F1}" destId="{8720ED90-6A21-44FD-8FC4-4BC1A3490E65}" srcOrd="0" destOrd="0" presId="urn:microsoft.com/office/officeart/2008/layout/VerticalCurvedList"/>
    <dgm:cxn modelId="{62770535-7029-4714-A5E2-FD9CFD88A1E1}" type="presOf" srcId="{D6419F29-4843-45CF-8D9B-587C3EEA38ED}" destId="{51205839-AEC9-48D4-8EC2-5AEE6CFDF23C}" srcOrd="0" destOrd="0" presId="urn:microsoft.com/office/officeart/2008/layout/VerticalCurvedList"/>
    <dgm:cxn modelId="{9BEDEA1F-42BF-4A5D-B44C-88FAD4F9BA05}" srcId="{A99E388B-6595-4823-B261-E0DA4BDEC3AC}" destId="{D6419F29-4843-45CF-8D9B-587C3EEA38ED}" srcOrd="0" destOrd="0" parTransId="{255ED392-00C7-436B-BE45-0CE7537C078B}" sibTransId="{3C4F9F50-98EB-4E08-926A-5A0EBDBF65F1}"/>
    <dgm:cxn modelId="{3ADB85C8-A0E3-401A-BBEF-BB0570BC8D8D}" srcId="{A99E388B-6595-4823-B261-E0DA4BDEC3AC}" destId="{2138C4F5-DA8F-4E2A-A188-390A2FD40DD3}" srcOrd="2" destOrd="0" parTransId="{0DECCAC5-CEB8-4932-8505-57D49725D948}" sibTransId="{44581311-D670-4722-96EF-F9BAACAFD38B}"/>
    <dgm:cxn modelId="{662DC91A-F75A-43C9-B9A5-414282E2ACB5}" type="presOf" srcId="{2138C4F5-DA8F-4E2A-A188-390A2FD40DD3}" destId="{EDBE8E55-A34F-465E-837F-ACBDB72B7369}" srcOrd="0" destOrd="0" presId="urn:microsoft.com/office/officeart/2008/layout/VerticalCurvedList"/>
    <dgm:cxn modelId="{38FA2142-7F50-49A5-8601-B7174767DA22}" type="presOf" srcId="{A99E388B-6595-4823-B261-E0DA4BDEC3AC}" destId="{5AD50B19-BC4B-4C15-BFD4-CA68FF1B0AE6}" srcOrd="0" destOrd="0" presId="urn:microsoft.com/office/officeart/2008/layout/VerticalCurvedList"/>
    <dgm:cxn modelId="{FA4FE7F8-9F18-4D40-BE1F-072910326E61}" type="presOf" srcId="{626ADF6D-F17B-448F-A0E9-75B27C2963F4}" destId="{BAE948FB-303A-45AD-B3BA-8EA86CF8F25D}" srcOrd="0" destOrd="0" presId="urn:microsoft.com/office/officeart/2008/layout/VerticalCurvedList"/>
    <dgm:cxn modelId="{493349D8-5027-48E0-B3E6-FE851994F16D}" srcId="{A99E388B-6595-4823-B261-E0DA4BDEC3AC}" destId="{736C5B2B-F1CA-4A13-ABC9-3A228070574F}" srcOrd="1" destOrd="0" parTransId="{7458ED0B-3E5E-4B13-9C87-1C6B89848A4D}" sibTransId="{B1CF3381-D9F5-40D6-8E1B-84DDF5E3980B}"/>
    <dgm:cxn modelId="{7A98E32F-DE10-4A2D-A418-075A33A4E3CA}" srcId="{A99E388B-6595-4823-B261-E0DA4BDEC3AC}" destId="{626ADF6D-F17B-448F-A0E9-75B27C2963F4}" srcOrd="3" destOrd="0" parTransId="{0CBF6C6B-A4A6-47D2-949C-60826E70F090}" sibTransId="{F857399C-8C10-4DA5-9098-B72450C61436}"/>
    <dgm:cxn modelId="{7DCDADA6-5911-4F6E-8BEE-81CC8DA672E1}" type="presOf" srcId="{736C5B2B-F1CA-4A13-ABC9-3A228070574F}" destId="{53D3E5DE-516F-4A87-988A-190202BC74B0}" srcOrd="0" destOrd="0" presId="urn:microsoft.com/office/officeart/2008/layout/VerticalCurvedList"/>
    <dgm:cxn modelId="{AD584FB2-02C7-4D4B-A058-36F68DA26A5E}" type="presParOf" srcId="{5AD50B19-BC4B-4C15-BFD4-CA68FF1B0AE6}" destId="{1D9457FA-D931-4317-9C73-914ED6132F07}" srcOrd="0" destOrd="0" presId="urn:microsoft.com/office/officeart/2008/layout/VerticalCurvedList"/>
    <dgm:cxn modelId="{39305C60-A2C1-4149-8BAA-CD406053C7F5}" type="presParOf" srcId="{1D9457FA-D931-4317-9C73-914ED6132F07}" destId="{67135967-5AC4-475C-9B3B-3F9641C9C58B}" srcOrd="0" destOrd="0" presId="urn:microsoft.com/office/officeart/2008/layout/VerticalCurvedList"/>
    <dgm:cxn modelId="{86E5FFB9-B517-4C45-8DFE-E33921A4FD8F}" type="presParOf" srcId="{67135967-5AC4-475C-9B3B-3F9641C9C58B}" destId="{8C7C05EC-3E95-4F55-B972-34BC80FC3E1D}" srcOrd="0" destOrd="0" presId="urn:microsoft.com/office/officeart/2008/layout/VerticalCurvedList"/>
    <dgm:cxn modelId="{F7B936FD-1E64-4F26-A317-EC80C044A93D}" type="presParOf" srcId="{67135967-5AC4-475C-9B3B-3F9641C9C58B}" destId="{8720ED90-6A21-44FD-8FC4-4BC1A3490E65}" srcOrd="1" destOrd="0" presId="urn:microsoft.com/office/officeart/2008/layout/VerticalCurvedList"/>
    <dgm:cxn modelId="{F9DE31B8-AEC7-4F20-8688-2E7EC3C3AD22}" type="presParOf" srcId="{67135967-5AC4-475C-9B3B-3F9641C9C58B}" destId="{E0202892-02F2-4771-8720-DB6C0196A3EF}" srcOrd="2" destOrd="0" presId="urn:microsoft.com/office/officeart/2008/layout/VerticalCurvedList"/>
    <dgm:cxn modelId="{4D7A78DF-8E4C-49F2-9235-D0D80809CDC0}" type="presParOf" srcId="{67135967-5AC4-475C-9B3B-3F9641C9C58B}" destId="{3F53F0CD-ACC2-4CAB-BA33-FB3871112981}" srcOrd="3" destOrd="0" presId="urn:microsoft.com/office/officeart/2008/layout/VerticalCurvedList"/>
    <dgm:cxn modelId="{A72B6603-2F03-4D42-B448-31968BDF28F3}" type="presParOf" srcId="{1D9457FA-D931-4317-9C73-914ED6132F07}" destId="{51205839-AEC9-48D4-8EC2-5AEE6CFDF23C}" srcOrd="1" destOrd="0" presId="urn:microsoft.com/office/officeart/2008/layout/VerticalCurvedList"/>
    <dgm:cxn modelId="{240B65B9-A301-4D5B-9D6D-00161418A361}" type="presParOf" srcId="{1D9457FA-D931-4317-9C73-914ED6132F07}" destId="{2DEDB41E-6553-45D7-8842-1B0CB257244C}" srcOrd="2" destOrd="0" presId="urn:microsoft.com/office/officeart/2008/layout/VerticalCurvedList"/>
    <dgm:cxn modelId="{CB7FBCF1-1ED5-443A-9C21-18489AC3FB8D}" type="presParOf" srcId="{2DEDB41E-6553-45D7-8842-1B0CB257244C}" destId="{52EF2A21-7C6D-402B-AF4B-63A23EE5ABA9}" srcOrd="0" destOrd="0" presId="urn:microsoft.com/office/officeart/2008/layout/VerticalCurvedList"/>
    <dgm:cxn modelId="{87BD6BCA-E461-43E0-9226-800A4540C546}" type="presParOf" srcId="{1D9457FA-D931-4317-9C73-914ED6132F07}" destId="{53D3E5DE-516F-4A87-988A-190202BC74B0}" srcOrd="3" destOrd="0" presId="urn:microsoft.com/office/officeart/2008/layout/VerticalCurvedList"/>
    <dgm:cxn modelId="{47EBF724-F5EC-4E74-AE84-499BAD3AF996}" type="presParOf" srcId="{1D9457FA-D931-4317-9C73-914ED6132F07}" destId="{5AC081B3-CAEC-4B44-A57A-D08E7BCEB940}" srcOrd="4" destOrd="0" presId="urn:microsoft.com/office/officeart/2008/layout/VerticalCurvedList"/>
    <dgm:cxn modelId="{2AF3BA79-85AA-45A9-81FE-351EED409B44}" type="presParOf" srcId="{5AC081B3-CAEC-4B44-A57A-D08E7BCEB940}" destId="{5A774C59-C7A3-4620-9C6D-DA053451306C}" srcOrd="0" destOrd="0" presId="urn:microsoft.com/office/officeart/2008/layout/VerticalCurvedList"/>
    <dgm:cxn modelId="{1288BD0D-2CDE-49C5-A40F-D6212B7A3B81}" type="presParOf" srcId="{1D9457FA-D931-4317-9C73-914ED6132F07}" destId="{EDBE8E55-A34F-465E-837F-ACBDB72B7369}" srcOrd="5" destOrd="0" presId="urn:microsoft.com/office/officeart/2008/layout/VerticalCurvedList"/>
    <dgm:cxn modelId="{2579CFDA-E867-465A-9B9C-48C54ACDE443}" type="presParOf" srcId="{1D9457FA-D931-4317-9C73-914ED6132F07}" destId="{2DED8666-F3BD-47E0-8994-37817A0A0E98}" srcOrd="6" destOrd="0" presId="urn:microsoft.com/office/officeart/2008/layout/VerticalCurvedList"/>
    <dgm:cxn modelId="{B69C6D33-F4EB-4C0C-9ABD-11BA59AAA0C3}" type="presParOf" srcId="{2DED8666-F3BD-47E0-8994-37817A0A0E98}" destId="{C79978FA-E2FA-4666-BD3B-B4A4E7C2DE4D}" srcOrd="0" destOrd="0" presId="urn:microsoft.com/office/officeart/2008/layout/VerticalCurvedList"/>
    <dgm:cxn modelId="{5B47893C-136E-4F47-8492-5897862EBDED}" type="presParOf" srcId="{1D9457FA-D931-4317-9C73-914ED6132F07}" destId="{BAE948FB-303A-45AD-B3BA-8EA86CF8F25D}" srcOrd="7" destOrd="0" presId="urn:microsoft.com/office/officeart/2008/layout/VerticalCurvedList"/>
    <dgm:cxn modelId="{E97A3789-E2DA-4CF5-A476-770BACD46D8B}" type="presParOf" srcId="{1D9457FA-D931-4317-9C73-914ED6132F07}" destId="{FDBE66C4-1965-4AF6-8572-581BBDF3174A}" srcOrd="8" destOrd="0" presId="urn:microsoft.com/office/officeart/2008/layout/VerticalCurvedList"/>
    <dgm:cxn modelId="{02BE2A29-067D-4944-98DF-2303B568EC7D}" type="presParOf" srcId="{FDBE66C4-1965-4AF6-8572-581BBDF3174A}" destId="{F40EB9AA-C338-4644-97DC-1BDE943911A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er 1"/>
      <dsp:cNvGrpSpPr/>
    </dsp:nvGrpSpPr>
    <dsp:grpSpPr>
      <a:xfrm>
        <a:off x="0" y="0"/>
        <a:ext cx="7232560" cy="6391493"/>
        <a:chOff x="0" y="0"/>
        <a:chExt cx="7232560" cy="6391493"/>
      </a:xfrm>
    </dsp:grpSpPr>
    <dsp:sp modelId="{04528524-CE68-4525-A12C-097FC3C1276B}">
      <dsp:nvSpPr>
        <dsp:cNvPr id="3" name="Rectangle à coins arrondi 2"/>
        <dsp:cNvSpPr/>
      </dsp:nvSpPr>
      <dsp:spPr bwMode="white">
        <a:xfrm>
          <a:off x="0" y="0"/>
          <a:ext cx="7232560" cy="341675"/>
        </a:xfrm>
        <a:prstGeom prst="roundRect">
          <a:avLst/>
        </a:prstGeom>
        <a:solidFill>
          <a:srgbClr val="FFCCCC"/>
        </a:solidFill>
      </dsp:spPr>
      <dsp:style>
        <a:lnRef idx="2">
          <a:schemeClr val="dk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1">
            <a:lnSpc>
              <a:spcPct val="100000"/>
            </a:lnSpc>
            <a:spcBef>
              <a:spcPct val="0"/>
            </a:spcBef>
            <a:spcAft>
              <a:spcPct val="35000"/>
            </a:spcAft>
          </a:pPr>
          <a:r>
            <a:rPr lang="ar-DZ" sz="2000" b="1" smtClean="0">
              <a:solidFill>
                <a:schemeClr val="dk1"/>
              </a:solidFill>
            </a:rPr>
            <a:t>مقدمة</a:t>
          </a:r>
          <a:endParaRPr lang="fr-FR" sz="2000">
            <a:solidFill>
              <a:schemeClr val="dk1"/>
            </a:solidFill>
          </a:endParaRPr>
        </a:p>
      </dsp:txBody>
      <dsp:txXfrm>
        <a:off x="0" y="0"/>
        <a:ext cx="7232560" cy="341675"/>
      </dsp:txXfrm>
    </dsp:sp>
    <dsp:sp modelId="{0B0CA054-5920-4519-99D0-E1E70649985B}">
      <dsp:nvSpPr>
        <dsp:cNvPr id="4" name="Rectangle à coins arrondi 3"/>
        <dsp:cNvSpPr/>
      </dsp:nvSpPr>
      <dsp:spPr bwMode="white">
        <a:xfrm>
          <a:off x="0" y="355872"/>
          <a:ext cx="7232560" cy="341675"/>
        </a:xfrm>
        <a:prstGeom prst="roundRect">
          <a:avLst/>
        </a:prstGeom>
        <a:solidFill>
          <a:srgbClr val="FFCCCC"/>
        </a:solidFill>
      </dsp:spPr>
      <dsp:style>
        <a:lnRef idx="2">
          <a:schemeClr val="dk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gn="ctr" rtl="1">
            <a:lnSpc>
              <a:spcPct val="100000"/>
            </a:lnSpc>
            <a:spcBef>
              <a:spcPct val="0"/>
            </a:spcBef>
            <a:spcAft>
              <a:spcPct val="35000"/>
            </a:spcAft>
          </a:pPr>
          <a:r>
            <a:rPr lang="ar-DZ" sz="2000" b="1" dirty="0" smtClean="0">
              <a:solidFill>
                <a:schemeClr val="dk1"/>
              </a:solidFill>
              <a:latin typeface="Calibri" panose="020F0502020204030204" pitchFamily="34" charset="0"/>
              <a:ea typeface="Calibri" panose="020F0502020204030204" pitchFamily="34" charset="0"/>
              <a:cs typeface="Traditional Arabic" panose="02020603050405020304" pitchFamily="18" charset="-78"/>
            </a:rPr>
            <a:t>المبحث الأول : مفاهيم عامة حول التسويق الوردي</a:t>
          </a:r>
          <a:endParaRPr lang="fr-FR" sz="2000" dirty="0">
            <a:solidFill>
              <a:schemeClr val="dk1"/>
            </a:solidFill>
          </a:endParaRPr>
        </a:p>
      </dsp:txBody>
      <dsp:txXfrm>
        <a:off x="0" y="355872"/>
        <a:ext cx="7232560" cy="341675"/>
      </dsp:txXfrm>
    </dsp:sp>
    <dsp:sp modelId="{60A5F205-8840-4B60-A298-5E45D3C76E20}">
      <dsp:nvSpPr>
        <dsp:cNvPr id="5" name="Rectangle à coins arrondi 4"/>
        <dsp:cNvSpPr/>
      </dsp:nvSpPr>
      <dsp:spPr bwMode="white">
        <a:xfrm>
          <a:off x="0" y="711743"/>
          <a:ext cx="7232560" cy="341675"/>
        </a:xfrm>
        <a:prstGeom prst="roundRect">
          <a:avLst/>
        </a:prstGeom>
      </dsp:spPr>
      <dsp:style>
        <a:lnRef idx="2">
          <a:schemeClr val="dk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1">
            <a:lnSpc>
              <a:spcPct val="100000"/>
            </a:lnSpc>
            <a:spcBef>
              <a:spcPct val="0"/>
            </a:spcBef>
            <a:spcAft>
              <a:spcPct val="35000"/>
            </a:spcAft>
          </a:pPr>
          <a:r>
            <a:rPr lang="ar-DZ" sz="2000" b="1" dirty="0" smtClean="0">
              <a:solidFill>
                <a:schemeClr val="dk1"/>
              </a:solidFill>
            </a:rPr>
            <a:t>المطلب الأول: </a:t>
          </a:r>
          <a:r>
            <a:rPr lang="ar-DZ" sz="2000" b="1" dirty="0" smtClean="0">
              <a:solidFill>
                <a:schemeClr val="dk1"/>
              </a:solidFill>
            </a:rPr>
            <a:t>تعريف التسويق الوردي</a:t>
          </a:r>
          <a:endParaRPr lang="fr-FR" sz="2000" b="1" dirty="0" smtClean="0">
            <a:solidFill>
              <a:schemeClr val="dk1"/>
            </a:solidFill>
          </a:endParaRPr>
        </a:p>
      </dsp:txBody>
      <dsp:txXfrm>
        <a:off x="0" y="711743"/>
        <a:ext cx="7232560" cy="341675"/>
      </dsp:txXfrm>
    </dsp:sp>
    <dsp:sp modelId="{FA0DAAF8-4091-4177-9A16-C9E650C7B6A8}">
      <dsp:nvSpPr>
        <dsp:cNvPr id="6" name="Rectangle à coins arrondi 5"/>
        <dsp:cNvSpPr/>
      </dsp:nvSpPr>
      <dsp:spPr bwMode="white">
        <a:xfrm>
          <a:off x="0" y="1067615"/>
          <a:ext cx="7232560" cy="341675"/>
        </a:xfrm>
        <a:prstGeom prst="roundRect">
          <a:avLst/>
        </a:prstGeom>
      </dsp:spPr>
      <dsp:style>
        <a:lnRef idx="2">
          <a:schemeClr val="dk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1">
            <a:lnSpc>
              <a:spcPct val="100000"/>
            </a:lnSpc>
            <a:spcBef>
              <a:spcPct val="0"/>
            </a:spcBef>
            <a:spcAft>
              <a:spcPct val="35000"/>
            </a:spcAft>
          </a:pPr>
          <a:r>
            <a:rPr lang="ar-DZ" sz="2000" b="1" dirty="0" smtClean="0">
              <a:solidFill>
                <a:schemeClr val="dk1"/>
              </a:solidFill>
            </a:rPr>
            <a:t>المطلب الثاني : </a:t>
          </a:r>
          <a:r>
            <a:rPr lang="ar-SA" sz="2000" b="1" dirty="0" smtClean="0">
              <a:solidFill>
                <a:schemeClr val="dk1"/>
              </a:solidFill>
            </a:rPr>
            <a:t>أهمية التسويق الوردي</a:t>
          </a:r>
          <a:endParaRPr lang="fr-FR" sz="2000" b="1" dirty="0" smtClean="0">
            <a:solidFill>
              <a:schemeClr val="dk1"/>
            </a:solidFill>
          </a:endParaRPr>
        </a:p>
      </dsp:txBody>
      <dsp:txXfrm>
        <a:off x="0" y="1067615"/>
        <a:ext cx="7232560" cy="341675"/>
      </dsp:txXfrm>
    </dsp:sp>
    <dsp:sp modelId="{7489BF47-5C48-4550-82B3-1F15F597CB84}">
      <dsp:nvSpPr>
        <dsp:cNvPr id="7" name="Rectangle à coins arrondi 6"/>
        <dsp:cNvSpPr/>
      </dsp:nvSpPr>
      <dsp:spPr bwMode="white">
        <a:xfrm>
          <a:off x="0" y="1423486"/>
          <a:ext cx="7232560" cy="341675"/>
        </a:xfrm>
        <a:prstGeom prst="roundRect">
          <a:avLst/>
        </a:prstGeom>
      </dsp:spPr>
      <dsp:style>
        <a:lnRef idx="2">
          <a:schemeClr val="dk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1">
            <a:lnSpc>
              <a:spcPct val="100000"/>
            </a:lnSpc>
            <a:spcBef>
              <a:spcPct val="0"/>
            </a:spcBef>
            <a:spcAft>
              <a:spcPct val="35000"/>
            </a:spcAft>
          </a:pPr>
          <a:r>
            <a:rPr lang="ar-DZ" sz="2000" b="1" dirty="0" smtClean="0">
              <a:solidFill>
                <a:schemeClr val="dk1"/>
              </a:solidFill>
            </a:rPr>
            <a:t>المطلب الثالث : </a:t>
          </a:r>
          <a:r>
            <a:rPr lang="ar-SA" sz="2000" b="1" dirty="0" smtClean="0">
              <a:solidFill>
                <a:schemeClr val="dk1"/>
              </a:solidFill>
            </a:rPr>
            <a:t>مبادئ التسويق الوردي </a:t>
          </a:r>
          <a:endParaRPr lang="fr-FR" sz="2000" b="1" dirty="0" smtClean="0">
            <a:solidFill>
              <a:schemeClr val="dk1"/>
            </a:solidFill>
          </a:endParaRPr>
        </a:p>
      </dsp:txBody>
      <dsp:txXfrm>
        <a:off x="0" y="1423486"/>
        <a:ext cx="7232560" cy="341675"/>
      </dsp:txXfrm>
    </dsp:sp>
    <dsp:sp modelId="{5FF70A25-728D-407C-9E2F-4562E7BD5C80}">
      <dsp:nvSpPr>
        <dsp:cNvPr id="8" name="Rectangle à coins arrondi 7"/>
        <dsp:cNvSpPr/>
      </dsp:nvSpPr>
      <dsp:spPr bwMode="white">
        <a:xfrm>
          <a:off x="0" y="1779358"/>
          <a:ext cx="7232560" cy="341675"/>
        </a:xfrm>
        <a:prstGeom prst="roundRect">
          <a:avLst/>
        </a:prstGeom>
      </dsp:spPr>
      <dsp:style>
        <a:lnRef idx="2">
          <a:schemeClr val="dk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1">
            <a:lnSpc>
              <a:spcPct val="100000"/>
            </a:lnSpc>
            <a:spcBef>
              <a:spcPct val="0"/>
            </a:spcBef>
            <a:spcAft>
              <a:spcPct val="35000"/>
            </a:spcAft>
          </a:pPr>
          <a:r>
            <a:rPr lang="ar-DZ" sz="2000" b="1" dirty="0" smtClean="0">
              <a:solidFill>
                <a:schemeClr val="dk1"/>
              </a:solidFill>
            </a:rPr>
            <a:t>المطلب الرابع : </a:t>
          </a:r>
          <a:r>
            <a:rPr lang="ar-SA" sz="2000" b="1" dirty="0" smtClean="0">
              <a:solidFill>
                <a:schemeClr val="dk1"/>
              </a:solidFill>
            </a:rPr>
            <a:t>مزايا </a:t>
          </a:r>
          <a:r>
            <a:rPr lang="ar-DZ" sz="2000" b="1" dirty="0" smtClean="0">
              <a:solidFill>
                <a:schemeClr val="dk1"/>
              </a:solidFill>
            </a:rPr>
            <a:t>ومعيقات </a:t>
          </a:r>
          <a:r>
            <a:rPr lang="ar-SA" sz="2000" b="1" dirty="0" smtClean="0">
              <a:solidFill>
                <a:schemeClr val="dk1"/>
              </a:solidFill>
            </a:rPr>
            <a:t>تطبيق التسويق الوردي</a:t>
          </a:r>
          <a:endParaRPr lang="fr-FR" sz="2000" b="1" dirty="0" smtClean="0">
            <a:solidFill>
              <a:schemeClr val="dk1"/>
            </a:solidFill>
          </a:endParaRPr>
        </a:p>
      </dsp:txBody>
      <dsp:txXfrm>
        <a:off x="0" y="1779358"/>
        <a:ext cx="7232560" cy="341675"/>
      </dsp:txXfrm>
    </dsp:sp>
    <dsp:sp modelId="{24FF8BA2-1D43-4E5A-96B3-BAC886E3C364}">
      <dsp:nvSpPr>
        <dsp:cNvPr id="9" name="Rectangle à coins arrondi 8"/>
        <dsp:cNvSpPr/>
      </dsp:nvSpPr>
      <dsp:spPr bwMode="white">
        <a:xfrm>
          <a:off x="0" y="2135230"/>
          <a:ext cx="7232560" cy="341675"/>
        </a:xfrm>
        <a:prstGeom prst="roundRect">
          <a:avLst/>
        </a:prstGeom>
        <a:solidFill>
          <a:srgbClr val="FFCCCC"/>
        </a:solidFill>
      </dsp:spPr>
      <dsp:style>
        <a:lnRef idx="2">
          <a:schemeClr val="dk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gn="ctr" rtl="1">
            <a:lnSpc>
              <a:spcPct val="100000"/>
            </a:lnSpc>
            <a:spcBef>
              <a:spcPct val="0"/>
            </a:spcBef>
            <a:spcAft>
              <a:spcPct val="35000"/>
            </a:spcAft>
          </a:pPr>
          <a:r>
            <a:rPr lang="ar-SA" sz="2000" b="1" smtClean="0">
              <a:solidFill>
                <a:schemeClr val="dk1"/>
              </a:solidFill>
            </a:rPr>
            <a:t>المبحث الثاني: المزيج التسويقي للتسويق الوردي</a:t>
          </a:r>
          <a:endParaRPr lang="fr-FR" sz="2000" b="1" dirty="0" smtClean="0">
            <a:solidFill>
              <a:schemeClr val="dk1"/>
            </a:solidFill>
          </a:endParaRPr>
        </a:p>
      </dsp:txBody>
      <dsp:txXfrm>
        <a:off x="0" y="2135230"/>
        <a:ext cx="7232560" cy="341675"/>
      </dsp:txXfrm>
    </dsp:sp>
    <dsp:sp modelId="{D3FFE4CE-3676-4620-B743-6BCC256A7951}">
      <dsp:nvSpPr>
        <dsp:cNvPr id="10" name="Rectangle à coins arrondi 9"/>
        <dsp:cNvSpPr/>
      </dsp:nvSpPr>
      <dsp:spPr bwMode="white">
        <a:xfrm>
          <a:off x="0" y="2491101"/>
          <a:ext cx="7232560" cy="341675"/>
        </a:xfrm>
        <a:prstGeom prst="roundRect">
          <a:avLst/>
        </a:prstGeom>
      </dsp:spPr>
      <dsp:style>
        <a:lnRef idx="2">
          <a:schemeClr val="dk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1">
            <a:lnSpc>
              <a:spcPct val="100000"/>
            </a:lnSpc>
            <a:spcBef>
              <a:spcPct val="0"/>
            </a:spcBef>
            <a:spcAft>
              <a:spcPct val="35000"/>
            </a:spcAft>
          </a:pPr>
          <a:r>
            <a:rPr lang="ar-DZ" sz="2000" b="1" dirty="0" smtClean="0">
              <a:solidFill>
                <a:schemeClr val="dk1"/>
              </a:solidFill>
            </a:rPr>
            <a:t>المطلب الأول : </a:t>
          </a:r>
          <a:r>
            <a:rPr lang="ar-DZ" sz="2000" b="1" dirty="0" smtClean="0">
              <a:solidFill>
                <a:schemeClr val="dk1"/>
              </a:solidFill>
            </a:rPr>
            <a:t>المنتج والتسعير الوردي</a:t>
          </a:r>
          <a:endParaRPr lang="fr-FR" sz="2000" b="1" dirty="0" smtClean="0">
            <a:solidFill>
              <a:schemeClr val="dk1"/>
            </a:solidFill>
          </a:endParaRPr>
        </a:p>
      </dsp:txBody>
      <dsp:txXfrm>
        <a:off x="0" y="2491101"/>
        <a:ext cx="7232560" cy="341675"/>
      </dsp:txXfrm>
    </dsp:sp>
    <dsp:sp modelId="{ED940400-4C26-4EB9-B85C-447D573977CD}">
      <dsp:nvSpPr>
        <dsp:cNvPr id="11" name="Rectangle à coins arrondi 10"/>
        <dsp:cNvSpPr/>
      </dsp:nvSpPr>
      <dsp:spPr bwMode="white">
        <a:xfrm>
          <a:off x="0" y="2846973"/>
          <a:ext cx="7232560" cy="341675"/>
        </a:xfrm>
        <a:prstGeom prst="roundRect">
          <a:avLst/>
        </a:prstGeom>
      </dsp:spPr>
      <dsp:style>
        <a:lnRef idx="2">
          <a:schemeClr val="dk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1">
            <a:lnSpc>
              <a:spcPct val="100000"/>
            </a:lnSpc>
            <a:spcBef>
              <a:spcPct val="0"/>
            </a:spcBef>
            <a:spcAft>
              <a:spcPct val="35000"/>
            </a:spcAft>
          </a:pPr>
          <a:r>
            <a:rPr lang="ar-DZ" sz="2000" b="1" dirty="0" smtClean="0">
              <a:solidFill>
                <a:schemeClr val="dk1"/>
              </a:solidFill>
            </a:rPr>
            <a:t>المطلب الثاني : </a:t>
          </a:r>
          <a:r>
            <a:rPr lang="ar-DZ" sz="2000" b="1" dirty="0" smtClean="0">
              <a:solidFill>
                <a:schemeClr val="dk1"/>
              </a:solidFill>
            </a:rPr>
            <a:t>الترويج والتوزيع الوردي</a:t>
          </a:r>
          <a:endParaRPr lang="fr-FR" sz="2000" b="1" dirty="0" smtClean="0">
            <a:solidFill>
              <a:schemeClr val="dk1"/>
            </a:solidFill>
          </a:endParaRPr>
        </a:p>
      </dsp:txBody>
      <dsp:txXfrm>
        <a:off x="0" y="2846973"/>
        <a:ext cx="7232560" cy="341675"/>
      </dsp:txXfrm>
    </dsp:sp>
    <dsp:sp modelId="{4874DA07-56BA-494B-8818-EACD93678248}">
      <dsp:nvSpPr>
        <dsp:cNvPr id="12" name="Rectangle à coins arrondi 11"/>
        <dsp:cNvSpPr/>
      </dsp:nvSpPr>
      <dsp:spPr bwMode="white">
        <a:xfrm>
          <a:off x="0" y="3202845"/>
          <a:ext cx="7232560" cy="341675"/>
        </a:xfrm>
        <a:prstGeom prst="roundRect">
          <a:avLst/>
        </a:prstGeom>
      </dsp:spPr>
      <dsp:style>
        <a:lnRef idx="2">
          <a:schemeClr val="dk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1">
            <a:lnSpc>
              <a:spcPct val="100000"/>
            </a:lnSpc>
            <a:spcBef>
              <a:spcPct val="0"/>
            </a:spcBef>
            <a:spcAft>
              <a:spcPct val="35000"/>
            </a:spcAft>
          </a:pPr>
          <a:r>
            <a:rPr lang="ar-DZ" sz="2000" b="1" dirty="0" smtClean="0">
              <a:solidFill>
                <a:schemeClr val="dk1"/>
              </a:solidFill>
            </a:rPr>
            <a:t>المطلب الثالث: </a:t>
          </a:r>
          <a:r>
            <a:rPr lang="ar-SA" sz="2000" b="1" dirty="0" smtClean="0">
              <a:solidFill>
                <a:schemeClr val="dk1"/>
              </a:solidFill>
            </a:rPr>
            <a:t>العنصر البشري</a:t>
          </a:r>
          <a:endParaRPr lang="fr-FR" sz="2000" b="1" dirty="0" smtClean="0">
            <a:solidFill>
              <a:schemeClr val="dk1"/>
            </a:solidFill>
          </a:endParaRPr>
        </a:p>
      </dsp:txBody>
      <dsp:txXfrm>
        <a:off x="0" y="3202845"/>
        <a:ext cx="7232560" cy="341675"/>
      </dsp:txXfrm>
    </dsp:sp>
    <dsp:sp modelId="{C2490AEC-D6A9-489C-A213-0F6E57C19E5D}">
      <dsp:nvSpPr>
        <dsp:cNvPr id="13" name="Rectangle à coins arrondi 12"/>
        <dsp:cNvSpPr/>
      </dsp:nvSpPr>
      <dsp:spPr bwMode="white">
        <a:xfrm>
          <a:off x="0" y="3558716"/>
          <a:ext cx="7232560" cy="341675"/>
        </a:xfrm>
        <a:prstGeom prst="roundRect">
          <a:avLst/>
        </a:prstGeom>
      </dsp:spPr>
      <dsp:style>
        <a:lnRef idx="2">
          <a:schemeClr val="dk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1">
            <a:lnSpc>
              <a:spcPct val="100000"/>
            </a:lnSpc>
            <a:spcBef>
              <a:spcPct val="0"/>
            </a:spcBef>
            <a:spcAft>
              <a:spcPct val="35000"/>
            </a:spcAft>
          </a:pPr>
          <a:r>
            <a:rPr lang="ar-DZ" sz="2000" b="1" dirty="0" smtClean="0">
              <a:solidFill>
                <a:schemeClr val="dk1"/>
              </a:solidFill>
            </a:rPr>
            <a:t>المطلب الرابع : </a:t>
          </a:r>
          <a:r>
            <a:rPr lang="ar-DZ" sz="2000" b="1" dirty="0" smtClean="0">
              <a:solidFill>
                <a:schemeClr val="dk1"/>
              </a:solidFill>
            </a:rPr>
            <a:t>الدليل المادي والعمليات</a:t>
          </a:r>
          <a:endParaRPr lang="fr-FR" sz="2000" b="1" dirty="0" smtClean="0">
            <a:solidFill>
              <a:schemeClr val="dk1"/>
            </a:solidFill>
          </a:endParaRPr>
        </a:p>
      </dsp:txBody>
      <dsp:txXfrm>
        <a:off x="0" y="3558716"/>
        <a:ext cx="7232560" cy="341675"/>
      </dsp:txXfrm>
    </dsp:sp>
    <dsp:sp modelId="{FBA68538-E240-4596-BE7A-52FB7B1D5F8E}">
      <dsp:nvSpPr>
        <dsp:cNvPr id="14" name="Rectangle à coins arrondi 13"/>
        <dsp:cNvSpPr/>
      </dsp:nvSpPr>
      <dsp:spPr bwMode="white">
        <a:xfrm>
          <a:off x="0" y="3914588"/>
          <a:ext cx="7232560" cy="341675"/>
        </a:xfrm>
        <a:prstGeom prst="roundRect">
          <a:avLst/>
        </a:prstGeom>
        <a:solidFill>
          <a:srgbClr val="FFCCCC"/>
        </a:solidFill>
      </dsp:spPr>
      <dsp:style>
        <a:lnRef idx="2">
          <a:schemeClr val="dk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gn="ctr" rtl="1">
            <a:lnSpc>
              <a:spcPct val="100000"/>
            </a:lnSpc>
            <a:spcBef>
              <a:spcPct val="0"/>
            </a:spcBef>
            <a:spcAft>
              <a:spcPct val="35000"/>
            </a:spcAft>
          </a:pPr>
          <a:r>
            <a:rPr lang="ar-SA" sz="2000" b="1" smtClean="0">
              <a:solidFill>
                <a:schemeClr val="dk1"/>
              </a:solidFill>
            </a:rPr>
            <a:t>المبحث الثالث :  </a:t>
          </a:r>
          <a:r>
            <a:rPr lang="ar-DZ" sz="2000" b="1" smtClean="0">
              <a:solidFill>
                <a:schemeClr val="dk1"/>
              </a:solidFill>
            </a:rPr>
            <a:t>واقع التسويق الوردي في السياحة والفندقة</a:t>
          </a:r>
          <a:endParaRPr lang="fr-FR" sz="2000" b="1" dirty="0" smtClean="0">
            <a:solidFill>
              <a:schemeClr val="dk1"/>
            </a:solidFill>
          </a:endParaRPr>
        </a:p>
      </dsp:txBody>
      <dsp:txXfrm>
        <a:off x="0" y="3914588"/>
        <a:ext cx="7232560" cy="341675"/>
      </dsp:txXfrm>
    </dsp:sp>
    <dsp:sp modelId="{C16FE822-3828-4721-B035-93D1594E6EE6}">
      <dsp:nvSpPr>
        <dsp:cNvPr id="15" name="Rectangle à coins arrondi 14"/>
        <dsp:cNvSpPr/>
      </dsp:nvSpPr>
      <dsp:spPr bwMode="white">
        <a:xfrm>
          <a:off x="0" y="4270459"/>
          <a:ext cx="7232560" cy="341675"/>
        </a:xfrm>
        <a:prstGeom prst="roundRect">
          <a:avLst/>
        </a:prstGeom>
      </dsp:spPr>
      <dsp:style>
        <a:lnRef idx="2">
          <a:schemeClr val="dk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1">
            <a:lnSpc>
              <a:spcPct val="100000"/>
            </a:lnSpc>
            <a:spcBef>
              <a:spcPct val="0"/>
            </a:spcBef>
            <a:spcAft>
              <a:spcPct val="35000"/>
            </a:spcAft>
          </a:pPr>
          <a:r>
            <a:rPr lang="ar-DZ" sz="2000" b="1" dirty="0" smtClean="0">
              <a:solidFill>
                <a:schemeClr val="dk1"/>
              </a:solidFill>
            </a:rPr>
            <a:t>المطلب الأول : </a:t>
          </a:r>
          <a:r>
            <a:rPr lang="ar-DZ" sz="2000" b="1" dirty="0" smtClean="0">
              <a:solidFill>
                <a:schemeClr val="dk1"/>
              </a:solidFill>
            </a:rPr>
            <a:t>أهداف التسويق الوردي في السياحة</a:t>
          </a:r>
          <a:endParaRPr lang="fr-FR" sz="2000" b="1" dirty="0" smtClean="0">
            <a:solidFill>
              <a:schemeClr val="dk1"/>
            </a:solidFill>
          </a:endParaRPr>
        </a:p>
      </dsp:txBody>
      <dsp:txXfrm>
        <a:off x="0" y="4270459"/>
        <a:ext cx="7232560" cy="341675"/>
      </dsp:txXfrm>
    </dsp:sp>
    <dsp:sp modelId="{725787FD-CD37-4F85-8609-7257FE285AE4}">
      <dsp:nvSpPr>
        <dsp:cNvPr id="16" name="Rectangle à coins arrondi 15"/>
        <dsp:cNvSpPr/>
      </dsp:nvSpPr>
      <dsp:spPr bwMode="white">
        <a:xfrm>
          <a:off x="0" y="4626331"/>
          <a:ext cx="7232560" cy="341675"/>
        </a:xfrm>
        <a:prstGeom prst="roundRect">
          <a:avLst/>
        </a:prstGeom>
      </dsp:spPr>
      <dsp:style>
        <a:lnRef idx="2">
          <a:schemeClr val="dk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1">
            <a:lnSpc>
              <a:spcPct val="100000"/>
            </a:lnSpc>
            <a:spcBef>
              <a:spcPct val="0"/>
            </a:spcBef>
            <a:spcAft>
              <a:spcPct val="35000"/>
            </a:spcAft>
          </a:pPr>
          <a:r>
            <a:rPr lang="ar-DZ" sz="2000" b="1" dirty="0" smtClean="0">
              <a:solidFill>
                <a:schemeClr val="dk1"/>
              </a:solidFill>
            </a:rPr>
            <a:t>المطلب الثاني</a:t>
          </a:r>
          <a:r>
            <a:rPr lang="ar-DZ" sz="2000" b="1" smtClean="0">
              <a:solidFill>
                <a:schemeClr val="dk1"/>
              </a:solidFill>
            </a:rPr>
            <a:t>: </a:t>
          </a:r>
          <a:r>
            <a:rPr lang="ar-DZ" sz="2000" b="1" smtClean="0">
              <a:solidFill>
                <a:schemeClr val="dk1"/>
              </a:solidFill>
            </a:rPr>
            <a:t>مظاهر تطبيق التسويق الوردي في السياحة</a:t>
          </a:r>
          <a:endParaRPr lang="fr-FR" sz="2000" b="1" dirty="0" smtClean="0">
            <a:solidFill>
              <a:schemeClr val="dk1"/>
            </a:solidFill>
          </a:endParaRPr>
        </a:p>
      </dsp:txBody>
      <dsp:txXfrm>
        <a:off x="0" y="4626331"/>
        <a:ext cx="7232560" cy="341675"/>
      </dsp:txXfrm>
    </dsp:sp>
    <dsp:sp modelId="{9237072D-598D-42F0-B447-95926414A11F}">
      <dsp:nvSpPr>
        <dsp:cNvPr id="17" name="Rectangle à coins arrondi 16"/>
        <dsp:cNvSpPr/>
      </dsp:nvSpPr>
      <dsp:spPr bwMode="white">
        <a:xfrm>
          <a:off x="0" y="4982203"/>
          <a:ext cx="7232560" cy="341675"/>
        </a:xfrm>
        <a:prstGeom prst="roundRect">
          <a:avLst/>
        </a:prstGeom>
      </dsp:spPr>
      <dsp:style>
        <a:lnRef idx="2">
          <a:schemeClr val="dk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1">
            <a:lnSpc>
              <a:spcPct val="100000"/>
            </a:lnSpc>
            <a:spcBef>
              <a:spcPct val="0"/>
            </a:spcBef>
            <a:spcAft>
              <a:spcPct val="35000"/>
            </a:spcAft>
          </a:pPr>
          <a:r>
            <a:rPr lang="ar-DZ" sz="2000" b="1" dirty="0" smtClean="0">
              <a:solidFill>
                <a:schemeClr val="dk1"/>
              </a:solidFill>
            </a:rPr>
            <a:t>المطلب الثالث</a:t>
          </a:r>
          <a:r>
            <a:rPr lang="ar-DZ" sz="2000" b="1" smtClean="0">
              <a:solidFill>
                <a:schemeClr val="dk1"/>
              </a:solidFill>
            </a:rPr>
            <a:t>: </a:t>
          </a:r>
          <a:r>
            <a:rPr lang="ar-DZ" sz="2000" b="1" smtClean="0">
              <a:solidFill>
                <a:schemeClr val="dk1"/>
              </a:solidFill>
            </a:rPr>
            <a:t>التسويق الوردي في قطاع السياحة</a:t>
          </a:r>
          <a:endParaRPr lang="fr-FR" sz="2000" b="1" dirty="0" smtClean="0">
            <a:solidFill>
              <a:schemeClr val="dk1"/>
            </a:solidFill>
          </a:endParaRPr>
        </a:p>
      </dsp:txBody>
      <dsp:txXfrm>
        <a:off x="0" y="4982203"/>
        <a:ext cx="7232560" cy="341675"/>
      </dsp:txXfrm>
    </dsp:sp>
    <dsp:sp modelId="{655B7931-FC8F-4083-B4FE-4B6B777CED6D}">
      <dsp:nvSpPr>
        <dsp:cNvPr id="18" name="Rectangle à coins arrondi 17"/>
        <dsp:cNvSpPr/>
      </dsp:nvSpPr>
      <dsp:spPr bwMode="white">
        <a:xfrm>
          <a:off x="0" y="5338074"/>
          <a:ext cx="7232560" cy="341675"/>
        </a:xfrm>
        <a:prstGeom prst="roundRect">
          <a:avLst/>
        </a:prstGeom>
      </dsp:spPr>
      <dsp:style>
        <a:lnRef idx="2">
          <a:schemeClr val="dk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1">
            <a:lnSpc>
              <a:spcPct val="100000"/>
            </a:lnSpc>
            <a:spcBef>
              <a:spcPct val="0"/>
            </a:spcBef>
            <a:spcAft>
              <a:spcPct val="35000"/>
            </a:spcAft>
          </a:pPr>
          <a:r>
            <a:rPr lang="ar-DZ" sz="2000" b="1" dirty="0" smtClean="0">
              <a:solidFill>
                <a:schemeClr val="dk1"/>
              </a:solidFill>
            </a:rPr>
            <a:t>المطلب الرابع </a:t>
          </a:r>
          <a:r>
            <a:rPr lang="ar-DZ" sz="2000" b="1" smtClean="0">
              <a:solidFill>
                <a:schemeClr val="dk1"/>
              </a:solidFill>
            </a:rPr>
            <a:t>: </a:t>
          </a:r>
          <a:r>
            <a:rPr lang="ar-DZ" sz="2000" b="1" smtClean="0">
              <a:solidFill>
                <a:schemeClr val="dk1"/>
              </a:solidFill>
            </a:rPr>
            <a:t>تطبيق استراتيجية التسويق الوردي في الفندقة</a:t>
          </a:r>
          <a:endParaRPr lang="fr-FR" sz="2000" b="1" dirty="0" smtClean="0">
            <a:solidFill>
              <a:schemeClr val="dk1"/>
            </a:solidFill>
          </a:endParaRPr>
        </a:p>
      </dsp:txBody>
      <dsp:txXfrm>
        <a:off x="0" y="5338074"/>
        <a:ext cx="7232560" cy="341675"/>
      </dsp:txXfrm>
    </dsp:sp>
    <dsp:sp modelId="{4088E2C2-FB4B-4F21-AF39-1FF02FCE8D80}">
      <dsp:nvSpPr>
        <dsp:cNvPr id="19" name="Rectangle à coins arrondi 18"/>
        <dsp:cNvSpPr/>
      </dsp:nvSpPr>
      <dsp:spPr bwMode="white">
        <a:xfrm>
          <a:off x="0" y="5693946"/>
          <a:ext cx="7232560" cy="341675"/>
        </a:xfrm>
        <a:prstGeom prst="roundRect">
          <a:avLst/>
        </a:prstGeom>
      </dsp:spPr>
      <dsp:style>
        <a:lnRef idx="2">
          <a:schemeClr val="dk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1">
            <a:lnSpc>
              <a:spcPct val="100000"/>
            </a:lnSpc>
            <a:spcBef>
              <a:spcPct val="0"/>
            </a:spcBef>
            <a:spcAft>
              <a:spcPct val="35000"/>
            </a:spcAft>
          </a:pPr>
          <a:r>
            <a:rPr lang="ar-DZ" sz="2000" b="1" dirty="0" smtClean="0">
              <a:solidFill>
                <a:schemeClr val="dk1"/>
              </a:solidFill>
            </a:rPr>
            <a:t>المطلب الخامس : التسويق الوردي في قطاع الفندقة</a:t>
          </a:r>
          <a:endParaRPr lang="fr-FR" sz="2000" b="1" dirty="0" smtClean="0">
            <a:solidFill>
              <a:schemeClr val="dk1"/>
            </a:solidFill>
          </a:endParaRPr>
        </a:p>
      </dsp:txBody>
      <dsp:txXfrm>
        <a:off x="0" y="5693946"/>
        <a:ext cx="7232560" cy="341675"/>
      </dsp:txXfrm>
    </dsp:sp>
    <dsp:sp modelId="{D19C8854-EA12-4CFE-B548-906D0F324D6D}">
      <dsp:nvSpPr>
        <dsp:cNvPr id="20" name="Rectangle à coins arrondi 19"/>
        <dsp:cNvSpPr/>
      </dsp:nvSpPr>
      <dsp:spPr bwMode="white">
        <a:xfrm>
          <a:off x="0" y="6049818"/>
          <a:ext cx="7232560" cy="341675"/>
        </a:xfrm>
        <a:prstGeom prst="roundRect">
          <a:avLst/>
        </a:prstGeom>
        <a:solidFill>
          <a:srgbClr val="FFCCCC"/>
        </a:solidFill>
      </dsp:spPr>
      <dsp:style>
        <a:lnRef idx="2">
          <a:schemeClr val="dk1">
            <a:shade val="80000"/>
          </a:schemeClr>
        </a:lnRef>
        <a:fillRef idx="1">
          <a:schemeClr val="lt1"/>
        </a:fillRef>
        <a:effectRef idx="0">
          <a:scrgbClr r="0" g="0" b="0"/>
        </a:effectRef>
        <a:fontRef idx="minor">
          <a:schemeClr val="lt1"/>
        </a:fontRef>
      </dsp:style>
      <dsp:txBody>
        <a:bodyPr lIns="76200" tIns="76200" rIns="76200" bIns="7620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1">
            <a:lnSpc>
              <a:spcPct val="100000"/>
            </a:lnSpc>
            <a:spcBef>
              <a:spcPct val="0"/>
            </a:spcBef>
            <a:spcAft>
              <a:spcPct val="35000"/>
            </a:spcAft>
          </a:pPr>
          <a:r>
            <a:rPr lang="ar-DZ" sz="2000" b="1" dirty="0" smtClean="0">
              <a:solidFill>
                <a:schemeClr val="dk1"/>
              </a:solidFill>
            </a:rPr>
            <a:t>خاتمة</a:t>
          </a:r>
          <a:endParaRPr lang="fr-FR" sz="2000" dirty="0">
            <a:solidFill>
              <a:schemeClr val="dk1"/>
            </a:solidFill>
          </a:endParaRPr>
        </a:p>
      </dsp:txBody>
      <dsp:txXfrm>
        <a:off x="0" y="6049818"/>
        <a:ext cx="7232560" cy="34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60A9B-2854-4528-965D-222F033CDA71}">
      <dsp:nvSpPr>
        <dsp:cNvPr id="0" name=""/>
        <dsp:cNvSpPr/>
      </dsp:nvSpPr>
      <dsp:spPr>
        <a:xfrm>
          <a:off x="0" y="1481"/>
          <a:ext cx="11815011" cy="764325"/>
        </a:xfrm>
        <a:prstGeom prst="roundRect">
          <a:avLst/>
        </a:prstGeom>
        <a:solidFill>
          <a:srgbClr val="FFFFFF">
            <a:alpha val="80000"/>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DZ" sz="1800" b="1" kern="1200" smtClean="0"/>
            <a:t>-	 الحفاظ على مكانة المرأة ورعايتها المترسخة بالثقافة العربية على وجه الخصوص والثقافة الشرقية بشكل عام؛ </a:t>
          </a:r>
          <a:endParaRPr lang="fr-FR" sz="1800" b="1" kern="1200" dirty="0"/>
        </a:p>
      </dsp:txBody>
      <dsp:txXfrm>
        <a:off x="37311" y="38792"/>
        <a:ext cx="11740389" cy="689703"/>
      </dsp:txXfrm>
    </dsp:sp>
    <dsp:sp modelId="{252FA044-7F4F-4698-AA63-7546262F9A3E}">
      <dsp:nvSpPr>
        <dsp:cNvPr id="0" name=""/>
        <dsp:cNvSpPr/>
      </dsp:nvSpPr>
      <dsp:spPr>
        <a:xfrm>
          <a:off x="0" y="780080"/>
          <a:ext cx="11815011" cy="764325"/>
        </a:xfrm>
        <a:prstGeom prst="roundRect">
          <a:avLst/>
        </a:prstGeom>
        <a:solidFill>
          <a:srgbClr val="FFFFFF">
            <a:alpha val="80000"/>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DZ" sz="1800" b="1" kern="1200" dirty="0" smtClean="0"/>
            <a:t>-	هناك فروق نوعية كبيرة في التسويق من أو/ إلى النساء في الكثير من الجوانب على مستوى موظفي المؤسسات أو على مستوى الزبائن، التي يجب على المؤسسات المختلفة مراعاتها، فالمرأة يغلب عليها استخدام الشق الأيمن من الدماغ المسؤول على العواطف والابتكار والإبداع والفنون كما أنها بارعة باستخدام الشق الأيسر من الدماغ المسؤول على الحساب والمنطق والذاكرة، بينما الرجل يغلب عليه الشق الأيسر من الدماغ فقط؛ </a:t>
          </a:r>
          <a:endParaRPr lang="fr-FR" sz="1800" b="1" kern="1200" dirty="0" smtClean="0"/>
        </a:p>
      </dsp:txBody>
      <dsp:txXfrm>
        <a:off x="37311" y="817391"/>
        <a:ext cx="11740389" cy="689703"/>
      </dsp:txXfrm>
    </dsp:sp>
    <dsp:sp modelId="{D91F5D9F-BD79-47F4-B411-E07CDD791EED}">
      <dsp:nvSpPr>
        <dsp:cNvPr id="0" name=""/>
        <dsp:cNvSpPr/>
      </dsp:nvSpPr>
      <dsp:spPr>
        <a:xfrm>
          <a:off x="0" y="1558679"/>
          <a:ext cx="11815011" cy="764325"/>
        </a:xfrm>
        <a:prstGeom prst="roundRect">
          <a:avLst/>
        </a:prstGeom>
        <a:solidFill>
          <a:srgbClr val="FFFFFF">
            <a:alpha val="80000"/>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DZ" sz="1800" b="1" kern="1200" dirty="0" smtClean="0"/>
            <a:t>-	 تميل المرأة إلى الإنفاق بينما يغلب على الرجل الميل الفطري للاكتناز؛ </a:t>
          </a:r>
          <a:endParaRPr lang="fr-FR" sz="1800" b="1" kern="1200" dirty="0" smtClean="0"/>
        </a:p>
      </dsp:txBody>
      <dsp:txXfrm>
        <a:off x="37311" y="1595990"/>
        <a:ext cx="11740389" cy="689703"/>
      </dsp:txXfrm>
    </dsp:sp>
    <dsp:sp modelId="{6CE38605-AF96-4180-AB0A-C2F15A36106E}">
      <dsp:nvSpPr>
        <dsp:cNvPr id="0" name=""/>
        <dsp:cNvSpPr/>
      </dsp:nvSpPr>
      <dsp:spPr>
        <a:xfrm>
          <a:off x="0" y="2337279"/>
          <a:ext cx="11815011" cy="764325"/>
        </a:xfrm>
        <a:prstGeom prst="roundRect">
          <a:avLst/>
        </a:prstGeom>
        <a:solidFill>
          <a:srgbClr val="FFFFFF">
            <a:alpha val="80000"/>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DZ" sz="1800" b="1" kern="1200" dirty="0" smtClean="0"/>
            <a:t>-	 تمثل المشتريات النسائية ٪85 من مجموع المشتريات بالعالم؛ </a:t>
          </a:r>
          <a:endParaRPr lang="fr-FR" sz="1800" b="1" kern="1200" dirty="0" smtClean="0"/>
        </a:p>
      </dsp:txBody>
      <dsp:txXfrm>
        <a:off x="37311" y="2374590"/>
        <a:ext cx="11740389" cy="689703"/>
      </dsp:txXfrm>
    </dsp:sp>
    <dsp:sp modelId="{AC4024F4-211F-4FF5-9419-8285B6D2E4C9}">
      <dsp:nvSpPr>
        <dsp:cNvPr id="0" name=""/>
        <dsp:cNvSpPr/>
      </dsp:nvSpPr>
      <dsp:spPr>
        <a:xfrm>
          <a:off x="0" y="3115878"/>
          <a:ext cx="11815011" cy="764325"/>
        </a:xfrm>
        <a:prstGeom prst="roundRect">
          <a:avLst/>
        </a:prstGeom>
        <a:solidFill>
          <a:srgbClr val="FFFFFF">
            <a:alpha val="80000"/>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DZ" sz="1800" b="1" kern="1200" dirty="0" smtClean="0"/>
            <a:t>-	 تمثل النفقات النسائية بالعالم حوالي 20 تريليون دولار سنويا؛ </a:t>
          </a:r>
          <a:endParaRPr lang="fr-FR" sz="1800" b="1" kern="1200" dirty="0" smtClean="0"/>
        </a:p>
      </dsp:txBody>
      <dsp:txXfrm>
        <a:off x="37311" y="3153189"/>
        <a:ext cx="11740389" cy="689703"/>
      </dsp:txXfrm>
    </dsp:sp>
    <dsp:sp modelId="{82BA9CD5-EA2C-4EA9-8784-B88558CF2F5E}">
      <dsp:nvSpPr>
        <dsp:cNvPr id="0" name=""/>
        <dsp:cNvSpPr/>
      </dsp:nvSpPr>
      <dsp:spPr>
        <a:xfrm>
          <a:off x="0" y="3894477"/>
          <a:ext cx="11815011" cy="764325"/>
        </a:xfrm>
        <a:prstGeom prst="roundRect">
          <a:avLst/>
        </a:prstGeom>
        <a:solidFill>
          <a:srgbClr val="FFFFFF">
            <a:alpha val="80000"/>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DZ" sz="1800" b="1" kern="1200" dirty="0" smtClean="0"/>
            <a:t>-	 تشري المرأة قرابة ٪58 من السيارات بالسوق الأمريكي، ويمتد تأثيرها بنسبة ٪80 من قرارات الشرائية بسوق سيارات هناك. </a:t>
          </a:r>
          <a:endParaRPr lang="fr-FR" sz="1800" b="1" kern="1200" dirty="0" smtClean="0"/>
        </a:p>
      </dsp:txBody>
      <dsp:txXfrm>
        <a:off x="37311" y="3931788"/>
        <a:ext cx="11740389" cy="6897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2A63D-E477-4210-8004-48DBB6932FD2}">
      <dsp:nvSpPr>
        <dsp:cNvPr id="0" name=""/>
        <dsp:cNvSpPr/>
      </dsp:nvSpPr>
      <dsp:spPr>
        <a:xfrm>
          <a:off x="10661829" y="-924978"/>
          <a:ext cx="7196346" cy="7196346"/>
        </a:xfrm>
        <a:prstGeom prst="blockArc">
          <a:avLst>
            <a:gd name="adj1" fmla="val 8100000"/>
            <a:gd name="adj2" fmla="val 13500000"/>
            <a:gd name="adj3" fmla="val 300"/>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997707-B9AE-4C81-AE02-1BB7F5838310}">
      <dsp:nvSpPr>
        <dsp:cNvPr id="0" name=""/>
        <dsp:cNvSpPr/>
      </dsp:nvSpPr>
      <dsp:spPr>
        <a:xfrm>
          <a:off x="73780" y="534638"/>
          <a:ext cx="10998770" cy="1069277"/>
        </a:xfrm>
        <a:prstGeom prst="rect">
          <a:avLst/>
        </a:prstGeom>
        <a:solidFill>
          <a:srgbClr val="FFFFFF">
            <a:alpha val="80000"/>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848739" bIns="60960" numCol="1" spcCol="1270" anchor="ctr" anchorCtr="0">
          <a:noAutofit/>
        </a:bodyPr>
        <a:lstStyle/>
        <a:p>
          <a:pPr lvl="0" algn="just" defTabSz="1066800" rtl="1">
            <a:lnSpc>
              <a:spcPct val="90000"/>
            </a:lnSpc>
            <a:spcBef>
              <a:spcPct val="0"/>
            </a:spcBef>
            <a:spcAft>
              <a:spcPct val="35000"/>
            </a:spcAft>
          </a:pPr>
          <a:r>
            <a:rPr lang="ar-DZ" sz="2400" b="1" kern="1200" dirty="0" smtClean="0"/>
            <a:t>-	تصحيح فكرة أن التسويق الوردي قاصر على فرق البيع والصواب وأن التسويق الوردي أبعد بكثير من مجرد وظيفة البيع مع التأكيد على أهمية البيع من غير شك.</a:t>
          </a:r>
          <a:endParaRPr lang="fr-FR" sz="2400" b="1" kern="1200" dirty="0"/>
        </a:p>
      </dsp:txBody>
      <dsp:txXfrm>
        <a:off x="73780" y="534638"/>
        <a:ext cx="10998770" cy="1069277"/>
      </dsp:txXfrm>
    </dsp:sp>
    <dsp:sp modelId="{D9E260F3-4A61-4FD1-9985-6018DFF82D11}">
      <dsp:nvSpPr>
        <dsp:cNvPr id="0" name=""/>
        <dsp:cNvSpPr/>
      </dsp:nvSpPr>
      <dsp:spPr>
        <a:xfrm>
          <a:off x="10404251" y="400979"/>
          <a:ext cx="1336597" cy="1336597"/>
        </a:xfrm>
        <a:prstGeom prst="ellipse">
          <a:avLst/>
        </a:prstGeom>
        <a:solidFill>
          <a:srgbClr val="FFFFFF">
            <a:alpha val="80000"/>
          </a:srgb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C06826-3A11-4259-80CD-BC0F7A0D49C3}">
      <dsp:nvSpPr>
        <dsp:cNvPr id="0" name=""/>
        <dsp:cNvSpPr/>
      </dsp:nvSpPr>
      <dsp:spPr>
        <a:xfrm>
          <a:off x="73780" y="2138555"/>
          <a:ext cx="10610087" cy="1069277"/>
        </a:xfrm>
        <a:prstGeom prst="rect">
          <a:avLst/>
        </a:prstGeom>
        <a:solidFill>
          <a:srgbClr val="FFFFFF">
            <a:alpha val="80000"/>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848739" bIns="60960" numCol="1" spcCol="1270" anchor="ctr" anchorCtr="0">
          <a:noAutofit/>
        </a:bodyPr>
        <a:lstStyle/>
        <a:p>
          <a:pPr lvl="0" algn="just" defTabSz="1066800" rtl="1">
            <a:lnSpc>
              <a:spcPct val="90000"/>
            </a:lnSpc>
            <a:spcBef>
              <a:spcPct val="0"/>
            </a:spcBef>
            <a:spcAft>
              <a:spcPct val="35000"/>
            </a:spcAft>
          </a:pPr>
          <a:r>
            <a:rPr lang="ar-DZ" sz="2400" b="1" kern="1200" smtClean="0"/>
            <a:t>-	تصحيح فكرة أن التسويق النسائي يعتمد على استغلال نقاط الضعف عند النساء في الترويج للبضائع والمنتجات المتنوعة، وإنما هذا الأمر غير مرحب به سواء في التسويق للرجال أو النساء.</a:t>
          </a:r>
          <a:endParaRPr lang="fr-FR" sz="2400" b="1" kern="1200"/>
        </a:p>
      </dsp:txBody>
      <dsp:txXfrm>
        <a:off x="73780" y="2138555"/>
        <a:ext cx="10610087" cy="1069277"/>
      </dsp:txXfrm>
    </dsp:sp>
    <dsp:sp modelId="{C910990B-9FCE-4C41-94CE-554D6CF2032C}">
      <dsp:nvSpPr>
        <dsp:cNvPr id="0" name=""/>
        <dsp:cNvSpPr/>
      </dsp:nvSpPr>
      <dsp:spPr>
        <a:xfrm>
          <a:off x="10015569" y="2004895"/>
          <a:ext cx="1336597" cy="1336597"/>
        </a:xfrm>
        <a:prstGeom prst="ellipse">
          <a:avLst/>
        </a:prstGeom>
        <a:solidFill>
          <a:srgbClr val="FFFFFF">
            <a:alpha val="80000"/>
          </a:srgb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3B6C53-D151-4EEE-846D-6D2A61BF2136}">
      <dsp:nvSpPr>
        <dsp:cNvPr id="0" name=""/>
        <dsp:cNvSpPr/>
      </dsp:nvSpPr>
      <dsp:spPr>
        <a:xfrm>
          <a:off x="73780" y="3440059"/>
          <a:ext cx="10998770" cy="1674104"/>
        </a:xfrm>
        <a:prstGeom prst="rect">
          <a:avLst/>
        </a:prstGeom>
        <a:solidFill>
          <a:srgbClr val="FFFFFF">
            <a:alpha val="80000"/>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848739" bIns="60960" numCol="1" spcCol="1270" anchor="ctr" anchorCtr="0">
          <a:noAutofit/>
        </a:bodyPr>
        <a:lstStyle/>
        <a:p>
          <a:pPr lvl="0" algn="just" defTabSz="1066800" rtl="1">
            <a:lnSpc>
              <a:spcPct val="90000"/>
            </a:lnSpc>
            <a:spcBef>
              <a:spcPct val="0"/>
            </a:spcBef>
            <a:spcAft>
              <a:spcPct val="35000"/>
            </a:spcAft>
          </a:pPr>
          <a:r>
            <a:rPr lang="ar-DZ" sz="2400" b="1" kern="1200" dirty="0" smtClean="0"/>
            <a:t>-	تصحيح فكرة أن التسويق النسائي معتمد على </a:t>
          </a:r>
          <a:r>
            <a:rPr lang="ar-DZ" sz="2400" b="1" kern="1200" dirty="0" err="1" smtClean="0"/>
            <a:t>إستخدام</a:t>
          </a:r>
          <a:r>
            <a:rPr lang="ar-DZ" sz="2400" b="1" kern="1200" dirty="0" smtClean="0"/>
            <a:t> المرأة في الترويج بالإعلانات والبيع الشخصي، بل على العكس تماما في نظرة القوانين والأعراف وتحريم ذلك حتى في الكتابات الغربية والتي من بينها الدستور الأمريكي لأخلاق التسويق، الذي يجرم الإثارة الجنسية كطريق لتحقيق مكاسب تسويقية.</a:t>
          </a:r>
          <a:endParaRPr lang="fr-FR" sz="2400" b="1" kern="1200" dirty="0"/>
        </a:p>
      </dsp:txBody>
      <dsp:txXfrm>
        <a:off x="73780" y="3440059"/>
        <a:ext cx="10998770" cy="1674104"/>
      </dsp:txXfrm>
    </dsp:sp>
    <dsp:sp modelId="{ADDB941F-3875-4F6E-8A77-3EDEE00066D4}">
      <dsp:nvSpPr>
        <dsp:cNvPr id="0" name=""/>
        <dsp:cNvSpPr/>
      </dsp:nvSpPr>
      <dsp:spPr>
        <a:xfrm>
          <a:off x="10404251" y="3608812"/>
          <a:ext cx="1336597" cy="1336597"/>
        </a:xfrm>
        <a:prstGeom prst="ellipse">
          <a:avLst/>
        </a:prstGeom>
        <a:solidFill>
          <a:srgbClr val="FFFFFF">
            <a:alpha val="80000"/>
          </a:srgb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221AF-6D5D-4324-B88B-2109FCF4965F}">
      <dsp:nvSpPr>
        <dsp:cNvPr id="0" name=""/>
        <dsp:cNvSpPr/>
      </dsp:nvSpPr>
      <dsp:spPr>
        <a:xfrm>
          <a:off x="0" y="1576"/>
          <a:ext cx="6162852" cy="120697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ar-SA" sz="2400" kern="1200" dirty="0" smtClean="0"/>
            <a:t>مشاركة واندماج المرأة في الحياة الاجتماعية والاقتصادية؛ </a:t>
          </a:r>
          <a:endParaRPr lang="fr-FR" sz="2400" kern="1200" dirty="0"/>
        </a:p>
      </dsp:txBody>
      <dsp:txXfrm>
        <a:off x="58919" y="60495"/>
        <a:ext cx="6045014" cy="1089132"/>
      </dsp:txXfrm>
    </dsp:sp>
    <dsp:sp modelId="{7F2AC73C-BE47-40A7-B3F3-8116DC21227B}">
      <dsp:nvSpPr>
        <dsp:cNvPr id="0" name=""/>
        <dsp:cNvSpPr/>
      </dsp:nvSpPr>
      <dsp:spPr>
        <a:xfrm>
          <a:off x="0" y="1222750"/>
          <a:ext cx="6162852" cy="120697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ar-SA" sz="2400" kern="1200" smtClean="0"/>
            <a:t>شعور المرأة على أنها قادرة أن تكون عنصر فعال في المجتمع</a:t>
          </a:r>
          <a:endParaRPr lang="fr-FR" sz="2400" kern="1200"/>
        </a:p>
      </dsp:txBody>
      <dsp:txXfrm>
        <a:off x="58919" y="1281669"/>
        <a:ext cx="6045014" cy="1089132"/>
      </dsp:txXfrm>
    </dsp:sp>
    <dsp:sp modelId="{0F6109B1-C1F6-4264-9131-D87DC4D3CE90}">
      <dsp:nvSpPr>
        <dsp:cNvPr id="0" name=""/>
        <dsp:cNvSpPr/>
      </dsp:nvSpPr>
      <dsp:spPr>
        <a:xfrm>
          <a:off x="0" y="2443924"/>
          <a:ext cx="6162852" cy="120697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ar-SA" sz="2400" kern="1200" smtClean="0"/>
            <a:t>إظهار قدرة المرأة على تسويق المنتجات المتعلقة بها أكثر من المسوقون الرجال وزيادة نسبة المبيعات للمنظمة؛</a:t>
          </a:r>
          <a:endParaRPr lang="fr-FR" sz="2400" kern="1200"/>
        </a:p>
      </dsp:txBody>
      <dsp:txXfrm>
        <a:off x="58919" y="2502843"/>
        <a:ext cx="6045014" cy="1089132"/>
      </dsp:txXfrm>
    </dsp:sp>
    <dsp:sp modelId="{B81E96F1-1D24-4A98-865D-A6FB3868601E}">
      <dsp:nvSpPr>
        <dsp:cNvPr id="0" name=""/>
        <dsp:cNvSpPr/>
      </dsp:nvSpPr>
      <dsp:spPr>
        <a:xfrm>
          <a:off x="0" y="3665098"/>
          <a:ext cx="6162852" cy="120697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ar-SA" sz="2400" kern="1200" smtClean="0"/>
            <a:t>قدرة المرأة على إعطاء التغطية الراجعة للمنظمة بشكل أوضح من الرجل وبالتالي تساعد على تحسين نوعية المنتج وتطويره. </a:t>
          </a:r>
          <a:endParaRPr lang="fr-FR" sz="2400" kern="1200"/>
        </a:p>
      </dsp:txBody>
      <dsp:txXfrm>
        <a:off x="58919" y="3724017"/>
        <a:ext cx="6045014" cy="10891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F06E7-A0EC-434B-AE47-50032C55674D}">
      <dsp:nvSpPr>
        <dsp:cNvPr id="0" name=""/>
        <dsp:cNvSpPr/>
      </dsp:nvSpPr>
      <dsp:spPr>
        <a:xfrm rot="16200000">
          <a:off x="-834663" y="836080"/>
          <a:ext cx="5354887" cy="3682726"/>
        </a:xfrm>
        <a:prstGeom prst="flowChartManualOperation">
          <a:avLst/>
        </a:prstGeom>
        <a:solidFill>
          <a:srgbClr val="FFCCFF"/>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DZ" sz="2000" b="1" kern="1200" dirty="0" smtClean="0"/>
            <a:t>معلوم أن المرأة عاطفية أكثر من الرجل، ما يجعل اختيارها للمنتجات يرتكز على عواطفها أكثر من ارتكازه على الجوانب العقلية، وهذا لا يعني أن المرأة لا تعتمد على المحاكاة العقلية عند شراء المنتجات ولكنها تتأثر بشكل أكبر بالمغريات العاطفية. </a:t>
          </a:r>
          <a:endParaRPr lang="fr-FR" sz="2000" b="1" kern="1200" dirty="0"/>
        </a:p>
      </dsp:txBody>
      <dsp:txXfrm rot="5400000">
        <a:off x="1418" y="1070976"/>
        <a:ext cx="3682726" cy="3212933"/>
      </dsp:txXfrm>
    </dsp:sp>
    <dsp:sp modelId="{3460DB0A-54CA-432F-9BC1-D5965FAD33D0}">
      <dsp:nvSpPr>
        <dsp:cNvPr id="0" name=""/>
        <dsp:cNvSpPr/>
      </dsp:nvSpPr>
      <dsp:spPr>
        <a:xfrm rot="16200000">
          <a:off x="3124267" y="836080"/>
          <a:ext cx="5354887" cy="3682726"/>
        </a:xfrm>
        <a:prstGeom prst="flowChartManualOperation">
          <a:avLst/>
        </a:prstGeom>
        <a:solidFill>
          <a:srgbClr val="FFCCCC"/>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DZ" sz="2000" b="1" kern="1200" dirty="0" smtClean="0"/>
            <a:t>فمثلا عند تصميم الإعلان الموجه للسيدات يجب اختيار الألوان التي تفضلها النساء، وهي الألوان الحارة كاللون الوردي والأحمر، فقد أظهرت دراسة قامت بها جامعة (</a:t>
          </a:r>
          <a:r>
            <a:rPr lang="fr-FR" sz="2000" b="1" kern="1200" dirty="0" smtClean="0"/>
            <a:t>Wisconsin) </a:t>
          </a:r>
          <a:r>
            <a:rPr lang="ar-DZ" sz="2000" b="1" kern="1200" dirty="0" smtClean="0"/>
            <a:t>بمدينة (</a:t>
          </a:r>
          <a:r>
            <a:rPr lang="fr-FR" sz="2000" b="1" kern="1200" dirty="0" smtClean="0"/>
            <a:t>Madison) </a:t>
          </a:r>
          <a:r>
            <a:rPr lang="ar-DZ" sz="2000" b="1" kern="1200" dirty="0" smtClean="0"/>
            <a:t>بالولايات المتحدة الأمريكية أن 70% من المحتوى الترويجي يظل في عقل السيدات ويتأثرن ،به هذا مع ضرورة استخدام عبارات في المتن الإعلاني يخاطب رغبات و مشاعر السيدات كحاجتها المستمرة للجمال أو الحفاظ على صحة أبنائها، وهو ما يعرف باسم "التأثير في اللاوعي </a:t>
          </a:r>
          <a:endParaRPr lang="fr-FR" sz="2000" b="1" kern="1200" dirty="0"/>
        </a:p>
      </dsp:txBody>
      <dsp:txXfrm rot="5400000">
        <a:off x="3960348" y="1070976"/>
        <a:ext cx="3682726" cy="3212933"/>
      </dsp:txXfrm>
    </dsp:sp>
    <dsp:sp modelId="{C96DC60A-D6A7-43CF-A75B-D53BC2A5E24A}">
      <dsp:nvSpPr>
        <dsp:cNvPr id="0" name=""/>
        <dsp:cNvSpPr/>
      </dsp:nvSpPr>
      <dsp:spPr>
        <a:xfrm rot="16200000">
          <a:off x="7083197" y="836080"/>
          <a:ext cx="5354887" cy="3682726"/>
        </a:xfrm>
        <a:prstGeom prst="flowChartManualOperation">
          <a:avLst/>
        </a:prstGeom>
        <a:solidFill>
          <a:srgbClr val="FFCCFF"/>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DZ" sz="2000" b="1" kern="1200" dirty="0" smtClean="0"/>
            <a:t>وللوصول إلى أهم أساليب الإقناع و الترويج يجب الاعتماد على الكلمة المنطوقة التي تقوم بسرد التجارب الناجحة لمنتجات معينة، حيث أن 64% من الأمهات تسألن صديقاتهن الأمهات حول المنتجات قبل القيام بشرائها، و هذا ما يبرز أهمية الكلام المتناقل بين السيدات(</a:t>
          </a:r>
          <a:r>
            <a:rPr lang="fr-FR" sz="2000" b="1" kern="1200" dirty="0" err="1" smtClean="0"/>
            <a:t>word</a:t>
          </a:r>
          <a:r>
            <a:rPr lang="fr-FR" sz="2000" b="1" kern="1200" dirty="0" smtClean="0"/>
            <a:t> of </a:t>
          </a:r>
          <a:r>
            <a:rPr lang="fr-FR" sz="2000" b="1" kern="1200" dirty="0" err="1" smtClean="0"/>
            <a:t>mouth</a:t>
          </a:r>
          <a:r>
            <a:rPr lang="fr-FR" sz="2000" b="1" kern="1200" dirty="0" smtClean="0"/>
            <a:t> ) </a:t>
          </a:r>
          <a:r>
            <a:rPr lang="ar-DZ" sz="2000" b="1" kern="1200" dirty="0" smtClean="0"/>
            <a:t>في التسويق الوردي</a:t>
          </a:r>
          <a:endParaRPr lang="fr-FR" sz="2000" b="1" kern="1200" dirty="0"/>
        </a:p>
      </dsp:txBody>
      <dsp:txXfrm rot="5400000">
        <a:off x="7919278" y="1070976"/>
        <a:ext cx="3682726" cy="32129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8A496-2F3A-4082-A0F3-978DD5B9C45C}">
      <dsp:nvSpPr>
        <dsp:cNvPr id="0" name=""/>
        <dsp:cNvSpPr/>
      </dsp:nvSpPr>
      <dsp:spPr>
        <a:xfrm>
          <a:off x="0" y="2490"/>
          <a:ext cx="11489156" cy="1077956"/>
        </a:xfrm>
        <a:prstGeom prst="roundRect">
          <a:avLst/>
        </a:prstGeom>
        <a:solidFill>
          <a:srgbClr val="FFFFFF">
            <a:alpha val="80000"/>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rtl="1">
            <a:lnSpc>
              <a:spcPct val="90000"/>
            </a:lnSpc>
            <a:spcBef>
              <a:spcPct val="0"/>
            </a:spcBef>
            <a:spcAft>
              <a:spcPct val="35000"/>
            </a:spcAft>
          </a:pPr>
          <a:r>
            <a:rPr lang="ar-SA" sz="2800" b="1" i="0" kern="1200" baseline="0" smtClean="0"/>
            <a:t>جذب السائحات</a:t>
          </a:r>
          <a:r>
            <a:rPr lang="fr-FR" sz="2800" b="0" i="0" kern="1200" baseline="0" smtClean="0"/>
            <a:t> </a:t>
          </a:r>
          <a:r>
            <a:rPr lang="ar-SA" sz="2800" b="0" i="0" kern="1200" baseline="0" smtClean="0"/>
            <a:t>واستقطاب فئات نسائية جديدة إلى الوجهات السياحية</a:t>
          </a:r>
          <a:r>
            <a:rPr lang="fr-FR" sz="2800" b="0" i="0" kern="1200" baseline="0" smtClean="0"/>
            <a:t>.</a:t>
          </a:r>
          <a:endParaRPr lang="fr-FR" sz="2800" kern="1200"/>
        </a:p>
      </dsp:txBody>
      <dsp:txXfrm>
        <a:off x="52621" y="55111"/>
        <a:ext cx="11383914" cy="972714"/>
      </dsp:txXfrm>
    </dsp:sp>
    <dsp:sp modelId="{D9DDF093-2628-4886-BBC4-170B880BC7B8}">
      <dsp:nvSpPr>
        <dsp:cNvPr id="0" name=""/>
        <dsp:cNvSpPr/>
      </dsp:nvSpPr>
      <dsp:spPr>
        <a:xfrm>
          <a:off x="0" y="1094523"/>
          <a:ext cx="11489156" cy="1077956"/>
        </a:xfrm>
        <a:prstGeom prst="roundRect">
          <a:avLst/>
        </a:prstGeom>
        <a:solidFill>
          <a:srgbClr val="FFFFFF">
            <a:alpha val="80000"/>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rtl="1">
            <a:lnSpc>
              <a:spcPct val="90000"/>
            </a:lnSpc>
            <a:spcBef>
              <a:spcPct val="0"/>
            </a:spcBef>
            <a:spcAft>
              <a:spcPct val="35000"/>
            </a:spcAft>
          </a:pPr>
          <a:r>
            <a:rPr lang="ar-SA" sz="2800" b="1" i="0" kern="1200" baseline="0" smtClean="0"/>
            <a:t>تعزيز تجربة السفر الآمنة والمريحة</a:t>
          </a:r>
          <a:r>
            <a:rPr lang="fr-FR" sz="2800" b="0" i="0" kern="1200" baseline="0" smtClean="0"/>
            <a:t> </a:t>
          </a:r>
          <a:r>
            <a:rPr lang="ar-SA" sz="2800" b="0" i="0" kern="1200" baseline="0" smtClean="0"/>
            <a:t>للنساء، خاصة المسافرات بمفردهن</a:t>
          </a:r>
          <a:r>
            <a:rPr lang="fr-FR" sz="2800" b="0" i="0" kern="1200" baseline="0" smtClean="0"/>
            <a:t>.</a:t>
          </a:r>
          <a:endParaRPr lang="fr-FR" sz="2800" kern="1200"/>
        </a:p>
      </dsp:txBody>
      <dsp:txXfrm>
        <a:off x="52621" y="1147144"/>
        <a:ext cx="11383914" cy="972714"/>
      </dsp:txXfrm>
    </dsp:sp>
    <dsp:sp modelId="{2389A76C-82B4-423B-B1A3-9F2F1E77E307}">
      <dsp:nvSpPr>
        <dsp:cNvPr id="0" name=""/>
        <dsp:cNvSpPr/>
      </dsp:nvSpPr>
      <dsp:spPr>
        <a:xfrm>
          <a:off x="0" y="2186557"/>
          <a:ext cx="11489156" cy="1077956"/>
        </a:xfrm>
        <a:prstGeom prst="roundRect">
          <a:avLst/>
        </a:prstGeom>
        <a:solidFill>
          <a:srgbClr val="FFFFFF">
            <a:alpha val="80000"/>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rtl="1">
            <a:lnSpc>
              <a:spcPct val="90000"/>
            </a:lnSpc>
            <a:spcBef>
              <a:spcPct val="0"/>
            </a:spcBef>
            <a:spcAft>
              <a:spcPct val="35000"/>
            </a:spcAft>
          </a:pPr>
          <a:r>
            <a:rPr lang="ar-SA" sz="2800" b="1" i="0" kern="1200" baseline="0" smtClean="0"/>
            <a:t>تطوير منتجات سياحية متخصصة</a:t>
          </a:r>
          <a:r>
            <a:rPr lang="fr-FR" sz="2800" b="0" i="0" kern="1200" baseline="0" smtClean="0"/>
            <a:t> </a:t>
          </a:r>
          <a:r>
            <a:rPr lang="ar-SA" sz="2800" b="0" i="0" kern="1200" baseline="0" smtClean="0"/>
            <a:t>تلائم اهتمامات النساء مثل الرحلات الثقافية أو الصحية أو الاستجمامية</a:t>
          </a:r>
          <a:r>
            <a:rPr lang="fr-FR" sz="2800" b="0" i="0" kern="1200" baseline="0" smtClean="0"/>
            <a:t>.</a:t>
          </a:r>
          <a:endParaRPr lang="fr-FR" sz="2800" kern="1200"/>
        </a:p>
      </dsp:txBody>
      <dsp:txXfrm>
        <a:off x="52621" y="2239178"/>
        <a:ext cx="11383914" cy="972714"/>
      </dsp:txXfrm>
    </dsp:sp>
    <dsp:sp modelId="{4A8DA588-504D-41CC-8069-6D3E72386E8D}">
      <dsp:nvSpPr>
        <dsp:cNvPr id="0" name=""/>
        <dsp:cNvSpPr/>
      </dsp:nvSpPr>
      <dsp:spPr>
        <a:xfrm>
          <a:off x="0" y="3278590"/>
          <a:ext cx="11489156" cy="1077956"/>
        </a:xfrm>
        <a:prstGeom prst="roundRect">
          <a:avLst/>
        </a:prstGeom>
        <a:solidFill>
          <a:srgbClr val="FFFFFF">
            <a:alpha val="80000"/>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rtl="1">
            <a:lnSpc>
              <a:spcPct val="90000"/>
            </a:lnSpc>
            <a:spcBef>
              <a:spcPct val="0"/>
            </a:spcBef>
            <a:spcAft>
              <a:spcPct val="35000"/>
            </a:spcAft>
          </a:pPr>
          <a:r>
            <a:rPr lang="ar-SA" sz="2800" b="1" i="0" kern="1200" baseline="0" smtClean="0"/>
            <a:t>تحقيق ميزة تنافسية</a:t>
          </a:r>
          <a:r>
            <a:rPr lang="fr-FR" sz="2800" b="0" i="0" kern="1200" baseline="0" smtClean="0"/>
            <a:t> </a:t>
          </a:r>
          <a:r>
            <a:rPr lang="ar-SA" sz="2800" b="0" i="0" kern="1200" baseline="0" smtClean="0"/>
            <a:t>للوجهات التي تضع احتياجات المرأة ضمن أولوياتها</a:t>
          </a:r>
          <a:r>
            <a:rPr lang="fr-FR" sz="2800" b="0" i="0" kern="1200" baseline="0" smtClean="0"/>
            <a:t>.</a:t>
          </a:r>
          <a:endParaRPr lang="fr-FR" sz="2800" kern="1200"/>
        </a:p>
      </dsp:txBody>
      <dsp:txXfrm>
        <a:off x="52621" y="3331211"/>
        <a:ext cx="11383914" cy="972714"/>
      </dsp:txXfrm>
    </dsp:sp>
    <dsp:sp modelId="{104ECD6D-AA4F-4606-81C9-4B65DA0FF4BD}">
      <dsp:nvSpPr>
        <dsp:cNvPr id="0" name=""/>
        <dsp:cNvSpPr/>
      </dsp:nvSpPr>
      <dsp:spPr>
        <a:xfrm>
          <a:off x="0" y="4370623"/>
          <a:ext cx="11489156" cy="1077956"/>
        </a:xfrm>
        <a:prstGeom prst="roundRect">
          <a:avLst/>
        </a:prstGeom>
        <a:solidFill>
          <a:srgbClr val="FFFFFF">
            <a:alpha val="80000"/>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rtl="1">
            <a:lnSpc>
              <a:spcPct val="90000"/>
            </a:lnSpc>
            <a:spcBef>
              <a:spcPct val="0"/>
            </a:spcBef>
            <a:spcAft>
              <a:spcPct val="35000"/>
            </a:spcAft>
          </a:pPr>
          <a:r>
            <a:rPr lang="ar-SA" sz="2800" b="1" i="0" kern="1200" baseline="0" smtClean="0"/>
            <a:t>المساهمة في تمكين المرأة اقتصاديًا واجتماعيًا</a:t>
          </a:r>
          <a:r>
            <a:rPr lang="fr-FR" sz="2800" b="0" i="0" kern="1200" baseline="0" smtClean="0"/>
            <a:t> </a:t>
          </a:r>
          <a:r>
            <a:rPr lang="ar-SA" sz="2800" b="0" i="0" kern="1200" baseline="0" smtClean="0"/>
            <a:t>عبر تشجيعها على السفر والمشاركة السياحية</a:t>
          </a:r>
          <a:r>
            <a:rPr lang="fr-FR" sz="2800" b="0" i="0" kern="1200" baseline="0" smtClean="0"/>
            <a:t>.</a:t>
          </a:r>
          <a:endParaRPr lang="fr-FR" sz="2800" kern="1200"/>
        </a:p>
      </dsp:txBody>
      <dsp:txXfrm>
        <a:off x="52621" y="4423244"/>
        <a:ext cx="11383914" cy="9727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0ED90-6A21-44FD-8FC4-4BC1A3490E65}">
      <dsp:nvSpPr>
        <dsp:cNvPr id="0" name=""/>
        <dsp:cNvSpPr/>
      </dsp:nvSpPr>
      <dsp:spPr>
        <a:xfrm>
          <a:off x="10760063" y="-813097"/>
          <a:ext cx="6322108" cy="6322108"/>
        </a:xfrm>
        <a:prstGeom prst="blockArc">
          <a:avLst>
            <a:gd name="adj1" fmla="val 8100000"/>
            <a:gd name="adj2" fmla="val 13500000"/>
            <a:gd name="adj3" fmla="val 342"/>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205839-AEC9-48D4-8EC2-5AEE6CFDF23C}">
      <dsp:nvSpPr>
        <dsp:cNvPr id="0" name=""/>
        <dsp:cNvSpPr/>
      </dsp:nvSpPr>
      <dsp:spPr>
        <a:xfrm>
          <a:off x="65166" y="361021"/>
          <a:ext cx="11177458" cy="722419"/>
        </a:xfrm>
        <a:prstGeom prst="rect">
          <a:avLst/>
        </a:prstGeom>
        <a:solidFill>
          <a:srgbClr val="FFFFFF">
            <a:alpha val="80000"/>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573420" bIns="60960" numCol="1" spcCol="1270" anchor="ctr" anchorCtr="0">
          <a:noAutofit/>
        </a:bodyPr>
        <a:lstStyle/>
        <a:p>
          <a:pPr lvl="0" algn="r" defTabSz="1066800" rtl="1">
            <a:lnSpc>
              <a:spcPct val="90000"/>
            </a:lnSpc>
            <a:spcBef>
              <a:spcPct val="0"/>
            </a:spcBef>
            <a:spcAft>
              <a:spcPct val="35000"/>
            </a:spcAft>
          </a:pPr>
          <a:r>
            <a:rPr lang="ar-DZ" sz="2400" b="1" i="0" kern="1200" baseline="0" dirty="0" smtClean="0"/>
            <a:t>تنظيم رحلات موجهة للنساء فقط، تشمل أنشطة كاليوغا، التسوق، الطهي، أو اكتشاف التراث الثقافي.</a:t>
          </a:r>
          <a:endParaRPr lang="fr-FR" sz="2400" b="1" kern="1200" dirty="0"/>
        </a:p>
      </dsp:txBody>
      <dsp:txXfrm>
        <a:off x="65166" y="361021"/>
        <a:ext cx="11177458" cy="722419"/>
      </dsp:txXfrm>
    </dsp:sp>
    <dsp:sp modelId="{52EF2A21-7C6D-402B-AF4B-63A23EE5ABA9}">
      <dsp:nvSpPr>
        <dsp:cNvPr id="0" name=""/>
        <dsp:cNvSpPr/>
      </dsp:nvSpPr>
      <dsp:spPr>
        <a:xfrm>
          <a:off x="10791112" y="270719"/>
          <a:ext cx="903024" cy="90302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881DB3-B575-47CD-B3A0-5A7349F3503B}">
      <dsp:nvSpPr>
        <dsp:cNvPr id="0" name=""/>
        <dsp:cNvSpPr/>
      </dsp:nvSpPr>
      <dsp:spPr>
        <a:xfrm>
          <a:off x="65166" y="1444838"/>
          <a:ext cx="10763278" cy="722419"/>
        </a:xfrm>
        <a:prstGeom prst="rect">
          <a:avLst/>
        </a:prstGeom>
        <a:solidFill>
          <a:srgbClr val="FFFFFF">
            <a:alpha val="80000"/>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573420" bIns="60960" numCol="1" spcCol="1270" anchor="ctr" anchorCtr="0">
          <a:noAutofit/>
        </a:bodyPr>
        <a:lstStyle/>
        <a:p>
          <a:pPr lvl="0" algn="r" defTabSz="1066800" rtl="1">
            <a:lnSpc>
              <a:spcPct val="90000"/>
            </a:lnSpc>
            <a:spcBef>
              <a:spcPct val="0"/>
            </a:spcBef>
            <a:spcAft>
              <a:spcPct val="35000"/>
            </a:spcAft>
          </a:pPr>
          <a:r>
            <a:rPr lang="ar-DZ" sz="2400" b="1" i="0" kern="1200" baseline="0" dirty="0" smtClean="0"/>
            <a:t>استهداف النساء العاملات أو المستقلات ماليًا عبر عروض مرنة تناسب جداولهن.</a:t>
          </a:r>
          <a:endParaRPr lang="fr-FR" sz="2400" b="1" kern="1200" dirty="0"/>
        </a:p>
      </dsp:txBody>
      <dsp:txXfrm>
        <a:off x="65166" y="1444838"/>
        <a:ext cx="10763278" cy="722419"/>
      </dsp:txXfrm>
    </dsp:sp>
    <dsp:sp modelId="{227A54D7-19DB-4E90-92A1-2932746F4678}">
      <dsp:nvSpPr>
        <dsp:cNvPr id="0" name=""/>
        <dsp:cNvSpPr/>
      </dsp:nvSpPr>
      <dsp:spPr>
        <a:xfrm>
          <a:off x="10376933" y="1354536"/>
          <a:ext cx="903024" cy="90302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424F50-059A-463C-AA8A-F309FA534E27}">
      <dsp:nvSpPr>
        <dsp:cNvPr id="0" name=""/>
        <dsp:cNvSpPr/>
      </dsp:nvSpPr>
      <dsp:spPr>
        <a:xfrm>
          <a:off x="65166" y="2528655"/>
          <a:ext cx="10763278" cy="722419"/>
        </a:xfrm>
        <a:prstGeom prst="rect">
          <a:avLst/>
        </a:prstGeom>
        <a:solidFill>
          <a:srgbClr val="FFFFFF">
            <a:alpha val="80000"/>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573420" bIns="60960" numCol="1" spcCol="1270" anchor="ctr" anchorCtr="0">
          <a:noAutofit/>
        </a:bodyPr>
        <a:lstStyle/>
        <a:p>
          <a:pPr lvl="0" algn="r" defTabSz="1066800" rtl="1">
            <a:lnSpc>
              <a:spcPct val="90000"/>
            </a:lnSpc>
            <a:spcBef>
              <a:spcPct val="0"/>
            </a:spcBef>
            <a:spcAft>
              <a:spcPct val="35000"/>
            </a:spcAft>
          </a:pPr>
          <a:r>
            <a:rPr lang="ar-DZ" sz="2400" b="1" i="0" kern="1200" baseline="0" dirty="0" smtClean="0"/>
            <a:t>تطوير منتجات سياحية رقمية (تطبيقات، محتوى رقمي، تجارب افتراضية) تتحدث بلغة النساء واهتماماتهن.</a:t>
          </a:r>
          <a:endParaRPr lang="fr-FR" sz="2400" b="1" kern="1200" dirty="0"/>
        </a:p>
      </dsp:txBody>
      <dsp:txXfrm>
        <a:off x="65166" y="2528655"/>
        <a:ext cx="10763278" cy="722419"/>
      </dsp:txXfrm>
    </dsp:sp>
    <dsp:sp modelId="{33BEFBB2-D3B0-4993-8218-098C48F61069}">
      <dsp:nvSpPr>
        <dsp:cNvPr id="0" name=""/>
        <dsp:cNvSpPr/>
      </dsp:nvSpPr>
      <dsp:spPr>
        <a:xfrm>
          <a:off x="10376933" y="2438353"/>
          <a:ext cx="903024" cy="90302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5D9F58-AC5F-4803-8D1F-EB6D991FCCAD}">
      <dsp:nvSpPr>
        <dsp:cNvPr id="0" name=""/>
        <dsp:cNvSpPr/>
      </dsp:nvSpPr>
      <dsp:spPr>
        <a:xfrm>
          <a:off x="65166" y="3612472"/>
          <a:ext cx="11177458" cy="722419"/>
        </a:xfrm>
        <a:prstGeom prst="rect">
          <a:avLst/>
        </a:prstGeom>
        <a:solidFill>
          <a:srgbClr val="FFFFFF">
            <a:alpha val="80000"/>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573420" bIns="60960" numCol="1" spcCol="1270" anchor="ctr" anchorCtr="0">
          <a:noAutofit/>
        </a:bodyPr>
        <a:lstStyle/>
        <a:p>
          <a:pPr lvl="0" algn="r" defTabSz="1066800" rtl="1">
            <a:lnSpc>
              <a:spcPct val="90000"/>
            </a:lnSpc>
            <a:spcBef>
              <a:spcPct val="0"/>
            </a:spcBef>
            <a:spcAft>
              <a:spcPct val="35000"/>
            </a:spcAft>
          </a:pPr>
          <a:r>
            <a:rPr lang="ar-DZ" sz="2400" b="1" i="0" kern="1200" baseline="0" dirty="0" smtClean="0"/>
            <a:t>التعاون مع المؤثرات على وسائل التواصل الاجتماعي للترويج للوجهات السياحية.</a:t>
          </a:r>
          <a:endParaRPr lang="fr-FR" sz="2400" b="1" kern="1200" dirty="0"/>
        </a:p>
      </dsp:txBody>
      <dsp:txXfrm>
        <a:off x="65166" y="3612472"/>
        <a:ext cx="11177458" cy="722419"/>
      </dsp:txXfrm>
    </dsp:sp>
    <dsp:sp modelId="{52C76D99-3D42-49E8-9D00-D4D8AF1A8773}">
      <dsp:nvSpPr>
        <dsp:cNvPr id="0" name=""/>
        <dsp:cNvSpPr/>
      </dsp:nvSpPr>
      <dsp:spPr>
        <a:xfrm>
          <a:off x="10791112" y="3522170"/>
          <a:ext cx="903024" cy="90302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E3C03-6D84-4EA3-BFAC-5A9AB1D8B0A3}">
      <dsp:nvSpPr>
        <dsp:cNvPr id="0" name=""/>
        <dsp:cNvSpPr/>
      </dsp:nvSpPr>
      <dsp:spPr>
        <a:xfrm>
          <a:off x="10876454" y="-888459"/>
          <a:ext cx="6910982" cy="6910982"/>
        </a:xfrm>
        <a:prstGeom prst="blockArc">
          <a:avLst>
            <a:gd name="adj1" fmla="val 8100000"/>
            <a:gd name="adj2" fmla="val 13500000"/>
            <a:gd name="adj3" fmla="val 313"/>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B29B7C-C7CE-49BF-89C1-953F6CA2E6FD}">
      <dsp:nvSpPr>
        <dsp:cNvPr id="0" name=""/>
        <dsp:cNvSpPr/>
      </dsp:nvSpPr>
      <dsp:spPr>
        <a:xfrm>
          <a:off x="72087" y="394706"/>
          <a:ext cx="11331450" cy="789824"/>
        </a:xfrm>
        <a:prstGeom prst="rect">
          <a:avLst/>
        </a:prstGeom>
        <a:solidFill>
          <a:srgbClr val="FFFFFF">
            <a:alpha val="80000"/>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626923" bIns="58420" numCol="1" spcCol="1270" anchor="ctr" anchorCtr="0">
          <a:noAutofit/>
        </a:bodyPr>
        <a:lstStyle/>
        <a:p>
          <a:pPr lvl="0" algn="r" defTabSz="1022350" rtl="1">
            <a:lnSpc>
              <a:spcPct val="90000"/>
            </a:lnSpc>
            <a:spcBef>
              <a:spcPct val="0"/>
            </a:spcBef>
            <a:spcAft>
              <a:spcPct val="35000"/>
            </a:spcAft>
          </a:pPr>
          <a:r>
            <a:rPr lang="ar-SA" sz="2300" b="1" i="0" kern="1200" baseline="0" smtClean="0"/>
            <a:t>تخصيص طوابق أو غرف للنساء فقط</a:t>
          </a:r>
          <a:r>
            <a:rPr lang="fr-FR" sz="2300" b="0" i="0" kern="1200" baseline="0" smtClean="0"/>
            <a:t>، </a:t>
          </a:r>
          <a:r>
            <a:rPr lang="ar-SA" sz="2300" b="0" i="0" kern="1200" baseline="0" smtClean="0"/>
            <a:t>توفر الأمن والراحة والخصوصية</a:t>
          </a:r>
          <a:r>
            <a:rPr lang="fr-FR" sz="2300" b="0" i="0" kern="1200" baseline="0" smtClean="0"/>
            <a:t>.</a:t>
          </a:r>
          <a:endParaRPr lang="fr-FR" sz="2300" kern="1200"/>
        </a:p>
      </dsp:txBody>
      <dsp:txXfrm>
        <a:off x="72087" y="394706"/>
        <a:ext cx="11331450" cy="789824"/>
      </dsp:txXfrm>
    </dsp:sp>
    <dsp:sp modelId="{ADF3B57A-DD71-485E-AED4-8D7E4820E666}">
      <dsp:nvSpPr>
        <dsp:cNvPr id="0" name=""/>
        <dsp:cNvSpPr/>
      </dsp:nvSpPr>
      <dsp:spPr>
        <a:xfrm>
          <a:off x="10909897" y="295978"/>
          <a:ext cx="987280" cy="987280"/>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0AA665-AFEA-4F9C-9AD8-C12B4F991FA0}">
      <dsp:nvSpPr>
        <dsp:cNvPr id="0" name=""/>
        <dsp:cNvSpPr/>
      </dsp:nvSpPr>
      <dsp:spPr>
        <a:xfrm>
          <a:off x="72087" y="1579648"/>
          <a:ext cx="10878626" cy="789824"/>
        </a:xfrm>
        <a:prstGeom prst="rect">
          <a:avLst/>
        </a:prstGeom>
        <a:solidFill>
          <a:srgbClr val="FFFFFF">
            <a:alpha val="80000"/>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626923" bIns="58420" numCol="1" spcCol="1270" anchor="ctr" anchorCtr="0">
          <a:noAutofit/>
        </a:bodyPr>
        <a:lstStyle/>
        <a:p>
          <a:pPr lvl="0" algn="r" defTabSz="1022350" rtl="1">
            <a:lnSpc>
              <a:spcPct val="90000"/>
            </a:lnSpc>
            <a:spcBef>
              <a:spcPct val="0"/>
            </a:spcBef>
            <a:spcAft>
              <a:spcPct val="35000"/>
            </a:spcAft>
          </a:pPr>
          <a:r>
            <a:rPr lang="ar-SA" sz="2300" b="1" i="0" kern="1200" baseline="0" smtClean="0"/>
            <a:t>تطوير حملات دعائية تستهدف النساء</a:t>
          </a:r>
          <a:r>
            <a:rPr lang="fr-FR" sz="2300" b="0" i="0" kern="1200" baseline="0" smtClean="0"/>
            <a:t> </a:t>
          </a:r>
          <a:r>
            <a:rPr lang="ar-SA" sz="2300" b="0" i="0" kern="1200" baseline="0" smtClean="0"/>
            <a:t>عبر قنوات التواصل الاجتماعي، باستخدام لغة وألوان وتصاميم قريبة من الذوق الأنثوي</a:t>
          </a:r>
          <a:r>
            <a:rPr lang="fr-FR" sz="2300" b="0" i="0" kern="1200" baseline="0" smtClean="0"/>
            <a:t>.</a:t>
          </a:r>
          <a:endParaRPr lang="fr-FR" sz="2300" kern="1200"/>
        </a:p>
      </dsp:txBody>
      <dsp:txXfrm>
        <a:off x="72087" y="1579648"/>
        <a:ext cx="10878626" cy="789824"/>
      </dsp:txXfrm>
    </dsp:sp>
    <dsp:sp modelId="{4A4D9BB8-775F-43A2-A74C-8E01DC45CCB1}">
      <dsp:nvSpPr>
        <dsp:cNvPr id="0" name=""/>
        <dsp:cNvSpPr/>
      </dsp:nvSpPr>
      <dsp:spPr>
        <a:xfrm>
          <a:off x="10457073" y="1480920"/>
          <a:ext cx="987280" cy="987280"/>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16E304-1CBA-4437-B06A-997919B04B66}">
      <dsp:nvSpPr>
        <dsp:cNvPr id="0" name=""/>
        <dsp:cNvSpPr/>
      </dsp:nvSpPr>
      <dsp:spPr>
        <a:xfrm>
          <a:off x="72087" y="2764590"/>
          <a:ext cx="10878626" cy="789824"/>
        </a:xfrm>
        <a:prstGeom prst="rect">
          <a:avLst/>
        </a:prstGeom>
        <a:solidFill>
          <a:srgbClr val="FFFFFF">
            <a:alpha val="80000"/>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626923" bIns="58420" numCol="1" spcCol="1270" anchor="ctr" anchorCtr="0">
          <a:noAutofit/>
        </a:bodyPr>
        <a:lstStyle/>
        <a:p>
          <a:pPr lvl="0" algn="r" defTabSz="1022350" rtl="1">
            <a:lnSpc>
              <a:spcPct val="90000"/>
            </a:lnSpc>
            <a:spcBef>
              <a:spcPct val="0"/>
            </a:spcBef>
            <a:spcAft>
              <a:spcPct val="35000"/>
            </a:spcAft>
          </a:pPr>
          <a:r>
            <a:rPr lang="ar-SA" sz="2300" b="1" i="0" kern="1200" baseline="0" smtClean="0"/>
            <a:t>إطلاق باقات فندقية خاصة بالنساء</a:t>
          </a:r>
          <a:r>
            <a:rPr lang="fr-FR" sz="2300" b="0" i="0" kern="1200" baseline="0" smtClean="0"/>
            <a:t>، </a:t>
          </a:r>
          <a:r>
            <a:rPr lang="ar-SA" sz="2300" b="0" i="0" kern="1200" baseline="0" smtClean="0"/>
            <a:t>مثل عروض “العناية الذاتية” أو “الاستجمام النسائي” التي تتضمن خدمات السبا واللياقة والتجميل</a:t>
          </a:r>
          <a:r>
            <a:rPr lang="fr-FR" sz="2300" b="0" i="0" kern="1200" baseline="0" smtClean="0"/>
            <a:t>.</a:t>
          </a:r>
          <a:endParaRPr lang="fr-FR" sz="2300" kern="1200"/>
        </a:p>
      </dsp:txBody>
      <dsp:txXfrm>
        <a:off x="72087" y="2764590"/>
        <a:ext cx="10878626" cy="789824"/>
      </dsp:txXfrm>
    </dsp:sp>
    <dsp:sp modelId="{7ED3C4DA-95B5-414D-8010-1C5B58DAF6F9}">
      <dsp:nvSpPr>
        <dsp:cNvPr id="0" name=""/>
        <dsp:cNvSpPr/>
      </dsp:nvSpPr>
      <dsp:spPr>
        <a:xfrm>
          <a:off x="10457073" y="2665862"/>
          <a:ext cx="987280" cy="987280"/>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DF7328-6EE4-47C3-9091-97B03E5DFF19}">
      <dsp:nvSpPr>
        <dsp:cNvPr id="0" name=""/>
        <dsp:cNvSpPr/>
      </dsp:nvSpPr>
      <dsp:spPr>
        <a:xfrm>
          <a:off x="72087" y="3949532"/>
          <a:ext cx="11331450" cy="789824"/>
        </a:xfrm>
        <a:prstGeom prst="rect">
          <a:avLst/>
        </a:prstGeom>
        <a:solidFill>
          <a:srgbClr val="FFFFFF">
            <a:alpha val="80000"/>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626923" bIns="58420" numCol="1" spcCol="1270" anchor="ctr" anchorCtr="0">
          <a:noAutofit/>
        </a:bodyPr>
        <a:lstStyle/>
        <a:p>
          <a:pPr lvl="0" algn="r" defTabSz="1022350" rtl="1">
            <a:lnSpc>
              <a:spcPct val="90000"/>
            </a:lnSpc>
            <a:spcBef>
              <a:spcPct val="0"/>
            </a:spcBef>
            <a:spcAft>
              <a:spcPct val="35000"/>
            </a:spcAft>
          </a:pPr>
          <a:r>
            <a:rPr lang="ar-SA" sz="2300" b="1" i="0" kern="1200" baseline="0" smtClean="0"/>
            <a:t>إشراك النساء في صنع القرار التسويقي</a:t>
          </a:r>
          <a:r>
            <a:rPr lang="fr-FR" sz="2300" b="0" i="0" kern="1200" baseline="0" smtClean="0"/>
            <a:t> </a:t>
          </a:r>
          <a:r>
            <a:rPr lang="ar-SA" sz="2300" b="0" i="0" kern="1200" baseline="0" smtClean="0"/>
            <a:t>داخل الفنادق، من خلال توظيف مديرات تسويق يفهمن احتياجات هذه الفئة بشكل دقيق</a:t>
          </a:r>
          <a:r>
            <a:rPr lang="fr-FR" sz="2300" b="0" i="0" kern="1200" baseline="0" smtClean="0"/>
            <a:t>.</a:t>
          </a:r>
          <a:endParaRPr lang="fr-FR" sz="2300" kern="1200"/>
        </a:p>
      </dsp:txBody>
      <dsp:txXfrm>
        <a:off x="72087" y="3949532"/>
        <a:ext cx="11331450" cy="789824"/>
      </dsp:txXfrm>
    </dsp:sp>
    <dsp:sp modelId="{0808C10B-7E87-4767-909B-EF12A1ABCF1D}">
      <dsp:nvSpPr>
        <dsp:cNvPr id="0" name=""/>
        <dsp:cNvSpPr/>
      </dsp:nvSpPr>
      <dsp:spPr>
        <a:xfrm>
          <a:off x="10909897" y="3850804"/>
          <a:ext cx="987280" cy="987280"/>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0ED90-6A21-44FD-8FC4-4BC1A3490E65}">
      <dsp:nvSpPr>
        <dsp:cNvPr id="0" name=""/>
        <dsp:cNvSpPr/>
      </dsp:nvSpPr>
      <dsp:spPr>
        <a:xfrm>
          <a:off x="10760063" y="-813097"/>
          <a:ext cx="6322108" cy="6322108"/>
        </a:xfrm>
        <a:prstGeom prst="blockArc">
          <a:avLst>
            <a:gd name="adj1" fmla="val 8100000"/>
            <a:gd name="adj2" fmla="val 13500000"/>
            <a:gd name="adj3" fmla="val 342"/>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205839-AEC9-48D4-8EC2-5AEE6CFDF23C}">
      <dsp:nvSpPr>
        <dsp:cNvPr id="0" name=""/>
        <dsp:cNvSpPr/>
      </dsp:nvSpPr>
      <dsp:spPr>
        <a:xfrm>
          <a:off x="65166" y="361021"/>
          <a:ext cx="11177458" cy="722419"/>
        </a:xfrm>
        <a:prstGeom prst="rect">
          <a:avLst/>
        </a:prstGeom>
        <a:solidFill>
          <a:srgbClr val="FFFFFF">
            <a:alpha val="80000"/>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573420" bIns="93980" numCol="1" spcCol="1270" anchor="ctr" anchorCtr="0">
          <a:noAutofit/>
        </a:bodyPr>
        <a:lstStyle/>
        <a:p>
          <a:pPr lvl="0" algn="r" defTabSz="1644650" rtl="1">
            <a:lnSpc>
              <a:spcPct val="90000"/>
            </a:lnSpc>
            <a:spcBef>
              <a:spcPct val="0"/>
            </a:spcBef>
            <a:spcAft>
              <a:spcPct val="35000"/>
            </a:spcAft>
          </a:pPr>
          <a:r>
            <a:rPr lang="ar-SA" sz="3700" b="0" i="0" kern="1200" baseline="0" smtClean="0"/>
            <a:t>توفير</a:t>
          </a:r>
          <a:r>
            <a:rPr lang="fr-FR" sz="3700" b="0" i="0" kern="1200" baseline="0" smtClean="0"/>
            <a:t> </a:t>
          </a:r>
          <a:r>
            <a:rPr lang="ar-SA" sz="3700" b="1" i="0" kern="1200" baseline="0" smtClean="0"/>
            <a:t>خدمات تجميل وعناية بالبشرة والشعر</a:t>
          </a:r>
          <a:r>
            <a:rPr lang="fr-FR" sz="3700" b="0" i="0" kern="1200" baseline="0" smtClean="0"/>
            <a:t> </a:t>
          </a:r>
          <a:r>
            <a:rPr lang="ar-SA" sz="3700" b="0" i="0" kern="1200" baseline="0" smtClean="0"/>
            <a:t>داخل الفندق</a:t>
          </a:r>
          <a:r>
            <a:rPr lang="fr-FR" sz="3700" b="0" i="0" kern="1200" baseline="0" smtClean="0"/>
            <a:t>.</a:t>
          </a:r>
          <a:endParaRPr lang="fr-FR" sz="3700" kern="1200"/>
        </a:p>
      </dsp:txBody>
      <dsp:txXfrm>
        <a:off x="65166" y="361021"/>
        <a:ext cx="11177458" cy="722419"/>
      </dsp:txXfrm>
    </dsp:sp>
    <dsp:sp modelId="{52EF2A21-7C6D-402B-AF4B-63A23EE5ABA9}">
      <dsp:nvSpPr>
        <dsp:cNvPr id="0" name=""/>
        <dsp:cNvSpPr/>
      </dsp:nvSpPr>
      <dsp:spPr>
        <a:xfrm>
          <a:off x="10791112" y="270719"/>
          <a:ext cx="903024" cy="90302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D3E5DE-516F-4A87-988A-190202BC74B0}">
      <dsp:nvSpPr>
        <dsp:cNvPr id="0" name=""/>
        <dsp:cNvSpPr/>
      </dsp:nvSpPr>
      <dsp:spPr>
        <a:xfrm>
          <a:off x="65166" y="1444838"/>
          <a:ext cx="10763278" cy="722419"/>
        </a:xfrm>
        <a:prstGeom prst="rect">
          <a:avLst/>
        </a:prstGeom>
        <a:solidFill>
          <a:srgbClr val="FFFFFF">
            <a:alpha val="80000"/>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573420" bIns="93980" numCol="1" spcCol="1270" anchor="ctr" anchorCtr="0">
          <a:noAutofit/>
        </a:bodyPr>
        <a:lstStyle/>
        <a:p>
          <a:pPr lvl="0" algn="r" defTabSz="1644650" rtl="1">
            <a:lnSpc>
              <a:spcPct val="90000"/>
            </a:lnSpc>
            <a:spcBef>
              <a:spcPct val="0"/>
            </a:spcBef>
            <a:spcAft>
              <a:spcPct val="35000"/>
            </a:spcAft>
          </a:pPr>
          <a:r>
            <a:rPr lang="ar-SA" sz="3700" b="0" i="0" kern="1200" baseline="0" smtClean="0"/>
            <a:t>تقديم</a:t>
          </a:r>
          <a:r>
            <a:rPr lang="fr-FR" sz="3700" b="0" i="0" kern="1200" baseline="0" smtClean="0"/>
            <a:t> </a:t>
          </a:r>
          <a:r>
            <a:rPr lang="ar-SA" sz="3700" b="1" i="0" kern="1200" baseline="0" smtClean="0"/>
            <a:t>قوائم غذائية صحية ومتوازنة</a:t>
          </a:r>
          <a:r>
            <a:rPr lang="fr-FR" sz="3700" b="0" i="0" kern="1200" baseline="0" smtClean="0"/>
            <a:t> </a:t>
          </a:r>
          <a:r>
            <a:rPr lang="ar-SA" sz="3700" b="0" i="0" kern="1200" baseline="0" smtClean="0"/>
            <a:t>تناسب المرأة</a:t>
          </a:r>
          <a:r>
            <a:rPr lang="fr-FR" sz="3700" b="0" i="0" kern="1200" baseline="0" smtClean="0"/>
            <a:t>.</a:t>
          </a:r>
          <a:endParaRPr lang="fr-FR" sz="3700" kern="1200"/>
        </a:p>
      </dsp:txBody>
      <dsp:txXfrm>
        <a:off x="65166" y="1444838"/>
        <a:ext cx="10763278" cy="722419"/>
      </dsp:txXfrm>
    </dsp:sp>
    <dsp:sp modelId="{5A774C59-C7A3-4620-9C6D-DA053451306C}">
      <dsp:nvSpPr>
        <dsp:cNvPr id="0" name=""/>
        <dsp:cNvSpPr/>
      </dsp:nvSpPr>
      <dsp:spPr>
        <a:xfrm>
          <a:off x="10376933" y="1354536"/>
          <a:ext cx="903024" cy="90302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BE8E55-A34F-465E-837F-ACBDB72B7369}">
      <dsp:nvSpPr>
        <dsp:cNvPr id="0" name=""/>
        <dsp:cNvSpPr/>
      </dsp:nvSpPr>
      <dsp:spPr>
        <a:xfrm>
          <a:off x="65166" y="2528655"/>
          <a:ext cx="10763278" cy="722419"/>
        </a:xfrm>
        <a:prstGeom prst="rect">
          <a:avLst/>
        </a:prstGeom>
        <a:solidFill>
          <a:srgbClr val="FFFFFF">
            <a:alpha val="80000"/>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573420" bIns="93980" numCol="1" spcCol="1270" anchor="ctr" anchorCtr="0">
          <a:noAutofit/>
        </a:bodyPr>
        <a:lstStyle/>
        <a:p>
          <a:pPr lvl="0" algn="r" defTabSz="1644650" rtl="1">
            <a:lnSpc>
              <a:spcPct val="90000"/>
            </a:lnSpc>
            <a:spcBef>
              <a:spcPct val="0"/>
            </a:spcBef>
            <a:spcAft>
              <a:spcPct val="35000"/>
            </a:spcAft>
          </a:pPr>
          <a:r>
            <a:rPr lang="ar-SA" sz="3700" b="0" i="0" kern="1200" baseline="0" smtClean="0"/>
            <a:t>ضمان</a:t>
          </a:r>
          <a:r>
            <a:rPr lang="fr-FR" sz="3700" b="0" i="0" kern="1200" baseline="0" smtClean="0"/>
            <a:t> </a:t>
          </a:r>
          <a:r>
            <a:rPr lang="ar-SA" sz="3700" b="1" i="0" kern="1200" baseline="0" smtClean="0"/>
            <a:t>الأمان في المرافق</a:t>
          </a:r>
          <a:r>
            <a:rPr lang="fr-FR" sz="3700" b="0" i="0" kern="1200" baseline="0" smtClean="0"/>
            <a:t> </a:t>
          </a:r>
          <a:r>
            <a:rPr lang="ar-SA" sz="3700" b="0" i="0" kern="1200" baseline="0" smtClean="0"/>
            <a:t>خصوصًا للنساء المسافرات بمفردهن</a:t>
          </a:r>
          <a:r>
            <a:rPr lang="fr-FR" sz="3700" b="0" i="0" kern="1200" baseline="0" smtClean="0"/>
            <a:t>.</a:t>
          </a:r>
          <a:endParaRPr lang="fr-FR" sz="3700" kern="1200"/>
        </a:p>
      </dsp:txBody>
      <dsp:txXfrm>
        <a:off x="65166" y="2528655"/>
        <a:ext cx="10763278" cy="722419"/>
      </dsp:txXfrm>
    </dsp:sp>
    <dsp:sp modelId="{C79978FA-E2FA-4666-BD3B-B4A4E7C2DE4D}">
      <dsp:nvSpPr>
        <dsp:cNvPr id="0" name=""/>
        <dsp:cNvSpPr/>
      </dsp:nvSpPr>
      <dsp:spPr>
        <a:xfrm>
          <a:off x="10376933" y="2438353"/>
          <a:ext cx="903024" cy="90302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E948FB-303A-45AD-B3BA-8EA86CF8F25D}">
      <dsp:nvSpPr>
        <dsp:cNvPr id="0" name=""/>
        <dsp:cNvSpPr/>
      </dsp:nvSpPr>
      <dsp:spPr>
        <a:xfrm>
          <a:off x="65166" y="3612472"/>
          <a:ext cx="11177458" cy="722419"/>
        </a:xfrm>
        <a:prstGeom prst="rect">
          <a:avLst/>
        </a:prstGeom>
        <a:solidFill>
          <a:srgbClr val="FFFFFF">
            <a:alpha val="80000"/>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573420" bIns="93980" numCol="1" spcCol="1270" anchor="ctr" anchorCtr="0">
          <a:noAutofit/>
        </a:bodyPr>
        <a:lstStyle/>
        <a:p>
          <a:pPr lvl="0" algn="r" defTabSz="1644650" rtl="1">
            <a:lnSpc>
              <a:spcPct val="90000"/>
            </a:lnSpc>
            <a:spcBef>
              <a:spcPct val="0"/>
            </a:spcBef>
            <a:spcAft>
              <a:spcPct val="35000"/>
            </a:spcAft>
          </a:pPr>
          <a:r>
            <a:rPr lang="ar-SA" sz="3700" b="0" i="0" kern="1200" baseline="0" smtClean="0"/>
            <a:t>إطلاق</a:t>
          </a:r>
          <a:r>
            <a:rPr lang="fr-FR" sz="3700" b="0" i="0" kern="1200" baseline="0" smtClean="0"/>
            <a:t> </a:t>
          </a:r>
          <a:r>
            <a:rPr lang="ar-SA" sz="3700" b="1" i="0" kern="1200" baseline="0" smtClean="0"/>
            <a:t>برامج ولاء مخصصة</a:t>
          </a:r>
          <a:r>
            <a:rPr lang="fr-FR" sz="3700" b="0" i="0" kern="1200" baseline="0" smtClean="0"/>
            <a:t> </a:t>
          </a:r>
          <a:r>
            <a:rPr lang="ar-SA" sz="3700" b="0" i="0" kern="1200" baseline="0" smtClean="0"/>
            <a:t>للنساء المسافرات بانتظام</a:t>
          </a:r>
          <a:r>
            <a:rPr lang="fr-FR" sz="3700" b="0" i="0" kern="1200" baseline="0" smtClean="0"/>
            <a:t>.</a:t>
          </a:r>
          <a:endParaRPr lang="fr-FR" sz="3700" kern="1200"/>
        </a:p>
      </dsp:txBody>
      <dsp:txXfrm>
        <a:off x="65166" y="3612472"/>
        <a:ext cx="11177458" cy="722419"/>
      </dsp:txXfrm>
    </dsp:sp>
    <dsp:sp modelId="{F40EB9AA-C338-4644-97DC-1BDE943911A2}">
      <dsp:nvSpPr>
        <dsp:cNvPr id="0" name=""/>
        <dsp:cNvSpPr/>
      </dsp:nvSpPr>
      <dsp:spPr>
        <a:xfrm>
          <a:off x="10791112" y="3522170"/>
          <a:ext cx="903024" cy="90302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F912CD5-2ABB-4199-B23A-B8EFBD7952CC}"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70C044-D04D-45ED-B9E9-59ECE35D5534}" type="slidenum">
              <a:rPr lang="fr-FR" smtClean="0"/>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hasCustomPrompt="1"/>
          </p:nvPr>
        </p:nvSpPr>
        <p:spPr/>
        <p:txBody>
          <a:bodyPr vert="eaVert"/>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F912CD5-2ABB-4199-B23A-B8EFBD7952CC}"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70C044-D04D-45ED-B9E9-59ECE35D5534}" type="slidenum">
              <a:rPr lang="fr-FR" smtClean="0"/>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hasCustomPrompt="1"/>
          </p:nvPr>
        </p:nvSpPr>
        <p:spPr>
          <a:xfrm>
            <a:off x="838200" y="365125"/>
            <a:ext cx="7734300" cy="5811838"/>
          </a:xfrm>
        </p:spPr>
        <p:txBody>
          <a:bodyPr vert="eaVert"/>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F912CD5-2ABB-4199-B23A-B8EFBD7952CC}"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70C044-D04D-45ED-B9E9-59ECE35D5534}" type="slidenum">
              <a:rPr lang="fr-FR" smtClean="0"/>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hasCustomPrompt="1"/>
          </p:nvPr>
        </p:nvSpPr>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F912CD5-2ABB-4199-B23A-B8EFBD7952CC}"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70C044-D04D-45ED-B9E9-59ECE35D5534}" type="slidenum">
              <a:rPr lang="fr-FR" smtClean="0"/>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endParaRPr lang="fr-FR" smtClean="0"/>
          </a:p>
        </p:txBody>
      </p:sp>
      <p:sp>
        <p:nvSpPr>
          <p:cNvPr id="4" name="Espace réservé de la date 3"/>
          <p:cNvSpPr>
            <a:spLocks noGrp="1"/>
          </p:cNvSpPr>
          <p:nvPr>
            <p:ph type="dt" sz="half" idx="10"/>
          </p:nvPr>
        </p:nvSpPr>
        <p:spPr/>
        <p:txBody>
          <a:bodyPr/>
          <a:lstStyle/>
          <a:p>
            <a:fld id="{FF912CD5-2ABB-4199-B23A-B8EFBD7952CC}"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70C044-D04D-45ED-B9E9-59ECE35D5534}" type="slidenum">
              <a:rPr lang="fr-FR" smtClean="0"/>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hasCustomPrompt="1"/>
          </p:nvPr>
        </p:nvSpPr>
        <p:spPr>
          <a:xfrm>
            <a:off x="838200" y="1825625"/>
            <a:ext cx="5181600" cy="4351338"/>
          </a:xfrm>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6172200" y="1825625"/>
            <a:ext cx="5181600" cy="4351338"/>
          </a:xfrm>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F912CD5-2ABB-4199-B23A-B8EFBD7952CC}"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70C044-D04D-45ED-B9E9-59ECE35D5534}" type="slidenum">
              <a:rPr lang="fr-FR" smtClean="0"/>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endParaRPr lang="fr-FR" smtClean="0"/>
          </a:p>
        </p:txBody>
      </p:sp>
      <p:sp>
        <p:nvSpPr>
          <p:cNvPr id="4" name="Espace réservé du contenu 3"/>
          <p:cNvSpPr>
            <a:spLocks noGrp="1"/>
          </p:cNvSpPr>
          <p:nvPr>
            <p:ph sz="half" idx="2" hasCustomPrompt="1"/>
          </p:nvPr>
        </p:nvSpPr>
        <p:spPr>
          <a:xfrm>
            <a:off x="839788" y="2505075"/>
            <a:ext cx="5157787" cy="3684588"/>
          </a:xfrm>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texte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endParaRPr lang="fr-FR" smtClean="0"/>
          </a:p>
        </p:txBody>
      </p:sp>
      <p:sp>
        <p:nvSpPr>
          <p:cNvPr id="6" name="Espace réservé du contenu 5"/>
          <p:cNvSpPr>
            <a:spLocks noGrp="1"/>
          </p:cNvSpPr>
          <p:nvPr>
            <p:ph sz="quarter" idx="4" hasCustomPrompt="1"/>
          </p:nvPr>
        </p:nvSpPr>
        <p:spPr>
          <a:xfrm>
            <a:off x="6172200" y="2505075"/>
            <a:ext cx="5183188" cy="3684588"/>
          </a:xfrm>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F912CD5-2ABB-4199-B23A-B8EFBD7952CC}" type="datetimeFigureOut">
              <a:rPr lang="fr-FR" smtClean="0"/>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970C044-D04D-45ED-B9E9-59ECE35D5534}" type="slidenum">
              <a:rPr lang="fr-FR" smtClean="0"/>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F912CD5-2ABB-4199-B23A-B8EFBD7952CC}" type="datetimeFigureOut">
              <a:rPr lang="fr-FR" smtClean="0"/>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970C044-D04D-45ED-B9E9-59ECE35D5534}" type="slidenum">
              <a:rPr lang="fr-FR" smtClean="0"/>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F912CD5-2ABB-4199-B23A-B8EFBD7952CC}" type="datetimeFigureOut">
              <a:rPr lang="fr-FR" smtClean="0"/>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970C044-D04D-45ED-B9E9-59ECE35D5534}" type="slidenum">
              <a:rPr lang="fr-FR" smtClean="0"/>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texte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endParaRPr lang="fr-FR" smtClean="0"/>
          </a:p>
        </p:txBody>
      </p:sp>
      <p:sp>
        <p:nvSpPr>
          <p:cNvPr id="5" name="Espace réservé de la date 4"/>
          <p:cNvSpPr>
            <a:spLocks noGrp="1"/>
          </p:cNvSpPr>
          <p:nvPr>
            <p:ph type="dt" sz="half" idx="10"/>
          </p:nvPr>
        </p:nvSpPr>
        <p:spPr/>
        <p:txBody>
          <a:bodyPr/>
          <a:lstStyle/>
          <a:p>
            <a:fld id="{FF912CD5-2ABB-4199-B23A-B8EFBD7952CC}"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70C044-D04D-45ED-B9E9-59ECE35D5534}" type="slidenum">
              <a:rPr lang="fr-FR" smtClean="0"/>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endParaRPr lang="fr-FR" smtClean="0"/>
          </a:p>
        </p:txBody>
      </p:sp>
      <p:sp>
        <p:nvSpPr>
          <p:cNvPr id="5" name="Espace réservé de la date 4"/>
          <p:cNvSpPr>
            <a:spLocks noGrp="1"/>
          </p:cNvSpPr>
          <p:nvPr>
            <p:ph type="dt" sz="half" idx="10"/>
          </p:nvPr>
        </p:nvSpPr>
        <p:spPr/>
        <p:txBody>
          <a:bodyPr/>
          <a:lstStyle/>
          <a:p>
            <a:fld id="{FF912CD5-2ABB-4199-B23A-B8EFBD7952CC}"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70C044-D04D-45ED-B9E9-59ECE35D5534}" type="slidenum">
              <a:rPr lang="fr-FR" smtClean="0"/>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12CD5-2ABB-4199-B23A-B8EFBD7952CC}" type="datetimeFigureOut">
              <a:rPr lang="fr-FR" smtClean="0"/>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0C044-D04D-45ED-B9E9-59ECE35D5534}" type="slidenum">
              <a:rPr lang="fr-FR" smtClean="0"/>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image" Target="../media/image22.png"/></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1"/>
          <a:stretch>
            <a:fillRect/>
          </a:stretch>
        </p:blipFill>
        <p:spPr>
          <a:xfrm>
            <a:off x="0" y="0"/>
            <a:ext cx="12192000" cy="6858000"/>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1"/>
          <a:stretch>
            <a:fillRect/>
          </a:stretch>
        </p:blipFill>
        <p:spPr>
          <a:xfrm>
            <a:off x="16946" y="-2"/>
            <a:ext cx="5411397" cy="6858001"/>
          </a:xfrm>
          <a:prstGeom prst="rect">
            <a:avLst/>
          </a:prstGeom>
          <a:ln>
            <a:noFill/>
          </a:ln>
          <a:effectLst>
            <a:softEdge rad="112500"/>
          </a:effectLst>
        </p:spPr>
      </p:pic>
      <p:grpSp>
        <p:nvGrpSpPr>
          <p:cNvPr id="10" name="Groupe 9"/>
          <p:cNvGrpSpPr/>
          <p:nvPr/>
        </p:nvGrpSpPr>
        <p:grpSpPr>
          <a:xfrm>
            <a:off x="5151654" y="208573"/>
            <a:ext cx="7305596" cy="896562"/>
            <a:chOff x="3308420" y="219544"/>
            <a:chExt cx="5068866" cy="896562"/>
          </a:xfrm>
        </p:grpSpPr>
        <p:sp>
          <p:nvSpPr>
            <p:cNvPr id="11"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FFCCCC"/>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 name="Titre 1"/>
            <p:cNvSpPr txBox="1"/>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b="1" dirty="0"/>
                <a:t>مزايا تطبيق التسويق الوردي</a:t>
              </a:r>
              <a:endParaRPr lang="fr-FR" b="1" dirty="0"/>
            </a:p>
          </p:txBody>
        </p:sp>
      </p:grpSp>
      <p:graphicFrame>
        <p:nvGraphicFramePr>
          <p:cNvPr id="6" name="Diagramme 5"/>
          <p:cNvGraphicFramePr/>
          <p:nvPr/>
        </p:nvGraphicFramePr>
        <p:xfrm>
          <a:off x="5834742" y="1619447"/>
          <a:ext cx="6162852" cy="4873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3"/>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
                                            <p:graphicEl>
                                              <a:dgm id="{551221AF-6D5D-4324-B88B-2109FCF4965F}"/>
                                            </p:graphicEl>
                                          </p:spTgt>
                                        </p:tgtEl>
                                        <p:attrNameLst>
                                          <p:attrName>style.visibility</p:attrName>
                                        </p:attrNameLst>
                                      </p:cBhvr>
                                      <p:to>
                                        <p:strVal val="visible"/>
                                      </p:to>
                                    </p:set>
                                    <p:anim calcmode="lin" valueType="num">
                                      <p:cBhvr additive="base">
                                        <p:cTn id="14" dur="500" fill="hold"/>
                                        <p:tgtEl>
                                          <p:spTgt spid="6">
                                            <p:graphicEl>
                                              <a:dgm id="{551221AF-6D5D-4324-B88B-2109FCF4965F}"/>
                                            </p:graphic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6">
                                            <p:graphicEl>
                                              <a:dgm id="{551221AF-6D5D-4324-B88B-2109FCF4965F}"/>
                                            </p:graphic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6">
                                            <p:graphicEl>
                                              <a:dgm id="{7F2AC73C-BE47-40A7-B3F3-8116DC21227B}"/>
                                            </p:graphicEl>
                                          </p:spTgt>
                                        </p:tgtEl>
                                        <p:attrNameLst>
                                          <p:attrName>style.visibility</p:attrName>
                                        </p:attrNameLst>
                                      </p:cBhvr>
                                      <p:to>
                                        <p:strVal val="visible"/>
                                      </p:to>
                                    </p:set>
                                    <p:anim calcmode="lin" valueType="num">
                                      <p:cBhvr additive="base">
                                        <p:cTn id="20" dur="500" fill="hold"/>
                                        <p:tgtEl>
                                          <p:spTgt spid="6">
                                            <p:graphicEl>
                                              <a:dgm id="{7F2AC73C-BE47-40A7-B3F3-8116DC21227B}"/>
                                            </p:graphic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6">
                                            <p:graphicEl>
                                              <a:dgm id="{7F2AC73C-BE47-40A7-B3F3-8116DC21227B}"/>
                                            </p:graphic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6">
                                            <p:graphicEl>
                                              <a:dgm id="{0F6109B1-C1F6-4264-9131-D87DC4D3CE90}"/>
                                            </p:graphicEl>
                                          </p:spTgt>
                                        </p:tgtEl>
                                        <p:attrNameLst>
                                          <p:attrName>style.visibility</p:attrName>
                                        </p:attrNameLst>
                                      </p:cBhvr>
                                      <p:to>
                                        <p:strVal val="visible"/>
                                      </p:to>
                                    </p:set>
                                    <p:anim calcmode="lin" valueType="num">
                                      <p:cBhvr additive="base">
                                        <p:cTn id="26" dur="500" fill="hold"/>
                                        <p:tgtEl>
                                          <p:spTgt spid="6">
                                            <p:graphicEl>
                                              <a:dgm id="{0F6109B1-C1F6-4264-9131-D87DC4D3CE90}"/>
                                            </p:graphic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6">
                                            <p:graphicEl>
                                              <a:dgm id="{0F6109B1-C1F6-4264-9131-D87DC4D3CE90}"/>
                                            </p:graphic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6">
                                            <p:graphicEl>
                                              <a:dgm id="{B81E96F1-1D24-4A98-865D-A6FB3868601E}"/>
                                            </p:graphicEl>
                                          </p:spTgt>
                                        </p:tgtEl>
                                        <p:attrNameLst>
                                          <p:attrName>style.visibility</p:attrName>
                                        </p:attrNameLst>
                                      </p:cBhvr>
                                      <p:to>
                                        <p:strVal val="visible"/>
                                      </p:to>
                                    </p:set>
                                    <p:anim calcmode="lin" valueType="num">
                                      <p:cBhvr additive="base">
                                        <p:cTn id="32" dur="500" fill="hold"/>
                                        <p:tgtEl>
                                          <p:spTgt spid="6">
                                            <p:graphicEl>
                                              <a:dgm id="{B81E96F1-1D24-4A98-865D-A6FB3868601E}"/>
                                            </p:graphic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6">
                                            <p:graphicEl>
                                              <a:dgm id="{B81E96F1-1D24-4A98-865D-A6FB3868601E}"/>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2269739" y="57144"/>
            <a:ext cx="8212781" cy="896562"/>
            <a:chOff x="3475515" y="219544"/>
            <a:chExt cx="5068866" cy="896562"/>
          </a:xfrm>
        </p:grpSpPr>
        <p:sp>
          <p:nvSpPr>
            <p:cNvPr id="11"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FFCCCC"/>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 name="Titre 1"/>
            <p:cNvSpPr txBox="1"/>
            <p:nvPr/>
          </p:nvSpPr>
          <p:spPr>
            <a:xfrm>
              <a:off x="3475515" y="317504"/>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b="1" dirty="0"/>
                <a:t>معيقات تطبيق التسويق الوردي</a:t>
              </a:r>
              <a:endParaRPr lang="fr-FR" b="1" dirty="0"/>
            </a:p>
          </p:txBody>
        </p:sp>
      </p:grpSp>
      <p:pic>
        <p:nvPicPr>
          <p:cNvPr id="4" name="Image 3"/>
          <p:cNvPicPr>
            <a:picLocks noChangeAspect="1"/>
          </p:cNvPicPr>
          <p:nvPr/>
        </p:nvPicPr>
        <p:blipFill>
          <a:blip r:embed="rId1">
            <a:duotone>
              <a:prstClr val="black"/>
              <a:srgbClr val="FC92D9">
                <a:tint val="45000"/>
                <a:satMod val="400000"/>
              </a:srgbClr>
            </a:duotone>
            <a:extLst>
              <a:ext uri="{28A0092B-C50C-407E-A947-70E740481C1C}">
                <a14:useLocalDpi xmlns:a14="http://schemas.microsoft.com/office/drawing/2010/main" val="0"/>
              </a:ext>
            </a:extLst>
          </a:blip>
          <a:stretch>
            <a:fillRect/>
          </a:stretch>
        </p:blipFill>
        <p:spPr>
          <a:xfrm>
            <a:off x="3724146" y="1051668"/>
            <a:ext cx="4762500" cy="6056693"/>
          </a:xfrm>
          <a:prstGeom prst="rect">
            <a:avLst/>
          </a:prstGeom>
        </p:spPr>
      </p:pic>
      <p:sp>
        <p:nvSpPr>
          <p:cNvPr id="5" name="Rectangle 4"/>
          <p:cNvSpPr/>
          <p:nvPr/>
        </p:nvSpPr>
        <p:spPr>
          <a:xfrm>
            <a:off x="7266539" y="1536646"/>
            <a:ext cx="4789714" cy="788677"/>
          </a:xfrm>
          <a:prstGeom prst="rect">
            <a:avLst/>
          </a:prstGeom>
        </p:spPr>
        <p:txBody>
          <a:bodyPr wrap="square">
            <a:spAutoFit/>
          </a:bodyPr>
          <a:lstStyle/>
          <a:p>
            <a:pPr lvl="0" algn="ctr" rtl="1">
              <a:lnSpc>
                <a:spcPct val="115000"/>
              </a:lnSpc>
              <a:spcAft>
                <a:spcPts val="800"/>
              </a:spcAft>
            </a:pPr>
            <a:r>
              <a:rPr lang="fr-FR" sz="2000" dirty="0">
                <a:latin typeface="Simplified Arabic" panose="02020603050405020304" pitchFamily="18" charset="-78"/>
                <a:ea typeface="Calibri" panose="020F0502020204030204" pitchFamily="34" charset="0"/>
                <a:cs typeface="Arial" panose="020B0604020202020204" pitchFamily="34" charset="0"/>
              </a:rPr>
              <a:t> </a:t>
            </a:r>
            <a:r>
              <a:rPr lang="ar-SA" sz="2000" dirty="0">
                <a:latin typeface="Calibri" panose="020F0502020204030204" pitchFamily="34" charset="0"/>
                <a:ea typeface="Calibri" panose="020F0502020204030204" pitchFamily="34" charset="0"/>
                <a:cs typeface="Simplified Arabic" panose="02020603050405020304" pitchFamily="18" charset="-78"/>
              </a:rPr>
              <a:t>معيقات ثقافية واجتماعية، ناتجة عن مجموعة من الثقافات والعادات والتقاليد التي تتقيد بها المجتمعات</a:t>
            </a:r>
            <a:r>
              <a:rPr lang="fr-FR" sz="2000" dirty="0">
                <a:latin typeface="Simplified Arabic" panose="02020603050405020304" pitchFamily="18" charset="-78"/>
                <a:ea typeface="Calibri" panose="020F0502020204030204" pitchFamily="34" charset="0"/>
                <a:cs typeface="Arial" panose="020B0604020202020204" pitchFamily="34" charset="0"/>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212596" y="2305903"/>
            <a:ext cx="4789714" cy="707886"/>
          </a:xfrm>
          <a:prstGeom prst="rect">
            <a:avLst/>
          </a:prstGeom>
        </p:spPr>
        <p:txBody>
          <a:bodyPr wrap="square">
            <a:spAutoFit/>
          </a:bodyPr>
          <a:lstStyle/>
          <a:p>
            <a:pPr lvl="0" algn="ctr" rtl="1"/>
            <a:r>
              <a:rPr lang="ar-SA" sz="2000"/>
              <a:t>معيقات ناشئة من الاتجاهات، هنالك اختلافات ملموسة بين أدوار وقدرات كل من المرأة والرجل</a:t>
            </a:r>
            <a:r>
              <a:rPr lang="fr-FR" sz="2000"/>
              <a:t>. </a:t>
            </a:r>
            <a:endParaRPr lang="fr-FR" sz="2000"/>
          </a:p>
        </p:txBody>
      </p:sp>
      <p:sp>
        <p:nvSpPr>
          <p:cNvPr id="22" name="Rectangle 21"/>
          <p:cNvSpPr/>
          <p:nvPr/>
        </p:nvSpPr>
        <p:spPr>
          <a:xfrm>
            <a:off x="7150425" y="2713722"/>
            <a:ext cx="4905828" cy="1015663"/>
          </a:xfrm>
          <a:prstGeom prst="rect">
            <a:avLst/>
          </a:prstGeom>
        </p:spPr>
        <p:txBody>
          <a:bodyPr wrap="square">
            <a:spAutoFit/>
          </a:bodyPr>
          <a:lstStyle/>
          <a:p>
            <a:pPr lvl="0" algn="ctr" rtl="1"/>
            <a:r>
              <a:rPr lang="fr-FR" sz="2000"/>
              <a:t> </a:t>
            </a:r>
            <a:r>
              <a:rPr lang="ar-SA" sz="2000"/>
              <a:t>معيقات ناشئة من مخرجات التعليم، بعض المنضمات التعليمية وضعت تخصصات تعليمية تناسب الذكور وأخرى تناسب النساء، مما يفقد المرأة فرص معينة للعمل</a:t>
            </a:r>
            <a:r>
              <a:rPr lang="fr-FR" sz="2000"/>
              <a:t>. </a:t>
            </a:r>
            <a:endParaRPr lang="fr-FR" sz="2000"/>
          </a:p>
        </p:txBody>
      </p:sp>
      <p:sp>
        <p:nvSpPr>
          <p:cNvPr id="23" name="Rectangle 22"/>
          <p:cNvSpPr/>
          <p:nvPr/>
        </p:nvSpPr>
        <p:spPr>
          <a:xfrm>
            <a:off x="96482" y="3537580"/>
            <a:ext cx="4905828" cy="707886"/>
          </a:xfrm>
          <a:prstGeom prst="rect">
            <a:avLst/>
          </a:prstGeom>
        </p:spPr>
        <p:txBody>
          <a:bodyPr wrap="square">
            <a:spAutoFit/>
          </a:bodyPr>
          <a:lstStyle/>
          <a:p>
            <a:pPr lvl="0" algn="ctr" rtl="1"/>
            <a:r>
              <a:rPr lang="fr-FR" sz="2000"/>
              <a:t> </a:t>
            </a:r>
            <a:r>
              <a:rPr lang="ar-SA" sz="2000"/>
              <a:t>معيقات ناشئة عن قلة المدرسات والمدربات في المجالات العلمية التقنية</a:t>
            </a:r>
            <a:r>
              <a:rPr lang="fr-FR" sz="2000"/>
              <a:t>. </a:t>
            </a:r>
            <a:endParaRPr lang="fr-FR" sz="2000"/>
          </a:p>
        </p:txBody>
      </p:sp>
      <p:sp>
        <p:nvSpPr>
          <p:cNvPr id="26" name="Rectangle 25"/>
          <p:cNvSpPr/>
          <p:nvPr/>
        </p:nvSpPr>
        <p:spPr>
          <a:xfrm>
            <a:off x="7208482" y="4000502"/>
            <a:ext cx="4905828" cy="707886"/>
          </a:xfrm>
          <a:prstGeom prst="rect">
            <a:avLst/>
          </a:prstGeom>
        </p:spPr>
        <p:txBody>
          <a:bodyPr wrap="square">
            <a:spAutoFit/>
          </a:bodyPr>
          <a:lstStyle/>
          <a:p>
            <a:pPr lvl="0" algn="ctr" rtl="1"/>
            <a:r>
              <a:rPr lang="fr-FR" sz="2000" dirty="0"/>
              <a:t> </a:t>
            </a:r>
            <a:r>
              <a:rPr lang="ar-SA" sz="2000" dirty="0"/>
              <a:t>معيقات ناشئة عن تشريعات العمل، توجد بعض التشريعات التي تقف عائقا على استمرار المرأة في العمل</a:t>
            </a:r>
            <a:r>
              <a:rPr lang="fr-FR" sz="2000" dirty="0"/>
              <a:t>. </a:t>
            </a:r>
            <a:endParaRPr lang="fr-FR" sz="2000" dirty="0"/>
          </a:p>
        </p:txBody>
      </p:sp>
      <p:sp>
        <p:nvSpPr>
          <p:cNvPr id="27" name="Rectangle 26"/>
          <p:cNvSpPr/>
          <p:nvPr/>
        </p:nvSpPr>
        <p:spPr>
          <a:xfrm>
            <a:off x="7150425" y="5309687"/>
            <a:ext cx="4905828" cy="707886"/>
          </a:xfrm>
          <a:prstGeom prst="rect">
            <a:avLst/>
          </a:prstGeom>
        </p:spPr>
        <p:txBody>
          <a:bodyPr wrap="square">
            <a:spAutoFit/>
          </a:bodyPr>
          <a:lstStyle/>
          <a:p>
            <a:pPr lvl="0" algn="ctr" rtl="1"/>
            <a:r>
              <a:rPr lang="fr-FR" sz="2000" dirty="0"/>
              <a:t> </a:t>
            </a:r>
            <a:r>
              <a:rPr lang="ar-SA" sz="2000" dirty="0"/>
              <a:t>المرأة تجد صعوبة بالعمل وخاصة العمل كمسوقة وذلك ألنها تعد المسؤولة الأولى للاهتمام بالأسرة والأبناء</a:t>
            </a:r>
            <a:r>
              <a:rPr lang="fr-FR" sz="2000" dirty="0"/>
              <a:t>. </a:t>
            </a:r>
            <a:endParaRPr lang="fr-FR" sz="2000" dirty="0"/>
          </a:p>
        </p:txBody>
      </p:sp>
      <p:sp>
        <p:nvSpPr>
          <p:cNvPr id="28" name="Rectangle 27"/>
          <p:cNvSpPr/>
          <p:nvPr/>
        </p:nvSpPr>
        <p:spPr>
          <a:xfrm>
            <a:off x="-116955" y="4615084"/>
            <a:ext cx="4905828" cy="707886"/>
          </a:xfrm>
          <a:prstGeom prst="rect">
            <a:avLst/>
          </a:prstGeom>
        </p:spPr>
        <p:txBody>
          <a:bodyPr wrap="square">
            <a:spAutoFit/>
          </a:bodyPr>
          <a:lstStyle/>
          <a:p>
            <a:pPr lvl="0" algn="ctr" rtl="1"/>
            <a:r>
              <a:rPr lang="fr-FR" sz="2000" dirty="0"/>
              <a:t> </a:t>
            </a:r>
            <a:r>
              <a:rPr lang="ar-SA" sz="2000" dirty="0"/>
              <a:t>عدم تقبل المجتمعات العربية فكرة عمل المرأة بالسوق وخاصة عملها كمسوقة</a:t>
            </a:r>
            <a:r>
              <a:rPr lang="fr-FR" sz="2000" dirty="0"/>
              <a:t> . </a:t>
            </a:r>
            <a:endParaRPr lang="fr-FR" sz="20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3"/>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14524" y="1351508"/>
            <a:ext cx="5580528" cy="3139321"/>
          </a:xfrm>
          <a:prstGeom prst="rect">
            <a:avLst/>
          </a:prstGeom>
        </p:spPr>
        <p:txBody>
          <a:bodyPr wrap="square">
            <a:spAutoFit/>
          </a:bodyPr>
          <a:lstStyle/>
          <a:p>
            <a:pPr algn="ctr" rtl="1"/>
            <a:r>
              <a:rPr lang="ar-SA" sz="6600" b="1" dirty="0"/>
              <a:t>المبحث الثاني: </a:t>
            </a:r>
            <a:r>
              <a:rPr lang="ar-SA" sz="6600" b="1" dirty="0"/>
              <a:t>المزيج التسويقي للتسويق </a:t>
            </a:r>
            <a:r>
              <a:rPr lang="ar-SA" sz="6600" b="1" dirty="0" smtClean="0"/>
              <a:t>الوردي</a:t>
            </a:r>
            <a:endParaRPr lang="fr-FR" sz="6600" dirty="0"/>
          </a:p>
        </p:txBody>
      </p:sp>
      <p:pic>
        <p:nvPicPr>
          <p:cNvPr id="5" name="Image 4"/>
          <p:cNvPicPr>
            <a:picLocks noChangeAspect="1"/>
          </p:cNvPicPr>
          <p:nvPr/>
        </p:nvPicPr>
        <p:blipFill>
          <a:blip r:embed="rId1"/>
          <a:stretch>
            <a:fillRect/>
          </a:stretch>
        </p:blipFill>
        <p:spPr>
          <a:xfrm>
            <a:off x="-1" y="0"/>
            <a:ext cx="5636007"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2534253" y="0"/>
            <a:ext cx="6465553" cy="896562"/>
            <a:chOff x="3308420" y="219544"/>
            <a:chExt cx="5068866" cy="896562"/>
          </a:xfrm>
        </p:grpSpPr>
        <p:sp>
          <p:nvSpPr>
            <p:cNvPr id="11"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FFCCCC"/>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 name="Titre 1"/>
            <p:cNvSpPr txBox="1"/>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b="1" dirty="0"/>
                <a:t>المنتج الوردي</a:t>
              </a:r>
              <a:endParaRPr lang="fr-FR" b="1" dirty="0"/>
            </a:p>
          </p:txBody>
        </p:sp>
      </p:grpSp>
      <p:sp>
        <p:nvSpPr>
          <p:cNvPr id="2" name="Pensées 1"/>
          <p:cNvSpPr/>
          <p:nvPr/>
        </p:nvSpPr>
        <p:spPr>
          <a:xfrm>
            <a:off x="6653048" y="1227638"/>
            <a:ext cx="5538952" cy="4638258"/>
          </a:xfrm>
          <a:prstGeom prst="cloudCallout">
            <a:avLst/>
          </a:prstGeom>
          <a:ln w="57150">
            <a:solidFill>
              <a:srgbClr val="FF33CC"/>
            </a:solidFill>
          </a:ln>
        </p:spPr>
        <p:style>
          <a:lnRef idx="2">
            <a:schemeClr val="dk1"/>
          </a:lnRef>
          <a:fillRef idx="1">
            <a:schemeClr val="lt1"/>
          </a:fillRef>
          <a:effectRef idx="0">
            <a:schemeClr val="dk1"/>
          </a:effectRef>
          <a:fontRef idx="minor">
            <a:schemeClr val="dk1"/>
          </a:fontRef>
        </p:style>
        <p:txBody>
          <a:bodyPr wrap="square">
            <a:spAutoFit/>
          </a:bodyPr>
          <a:lstStyle/>
          <a:p>
            <a:pPr algn="ctr" rtl="1"/>
            <a:r>
              <a:rPr lang="ar-SA" sz="3200" b="1" dirty="0" smtClean="0">
                <a:ea typeface="Calibri" panose="020F0502020204030204" pitchFamily="34" charset="0"/>
                <a:cs typeface="Simplified Arabic" panose="02020603050405020304" pitchFamily="18" charset="-78"/>
              </a:rPr>
              <a:t>المنتج </a:t>
            </a:r>
            <a:r>
              <a:rPr lang="ar-SA" sz="3200" b="1" dirty="0">
                <a:ea typeface="Calibri" panose="020F0502020204030204" pitchFamily="34" charset="0"/>
                <a:cs typeface="Simplified Arabic" panose="02020603050405020304" pitchFamily="18" charset="-78"/>
              </a:rPr>
              <a:t>الوردي </a:t>
            </a:r>
            <a:r>
              <a:rPr lang="ar-SA" sz="3200" b="1" dirty="0" smtClean="0">
                <a:ea typeface="Calibri" panose="020F0502020204030204" pitchFamily="34" charset="0"/>
                <a:cs typeface="Simplified Arabic" panose="02020603050405020304" pitchFamily="18" charset="-78"/>
              </a:rPr>
              <a:t>فيمكن </a:t>
            </a:r>
            <a:r>
              <a:rPr lang="ar-SA" sz="3200" b="1" dirty="0">
                <a:ea typeface="Calibri" panose="020F0502020204030204" pitchFamily="34" charset="0"/>
                <a:cs typeface="Simplified Arabic" panose="02020603050405020304" pitchFamily="18" charset="-78"/>
              </a:rPr>
              <a:t>تعريفه على أنه: "تلك الصفات الملموسة أو الغير ملموسة التي تقبلها المرأة على أنها تشبع حاجاتها ورغباتها</a:t>
            </a:r>
            <a:endParaRPr lang="fr-FR" sz="3200" b="1" dirty="0"/>
          </a:p>
        </p:txBody>
      </p:sp>
      <p:sp>
        <p:nvSpPr>
          <p:cNvPr id="3" name="Flèche gauche 2"/>
          <p:cNvSpPr/>
          <p:nvPr/>
        </p:nvSpPr>
        <p:spPr>
          <a:xfrm>
            <a:off x="5423338" y="2585545"/>
            <a:ext cx="1623848" cy="22071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9" name="Flèche gauche 8"/>
          <p:cNvSpPr/>
          <p:nvPr/>
        </p:nvSpPr>
        <p:spPr>
          <a:xfrm>
            <a:off x="5249917" y="4776951"/>
            <a:ext cx="1623848" cy="22071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4" name="Rectangle 3"/>
          <p:cNvSpPr/>
          <p:nvPr/>
        </p:nvSpPr>
        <p:spPr>
          <a:xfrm>
            <a:off x="0" y="1356976"/>
            <a:ext cx="5423338" cy="5906682"/>
          </a:xfrm>
          <a:prstGeom prst="rect">
            <a:avLst/>
          </a:prstGeom>
        </p:spPr>
        <p:txBody>
          <a:bodyPr wrap="square">
            <a:spAutoFit/>
          </a:bodyPr>
          <a:lstStyle/>
          <a:p>
            <a:pPr algn="just" rtl="1">
              <a:lnSpc>
                <a:spcPct val="107000"/>
              </a:lnSpc>
              <a:spcAft>
                <a:spcPts val="800"/>
              </a:spcAft>
            </a:pPr>
            <a:r>
              <a:rPr lang="ar-SA" sz="2400" dirty="0">
                <a:latin typeface="Calibri" panose="020F0502020204030204" pitchFamily="34" charset="0"/>
                <a:ea typeface="Calibri" panose="020F0502020204030204" pitchFamily="34" charset="0"/>
                <a:cs typeface="Simplified Arabic" panose="02020603050405020304" pitchFamily="18" charset="-78"/>
              </a:rPr>
              <a:t>أنواع المنتج الوردي </a:t>
            </a:r>
            <a:r>
              <a:rPr lang="ar-DZ" sz="2400" dirty="0" smtClean="0">
                <a:latin typeface="Calibri" panose="020F0502020204030204" pitchFamily="34" charset="0"/>
                <a:ea typeface="Calibri" panose="020F0502020204030204" pitchFamily="34" charset="0"/>
                <a:cs typeface="Simplified Arabic" panose="02020603050405020304" pitchFamily="18" charset="-78"/>
              </a:rPr>
              <a:t>:</a:t>
            </a:r>
            <a:endParaRPr lang="ar-DZ" sz="2400" dirty="0" smtClean="0">
              <a:latin typeface="Calibri" panose="020F0502020204030204" pitchFamily="34" charset="0"/>
              <a:ea typeface="Calibri" panose="020F0502020204030204" pitchFamily="34" charset="0"/>
              <a:cs typeface="Simplified Arabic" panose="02020603050405020304" pitchFamily="18" charset="-78"/>
            </a:endParaRPr>
          </a:p>
          <a:p>
            <a:pPr marL="285750" indent="-285750" algn="just" rtl="1">
              <a:lnSpc>
                <a:spcPct val="107000"/>
              </a:lnSpc>
              <a:spcAft>
                <a:spcPts val="800"/>
              </a:spcAft>
              <a:buFont typeface="Arial" panose="020B0604020202020204" pitchFamily="34" charset="0"/>
              <a:buChar char="•"/>
            </a:pPr>
            <a:r>
              <a:rPr lang="ar-SA" sz="2400" b="1" dirty="0" smtClean="0">
                <a:latin typeface="Calibri" panose="020F0502020204030204" pitchFamily="34" charset="0"/>
                <a:ea typeface="Calibri" panose="020F0502020204030204" pitchFamily="34" charset="0"/>
                <a:cs typeface="Simplified Arabic" panose="02020603050405020304" pitchFamily="18" charset="-78"/>
              </a:rPr>
              <a:t>السلع </a:t>
            </a:r>
            <a:r>
              <a:rPr lang="ar-SA" sz="2400" b="1" dirty="0">
                <a:latin typeface="Calibri" panose="020F0502020204030204" pitchFamily="34" charset="0"/>
                <a:ea typeface="Calibri" panose="020F0502020204030204" pitchFamily="34" charset="0"/>
                <a:cs typeface="Simplified Arabic" panose="02020603050405020304" pitchFamily="18" charset="-78"/>
              </a:rPr>
              <a:t>الوردية:</a:t>
            </a:r>
            <a:r>
              <a:rPr lang="ar-SA" sz="2400" dirty="0">
                <a:latin typeface="Calibri" panose="020F0502020204030204" pitchFamily="34" charset="0"/>
                <a:ea typeface="Calibri" panose="020F0502020204030204" pitchFamily="34" charset="0"/>
                <a:cs typeface="Simplified Arabic" panose="02020603050405020304" pitchFamily="18" charset="-78"/>
              </a:rPr>
              <a:t> هي  تلك المنتجات الملموسة الموجهة للمرأة بصفة عامة مثل: الألبسة الخاصة بالمرأة، مواد التجميل، السيارات المصممة خصيصا للمرأة، المجوهرات ونجد أن بعض السلع يمكن للمرأة تسويقها لأنها مرتبط بها كالأواني المنزلية، ملابس الأطفال... </a:t>
            </a:r>
            <a:r>
              <a:rPr lang="ar-SA" sz="2400" dirty="0" smtClean="0">
                <a:latin typeface="Calibri" panose="020F0502020204030204" pitchFamily="34" charset="0"/>
                <a:ea typeface="Calibri" panose="020F0502020204030204" pitchFamily="34" charset="0"/>
                <a:cs typeface="Simplified Arabic" panose="02020603050405020304" pitchFamily="18" charset="-78"/>
              </a:rPr>
              <a:t>إلخ.</a:t>
            </a:r>
            <a:endParaRPr lang="ar-DZ" sz="2400" dirty="0" smtClean="0">
              <a:latin typeface="Calibri" panose="020F0502020204030204" pitchFamily="34" charset="0"/>
              <a:ea typeface="Calibri" panose="020F0502020204030204" pitchFamily="34" charset="0"/>
              <a:cs typeface="Arial" panose="020B0604020202020204" pitchFamily="34" charset="0"/>
            </a:endParaRPr>
          </a:p>
          <a:p>
            <a:pPr marL="285750" indent="-285750" algn="just" rtl="1">
              <a:lnSpc>
                <a:spcPct val="107000"/>
              </a:lnSpc>
              <a:spcAft>
                <a:spcPts val="800"/>
              </a:spcAft>
              <a:buFont typeface="Arial" panose="020B0604020202020204" pitchFamily="34" charset="0"/>
              <a:buChar char="•"/>
            </a:pPr>
            <a:r>
              <a:rPr lang="ar-SA" sz="2400" b="1" dirty="0" smtClean="0">
                <a:latin typeface="Calibri" panose="020F0502020204030204" pitchFamily="34" charset="0"/>
                <a:ea typeface="Calibri" panose="020F0502020204030204" pitchFamily="34" charset="0"/>
                <a:cs typeface="Simplified Arabic" panose="02020603050405020304" pitchFamily="18" charset="-78"/>
              </a:rPr>
              <a:t>الخدمات </a:t>
            </a:r>
            <a:r>
              <a:rPr lang="ar-SA" sz="2400" b="1" dirty="0">
                <a:latin typeface="Calibri" panose="020F0502020204030204" pitchFamily="34" charset="0"/>
                <a:ea typeface="Calibri" panose="020F0502020204030204" pitchFamily="34" charset="0"/>
                <a:cs typeface="Simplified Arabic" panose="02020603050405020304" pitchFamily="18" charset="-78"/>
              </a:rPr>
              <a:t>الوردية:</a:t>
            </a:r>
            <a:r>
              <a:rPr lang="ar-SA" sz="2400" dirty="0">
                <a:latin typeface="Calibri" panose="020F0502020204030204" pitchFamily="34" charset="0"/>
                <a:ea typeface="Calibri" panose="020F0502020204030204" pitchFamily="34" charset="0"/>
                <a:cs typeface="Simplified Arabic" panose="02020603050405020304" pitchFamily="18" charset="-78"/>
              </a:rPr>
              <a:t> هي تلك المنتجات التي تحمل في طياتها مجموعة من الخصائص كغير الملموسة، عدم القدرة على التجزئة، عدم تنقل ملكيتها... إلخ، يجب توفر الخدمات الوردية على جميع الخصائص التي تلبي حاجات ورغبات المرأة مثل: فحص الطبي الرياضة التعليم السفر، زيارة صالون </a:t>
            </a:r>
            <a:r>
              <a:rPr lang="ar-SA" sz="2400" dirty="0" smtClean="0">
                <a:latin typeface="Calibri" panose="020F0502020204030204" pitchFamily="34" charset="0"/>
                <a:ea typeface="Calibri" panose="020F0502020204030204" pitchFamily="34" charset="0"/>
                <a:cs typeface="Simplified Arabic" panose="02020603050405020304" pitchFamily="18" charset="-78"/>
              </a:rPr>
              <a:t>الحلاقة</a:t>
            </a:r>
            <a:r>
              <a:rPr lang="ar-DZ" sz="2400" dirty="0" smtClean="0">
                <a:latin typeface="Calibri" panose="020F0502020204030204" pitchFamily="34" charset="0"/>
                <a:ea typeface="Calibri" panose="020F0502020204030204" pitchFamily="34" charset="0"/>
                <a:cs typeface="Simplified Arabic" panose="02020603050405020304" pitchFamily="18" charset="-78"/>
              </a:rPr>
              <a:t>,</a:t>
            </a:r>
            <a:endParaRPr lang="fr-FR" sz="2400" dirty="0">
              <a:latin typeface="Calibri" panose="020F0502020204030204" pitchFamily="34" charset="0"/>
              <a:ea typeface="Calibri" panose="020F0502020204030204" pitchFamily="34" charset="0"/>
              <a:cs typeface="Arial" panose="020B0604020202020204" pitchFamily="34" charset="0"/>
            </a:endParaRPr>
          </a:p>
          <a:p>
            <a:pPr algn="r" rtl="1">
              <a:spcAft>
                <a:spcPts val="0"/>
              </a:spcAft>
            </a:pPr>
            <a:r>
              <a:rPr lang="ar-DZ" sz="2400" dirty="0">
                <a:latin typeface="Simplified Arabic" panose="02020603050405020304" pitchFamily="18" charset="-78"/>
                <a:ea typeface="Calibri" panose="020F0502020204030204" pitchFamily="34" charset="0"/>
                <a:cs typeface="Simplified Arabic" panose="02020603050405020304" pitchFamily="18" charset="-78"/>
              </a:rPr>
              <a:t> </a:t>
            </a:r>
            <a:endParaRPr lang="fr-FR" sz="2400" dirty="0">
              <a:effectLst/>
              <a:latin typeface="Simplified Arabic" panose="02020603050405020304" pitchFamily="18" charset="-78"/>
              <a:ea typeface="Calibri" panose="020F0502020204030204" pitchFamily="34" charset="0"/>
              <a:cs typeface="Simplified Arabic" panose="02020603050405020304" pitchFamily="18" charset="-78"/>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3"/>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5503341" y="156867"/>
            <a:ext cx="6324876" cy="896562"/>
            <a:chOff x="3308420" y="219544"/>
            <a:chExt cx="5068866" cy="896562"/>
          </a:xfrm>
        </p:grpSpPr>
        <p:sp>
          <p:nvSpPr>
            <p:cNvPr id="11"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FFCCCC"/>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 name="Titre 1"/>
            <p:cNvSpPr txBox="1"/>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b="1" dirty="0"/>
                <a:t>التسعير الوردي</a:t>
              </a:r>
              <a:endParaRPr lang="fr-FR" b="1" dirty="0"/>
            </a:p>
          </p:txBody>
        </p:sp>
      </p:grpSp>
      <p:sp>
        <p:nvSpPr>
          <p:cNvPr id="3" name="Rectangle 2"/>
          <p:cNvSpPr/>
          <p:nvPr/>
        </p:nvSpPr>
        <p:spPr>
          <a:xfrm>
            <a:off x="5617779" y="1695995"/>
            <a:ext cx="6096000" cy="4834785"/>
          </a:xfrm>
          <a:prstGeom prst="rect">
            <a:avLst/>
          </a:prstGeom>
          <a:ln w="76200">
            <a:solidFill>
              <a:schemeClr val="tx1"/>
            </a:solidFill>
            <a:prstDash val="lgDashDotDot"/>
          </a:ln>
        </p:spPr>
        <p:txBody>
          <a:bodyPr>
            <a:spAutoFit/>
          </a:bodyPr>
          <a:lstStyle/>
          <a:p>
            <a:pPr algn="just" rtl="1">
              <a:lnSpc>
                <a:spcPct val="107000"/>
              </a:lnSpc>
              <a:spcAft>
                <a:spcPts val="800"/>
              </a:spcAft>
            </a:pPr>
            <a:r>
              <a:rPr lang="ar-SA" sz="3200" dirty="0">
                <a:latin typeface="Calibri" panose="020F0502020204030204" pitchFamily="34" charset="0"/>
                <a:ea typeface="Calibri" panose="020F0502020204030204" pitchFamily="34" charset="0"/>
                <a:cs typeface="Simplified Arabic" panose="02020603050405020304" pitchFamily="18" charset="-78"/>
              </a:rPr>
              <a:t>عرف السعر الوردي بأنه مقدار ما تدفعه المرأة نظير الحصول علي المنتجات والخدمات التي تشبع رغباتها ومتطلباتها، كما يمكن القول بأن المنتج الوردي الذي يبدو سعره عالياً بالنسبة للرجال قد يكون منخفضاً بالنسبة للنساء وذلك لأنه يشبع حاجات معنوية لها قد لا يراها الرجل في هذا المنتج ولا يهتم بتفاصيلها، كما أن النقود التي تنفقها المرأة علي التسوق أعلي مما ينفقه الرجل.</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Image 5"/>
          <p:cNvPicPr>
            <a:picLocks noChangeAspect="1"/>
          </p:cNvPicPr>
          <p:nvPr/>
        </p:nvPicPr>
        <p:blipFill>
          <a:blip r:embed="rId1"/>
          <a:stretch>
            <a:fillRect/>
          </a:stretch>
        </p:blipFill>
        <p:spPr>
          <a:xfrm>
            <a:off x="0" y="0"/>
            <a:ext cx="5349869" cy="685800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3"/>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2744376" y="0"/>
            <a:ext cx="6324876" cy="896562"/>
            <a:chOff x="3308420" y="219544"/>
            <a:chExt cx="5068866" cy="896562"/>
          </a:xfrm>
        </p:grpSpPr>
        <p:sp>
          <p:nvSpPr>
            <p:cNvPr id="11"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FFCCCC"/>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 name="Titre 1"/>
            <p:cNvSpPr txBox="1"/>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b="1" dirty="0"/>
                <a:t>الترويج الوردي</a:t>
              </a:r>
              <a:endParaRPr lang="fr-FR" b="1" dirty="0"/>
            </a:p>
          </p:txBody>
        </p:sp>
      </p:grpSp>
      <p:graphicFrame>
        <p:nvGraphicFramePr>
          <p:cNvPr id="2" name="Diagramme 1"/>
          <p:cNvGraphicFramePr/>
          <p:nvPr/>
        </p:nvGraphicFramePr>
        <p:xfrm>
          <a:off x="268013" y="1192458"/>
          <a:ext cx="11603421" cy="535488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3"/>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2">
                                            <p:graphicEl>
                                              <a:dgm id="{F0AF06E7-A0EC-434B-AE47-50032C55674D}"/>
                                            </p:graphicEl>
                                          </p:spTgt>
                                        </p:tgtEl>
                                        <p:attrNameLst>
                                          <p:attrName>style.visibility</p:attrName>
                                        </p:attrNameLst>
                                      </p:cBhvr>
                                      <p:to>
                                        <p:strVal val="visible"/>
                                      </p:to>
                                    </p:set>
                                    <p:anim calcmode="lin" valueType="num">
                                      <p:cBhvr additive="base">
                                        <p:cTn id="14" dur="500" fill="hold"/>
                                        <p:tgtEl>
                                          <p:spTgt spid="2">
                                            <p:graphicEl>
                                              <a:dgm id="{F0AF06E7-A0EC-434B-AE47-50032C55674D}"/>
                                            </p:graphic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2">
                                            <p:graphicEl>
                                              <a:dgm id="{F0AF06E7-A0EC-434B-AE47-50032C55674D}"/>
                                            </p:graphic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9" fill="hold" grpId="0" nodeType="clickEffect">
                                  <p:stCondLst>
                                    <p:cond delay="0"/>
                                  </p:stCondLst>
                                  <p:childTnLst>
                                    <p:set>
                                      <p:cBhvr>
                                        <p:cTn id="19" dur="1" fill="hold">
                                          <p:stCondLst>
                                            <p:cond delay="0"/>
                                          </p:stCondLst>
                                        </p:cTn>
                                        <p:tgtEl>
                                          <p:spTgt spid="2">
                                            <p:graphicEl>
                                              <a:dgm id="{3460DB0A-54CA-432F-9BC1-D5965FAD33D0}"/>
                                            </p:graphicEl>
                                          </p:spTgt>
                                        </p:tgtEl>
                                        <p:attrNameLst>
                                          <p:attrName>style.visibility</p:attrName>
                                        </p:attrNameLst>
                                      </p:cBhvr>
                                      <p:to>
                                        <p:strVal val="visible"/>
                                      </p:to>
                                    </p:set>
                                    <p:anim calcmode="lin" valueType="num">
                                      <p:cBhvr additive="base">
                                        <p:cTn id="20" dur="500" fill="hold"/>
                                        <p:tgtEl>
                                          <p:spTgt spid="2">
                                            <p:graphicEl>
                                              <a:dgm id="{3460DB0A-54CA-432F-9BC1-D5965FAD33D0}"/>
                                            </p:graphic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
                                            <p:graphicEl>
                                              <a:dgm id="{3460DB0A-54CA-432F-9BC1-D5965FAD33D0}"/>
                                            </p:graphicEl>
                                          </p:spTgt>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9" fill="hold" grpId="0" nodeType="clickEffect">
                                  <p:stCondLst>
                                    <p:cond delay="0"/>
                                  </p:stCondLst>
                                  <p:childTnLst>
                                    <p:set>
                                      <p:cBhvr>
                                        <p:cTn id="25" dur="1" fill="hold">
                                          <p:stCondLst>
                                            <p:cond delay="0"/>
                                          </p:stCondLst>
                                        </p:cTn>
                                        <p:tgtEl>
                                          <p:spTgt spid="2">
                                            <p:graphicEl>
                                              <a:dgm id="{C96DC60A-D6A7-43CF-A75B-D53BC2A5E24A}"/>
                                            </p:graphicEl>
                                          </p:spTgt>
                                        </p:tgtEl>
                                        <p:attrNameLst>
                                          <p:attrName>style.visibility</p:attrName>
                                        </p:attrNameLst>
                                      </p:cBhvr>
                                      <p:to>
                                        <p:strVal val="visible"/>
                                      </p:to>
                                    </p:set>
                                    <p:anim calcmode="lin" valueType="num">
                                      <p:cBhvr additive="base">
                                        <p:cTn id="26" dur="500" fill="hold"/>
                                        <p:tgtEl>
                                          <p:spTgt spid="2">
                                            <p:graphicEl>
                                              <a:dgm id="{C96DC60A-D6A7-43CF-A75B-D53BC2A5E24A}"/>
                                            </p:graphic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
                                            <p:graphicEl>
                                              <a:dgm id="{C96DC60A-D6A7-43CF-A75B-D53BC2A5E24A}"/>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1"/>
          <a:stretch>
            <a:fillRect/>
          </a:stretch>
        </p:blipFill>
        <p:spPr>
          <a:xfrm>
            <a:off x="0" y="0"/>
            <a:ext cx="5281449" cy="6858000"/>
          </a:xfrm>
          <a:prstGeom prst="rect">
            <a:avLst/>
          </a:prstGeom>
          <a:ln>
            <a:noFill/>
          </a:ln>
          <a:effectLst>
            <a:softEdge rad="112500"/>
          </a:effectLst>
        </p:spPr>
      </p:pic>
      <p:grpSp>
        <p:nvGrpSpPr>
          <p:cNvPr id="10" name="Groupe 9"/>
          <p:cNvGrpSpPr/>
          <p:nvPr/>
        </p:nvGrpSpPr>
        <p:grpSpPr>
          <a:xfrm>
            <a:off x="4630202" y="87398"/>
            <a:ext cx="7703688" cy="896562"/>
            <a:chOff x="3308420" y="219544"/>
            <a:chExt cx="5068866" cy="896562"/>
          </a:xfrm>
        </p:grpSpPr>
        <p:sp>
          <p:nvSpPr>
            <p:cNvPr id="11"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FFCCCC"/>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 name="Titre 1"/>
            <p:cNvSpPr txBox="1"/>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b="1" dirty="0"/>
                <a:t>التوزيع الوردي </a:t>
              </a:r>
              <a:endParaRPr lang="fr-FR" b="1" dirty="0"/>
            </a:p>
          </p:txBody>
        </p:sp>
      </p:grpSp>
      <p:sp>
        <p:nvSpPr>
          <p:cNvPr id="4" name="Rectangle 3"/>
          <p:cNvSpPr/>
          <p:nvPr/>
        </p:nvSpPr>
        <p:spPr>
          <a:xfrm>
            <a:off x="5281449" y="1441830"/>
            <a:ext cx="6637283" cy="5293757"/>
          </a:xfrm>
          <a:prstGeom prst="rect">
            <a:avLst/>
          </a:prstGeom>
        </p:spPr>
        <p:txBody>
          <a:bodyPr wrap="square">
            <a:spAutoFit/>
          </a:bodyPr>
          <a:lstStyle/>
          <a:p>
            <a:pPr algn="just" rtl="1"/>
            <a:r>
              <a:rPr lang="ar-DZ" sz="2600" dirty="0"/>
              <a:t>يعرف التوزيع الوردي على أنه مجموعة الأنشطة التي تعمل على انسياب السلع والخدمات بعد </a:t>
            </a:r>
            <a:r>
              <a:rPr lang="ar-DZ" sz="2600" dirty="0" err="1"/>
              <a:t>الإنتهاء</a:t>
            </a:r>
            <a:r>
              <a:rPr lang="ar-DZ" sz="2600" dirty="0"/>
              <a:t> من عمليات الإنتاج وإلى غاية وصولها إلى زبون بطريقة مباشرة أو مرورا بعدد من الوسطاء المقدمين للخدامات اللازمة والكافية للزبائن من النساء"، فيعتبر الموقع الذي يتم فيه بيع المنتج للزبائن من النساء مع ضرورة مراعاة أذواقهن في الألوان والأشكال المستخدمة في تصاميمه الخارجية والداخلية، لأن الرجل يركز أكثر على العناصر المادية في المتاجر فهو يهمه وجود موقف لسيارات لكي يركن سيارته ويركز على المخزون الموجود في المتجر، في حين أن المرأة تركز أكثر على تصميم المتجر والديكور الخاص به وتوفر المنتج دون انقطاع، وكذلك طريقة عرض المنتجات داخل المتجر والإضاءة بطريقة معاملة موظفي المبيعات</a:t>
            </a:r>
            <a:endParaRPr lang="fr-FR" sz="26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3"/>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5631181" y="48230"/>
            <a:ext cx="6560819" cy="896562"/>
            <a:chOff x="3308420" y="219544"/>
            <a:chExt cx="5068866" cy="896562"/>
          </a:xfrm>
        </p:grpSpPr>
        <p:sp>
          <p:nvSpPr>
            <p:cNvPr id="11"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FFCCCC"/>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 name="Titre 1"/>
            <p:cNvSpPr txBox="1"/>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b="1" dirty="0"/>
                <a:t>العنصر البشري</a:t>
              </a:r>
              <a:endParaRPr lang="fr-FR" b="1" dirty="0"/>
            </a:p>
          </p:txBody>
        </p:sp>
      </p:grpSp>
      <p:sp>
        <p:nvSpPr>
          <p:cNvPr id="2" name="Rectangle 1"/>
          <p:cNvSpPr/>
          <p:nvPr/>
        </p:nvSpPr>
        <p:spPr>
          <a:xfrm>
            <a:off x="5448300" y="1094198"/>
            <a:ext cx="6743700" cy="5693866"/>
          </a:xfrm>
          <a:prstGeom prst="rect">
            <a:avLst/>
          </a:prstGeom>
          <a:ln>
            <a:solidFill>
              <a:schemeClr val="tx1"/>
            </a:solidFill>
          </a:ln>
        </p:spPr>
        <p:txBody>
          <a:bodyPr wrap="square">
            <a:spAutoFit/>
          </a:bodyPr>
          <a:lstStyle/>
          <a:p>
            <a:pPr algn="just" rtl="1"/>
            <a:r>
              <a:rPr lang="ar-DZ" sz="2800" dirty="0"/>
              <a:t>هو عبارة عن كافة المشتركين في تقديم الخدمة وتسهيلها للمرأة ومعرفة درجة رضها عما تتلقاه ويتضمن كافة العاملين في المؤسسة والمؤدين للخدمة بشكل أو بآخر، وكذلك النساء الآخرين الموجودين في البيئة والمحيط الذي تقدم فيه الخدمة، ويمكن القول أيضا هم مزودو الخدمة، الأفراد القائمون على النشاطات التسويقية وينقسم العنصر البشري إلى فئتين الأول فئة تتمثل الذين يقدمون الخدمات مباشرة للنساء حيث يقومون بدور مزدوج، إذ أنهم يؤدون الخدمة المطلوبة للنساء وفي نفس الوقت يقومون بدور رجال التسويق الذين يبيعون الخدمة للنساء، وتتمثل الفئة الثانية هم الموجودون حول المرأة أثناء أداء الخدمة والذين يؤثرون في الصورة التي تتكون في ذهن المرأة عن جودة الخدمة المقدمة. </a:t>
            </a:r>
            <a:endParaRPr lang="fr-FR" sz="2800" dirty="0"/>
          </a:p>
        </p:txBody>
      </p:sp>
      <p:pic>
        <p:nvPicPr>
          <p:cNvPr id="3" name="Image 2"/>
          <p:cNvPicPr>
            <a:picLocks noChangeAspect="1"/>
          </p:cNvPicPr>
          <p:nvPr/>
        </p:nvPicPr>
        <p:blipFill>
          <a:blip r:embed="rId1"/>
          <a:stretch>
            <a:fillRect/>
          </a:stretch>
        </p:blipFill>
        <p:spPr>
          <a:xfrm>
            <a:off x="0" y="0"/>
            <a:ext cx="5448300" cy="685800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3"/>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5227928" y="0"/>
            <a:ext cx="6236969" cy="896562"/>
            <a:chOff x="3308420" y="219544"/>
            <a:chExt cx="5068866" cy="896562"/>
          </a:xfrm>
        </p:grpSpPr>
        <p:sp>
          <p:nvSpPr>
            <p:cNvPr id="11"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FFCCCC"/>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 name="Titre 1"/>
            <p:cNvSpPr txBox="1"/>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b="1" dirty="0"/>
                <a:t>الدليل المادي</a:t>
              </a:r>
              <a:endParaRPr lang="fr-FR" b="1" dirty="0"/>
            </a:p>
          </p:txBody>
        </p:sp>
      </p:grpSp>
      <p:sp>
        <p:nvSpPr>
          <p:cNvPr id="3" name="Rectangle 2"/>
          <p:cNvSpPr/>
          <p:nvPr/>
        </p:nvSpPr>
        <p:spPr>
          <a:xfrm>
            <a:off x="5227928" y="1217418"/>
            <a:ext cx="6699885" cy="5293757"/>
          </a:xfrm>
          <a:prstGeom prst="rect">
            <a:avLst/>
          </a:prstGeom>
        </p:spPr>
        <p:txBody>
          <a:bodyPr wrap="square">
            <a:spAutoFit/>
          </a:bodyPr>
          <a:lstStyle/>
          <a:p>
            <a:pPr algn="just" rtl="1"/>
            <a:r>
              <a:rPr lang="ar-DZ" sz="2600" b="1" dirty="0"/>
              <a:t>نعلم أن المرأة تحتم بالشكل الخارجي بسب الخاصية غير الملموسة للخدمات، فعلى رجال التسويق </a:t>
            </a:r>
            <a:r>
              <a:rPr lang="ar-DZ" sz="2600" b="1" dirty="0" err="1"/>
              <a:t>الإهتمام</a:t>
            </a:r>
            <a:r>
              <a:rPr lang="ar-DZ" sz="2600" b="1" dirty="0"/>
              <a:t> بعناية فائقة بعملية التخطيط </a:t>
            </a:r>
            <a:r>
              <a:rPr lang="ar-DZ" sz="2600" b="1" dirty="0" err="1"/>
              <a:t>لإكتساب</a:t>
            </a:r>
            <a:r>
              <a:rPr lang="ar-DZ" sz="2600" b="1" dirty="0"/>
              <a:t> الخدمة ذلك المستوى المناسب منها من النوعية وجعلها أقرب للعنصر الملموس منها لغير الملموس، وذلك عن طريق البيئة المادية للخدمة خصوصا تلك التي من صنع الإنسان والتي تؤثر بشكل واضح على إدراك المستفيدين من النساء المتعلق بتجربته مع الخدمة وتجعله أكثر قدرة على تقييمها، ويعرف على أنه الغلاف الذي يحيط بالمنتج الخدمي والذي يشمل البيئة التي تؤدي فيها الخدمة، أو المكان الذي يتفاعل فيه العميل مع المؤسسة المقدمة لهذه الخدمة، وهو أيضا عبارة جزء من النطاق الواسع لترويج الخدمات عن طريق حصول النساء على الخدمة من خلال إعطائه أولا الرأي عن كفاءة ونوعية تلك الخدمة.</a:t>
            </a:r>
            <a:endParaRPr lang="fr-FR" sz="2600" b="1" dirty="0"/>
          </a:p>
        </p:txBody>
      </p:sp>
      <p:pic>
        <p:nvPicPr>
          <p:cNvPr id="4" name="Image 3"/>
          <p:cNvPicPr>
            <a:picLocks noChangeAspect="1"/>
          </p:cNvPicPr>
          <p:nvPr/>
        </p:nvPicPr>
        <p:blipFill>
          <a:blip r:embed="rId1"/>
          <a:stretch>
            <a:fillRect/>
          </a:stretch>
        </p:blipFill>
        <p:spPr>
          <a:xfrm>
            <a:off x="0" y="0"/>
            <a:ext cx="5200650" cy="685800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3"/>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5227928" y="0"/>
            <a:ext cx="6236969" cy="896562"/>
            <a:chOff x="3308420" y="219544"/>
            <a:chExt cx="5068866" cy="896562"/>
          </a:xfrm>
        </p:grpSpPr>
        <p:sp>
          <p:nvSpPr>
            <p:cNvPr id="11"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FFCCCC"/>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 name="Titre 1"/>
            <p:cNvSpPr txBox="1"/>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b="1" dirty="0" smtClean="0"/>
                <a:t>العمليات</a:t>
              </a:r>
              <a:endParaRPr lang="fr-FR" b="1" dirty="0"/>
            </a:p>
          </p:txBody>
        </p:sp>
      </p:grpSp>
      <p:sp>
        <p:nvSpPr>
          <p:cNvPr id="3" name="Rectangle 2"/>
          <p:cNvSpPr/>
          <p:nvPr/>
        </p:nvSpPr>
        <p:spPr>
          <a:xfrm>
            <a:off x="5492115" y="1164134"/>
            <a:ext cx="6699885" cy="5693866"/>
          </a:xfrm>
          <a:prstGeom prst="rect">
            <a:avLst/>
          </a:prstGeom>
        </p:spPr>
        <p:txBody>
          <a:bodyPr wrap="square">
            <a:spAutoFit/>
          </a:bodyPr>
          <a:lstStyle/>
          <a:p>
            <a:pPr algn="just" rtl="1"/>
            <a:r>
              <a:rPr lang="ar-DZ" sz="2600" b="1" dirty="0"/>
              <a:t>تمثل الإجراءات التي يتم من خلالها تقديم الخدمة لذلك فإن </a:t>
            </a:r>
            <a:r>
              <a:rPr lang="ar-DZ" sz="2600" b="1" dirty="0" err="1"/>
              <a:t>الإحتواء</a:t>
            </a:r>
            <a:r>
              <a:rPr lang="ar-DZ" sz="2600" b="1" dirty="0"/>
              <a:t> المباشر للزبون فيما يتعلق بإنتاج أغلب الخدمات والإمكانيات الفنية لمكانة الخدمة تتعاظم خلال العمليات التي يتم إجراؤها عند أداء الخدمة كمثال على ذلك (الصدق، المودة، والعلاقة الطبيعية) ما بين مقدمي الخدمة المستفيدين منها، وفي التسويق الوردي هي تمثل الكيفية التي من خلالها يتم تقديم الخدمة أي بمعنى الإجراءات والسياسات المتبعة لضمان حصول المرأة على الخدمة ومثال ذلك كيفية توجيه العملاء وتحفيزهم على المشاركة في إنتاج الخدمة وتعتبر أسلوب الذي يتم من خلاله تقديم الخدمة للنساء وتعرف أيضا على أنها كافة الأنشطة التي تؤدي أثناء تقديم الخدمة وإدارة التفاعل بين الخدمة ومتلقيها، وتهتم العمليات بكافة أنشطة أداء الخدمة وتعتبر المرأة جزء مشارك في عملية تقديم الخدمة وتظهر العمليات التفاعل بين مقدم الخدمة والمرأة</a:t>
            </a:r>
            <a:endParaRPr lang="fr-FR" sz="2600" b="1" dirty="0"/>
          </a:p>
        </p:txBody>
      </p:sp>
      <p:pic>
        <p:nvPicPr>
          <p:cNvPr id="4" name="Image 3"/>
          <p:cNvPicPr>
            <a:picLocks noChangeAspect="1"/>
          </p:cNvPicPr>
          <p:nvPr/>
        </p:nvPicPr>
        <p:blipFill>
          <a:blip r:embed="rId1"/>
          <a:stretch>
            <a:fillRect/>
          </a:stretch>
        </p:blipFill>
        <p:spPr>
          <a:xfrm>
            <a:off x="0" y="0"/>
            <a:ext cx="5200650" cy="685800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3"/>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5"/>
          <p:cNvPicPr/>
          <p:nvPr/>
        </p:nvPicPr>
        <p:blipFill>
          <a:blip r:embed="rId1" cstate="print">
            <a:lum bright="70000" contrast="-70000"/>
            <a:extLst>
              <a:ext uri="{28A0092B-C50C-407E-A947-70E740481C1C}">
                <a14:useLocalDpi xmlns:a14="http://schemas.microsoft.com/office/drawing/2010/main" val="0"/>
              </a:ext>
            </a:extLst>
          </a:blip>
          <a:srcRect/>
          <a:stretch>
            <a:fillRect/>
          </a:stretch>
        </p:blipFill>
        <p:spPr bwMode="auto">
          <a:xfrm>
            <a:off x="609599" y="1371174"/>
            <a:ext cx="10755855" cy="4871454"/>
          </a:xfrm>
          <a:prstGeom prst="rect">
            <a:avLst/>
          </a:prstGeom>
          <a:noFill/>
        </p:spPr>
      </p:pic>
      <p:sp>
        <p:nvSpPr>
          <p:cNvPr id="5" name="Titre 3"/>
          <p:cNvSpPr txBox="1"/>
          <p:nvPr/>
        </p:nvSpPr>
        <p:spPr>
          <a:xfrm>
            <a:off x="0" y="322258"/>
            <a:ext cx="12192000" cy="2135200"/>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pPr>
            <a:r>
              <a:rPr lang="ar-DZ" sz="1800" b="1" dirty="0" smtClean="0">
                <a:latin typeface="Simplified Arabic" panose="02020603050405020304" pitchFamily="18" charset="-78"/>
                <a:cs typeface="Simplified Arabic" panose="02020603050405020304" pitchFamily="18" charset="-78"/>
              </a:rPr>
              <a:t>وزارة التعليم العالي والبحث العلمي</a:t>
            </a:r>
            <a:br>
              <a:rPr lang="ar-DZ" sz="1800" b="1" dirty="0" smtClean="0">
                <a:latin typeface="Simplified Arabic" panose="02020603050405020304" pitchFamily="18" charset="-78"/>
                <a:cs typeface="Simplified Arabic" panose="02020603050405020304" pitchFamily="18" charset="-78"/>
              </a:rPr>
            </a:br>
            <a:r>
              <a:rPr lang="ar-DZ" sz="1800" b="1" dirty="0" smtClean="0">
                <a:latin typeface="Simplified Arabic" panose="02020603050405020304" pitchFamily="18" charset="-78"/>
                <a:cs typeface="Simplified Arabic" panose="02020603050405020304" pitchFamily="18" charset="-78"/>
              </a:rPr>
              <a:t>جامعة باجي مختار –عنابة-</a:t>
            </a:r>
            <a:br>
              <a:rPr lang="ar-DZ" sz="1800" b="1" dirty="0" smtClean="0">
                <a:latin typeface="Simplified Arabic" panose="02020603050405020304" pitchFamily="18" charset="-78"/>
                <a:cs typeface="Simplified Arabic" panose="02020603050405020304" pitchFamily="18" charset="-78"/>
              </a:rPr>
            </a:br>
            <a:r>
              <a:rPr lang="ar-DZ" sz="1800" b="1" dirty="0" smtClean="0">
                <a:latin typeface="Simplified Arabic" panose="02020603050405020304" pitchFamily="18" charset="-78"/>
                <a:cs typeface="Simplified Arabic" panose="02020603050405020304" pitchFamily="18" charset="-78"/>
              </a:rPr>
              <a:t>كلية العلوم الاقتصادية وعلوم التسيير</a:t>
            </a:r>
            <a:br>
              <a:rPr lang="ar-DZ" sz="1800" b="1" dirty="0" smtClean="0">
                <a:latin typeface="Simplified Arabic" panose="02020603050405020304" pitchFamily="18" charset="-78"/>
                <a:cs typeface="Simplified Arabic" panose="02020603050405020304" pitchFamily="18" charset="-78"/>
              </a:rPr>
            </a:br>
            <a:br>
              <a:rPr lang="fr-FR" sz="1800" b="1" dirty="0" smtClean="0">
                <a:latin typeface="Simplified Arabic" panose="02020603050405020304" pitchFamily="18" charset="-78"/>
                <a:cs typeface="Simplified Arabic" panose="02020603050405020304" pitchFamily="18" charset="-78"/>
              </a:rPr>
            </a:br>
            <a:r>
              <a:rPr lang="ar-DZ" sz="1800" b="1" dirty="0" smtClean="0">
                <a:latin typeface="Simplified Arabic" panose="02020603050405020304" pitchFamily="18" charset="-78"/>
                <a:cs typeface="Simplified Arabic" panose="02020603050405020304" pitchFamily="18" charset="-78"/>
              </a:rPr>
              <a:t>الموضوع:</a:t>
            </a:r>
            <a:endParaRPr lang="fr-FR" sz="1800" b="1" dirty="0">
              <a:latin typeface="Simplified Arabic" panose="02020603050405020304" pitchFamily="18" charset="-78"/>
              <a:cs typeface="Simplified Arabic" panose="02020603050405020304" pitchFamily="18" charset="-78"/>
            </a:endParaRPr>
          </a:p>
        </p:txBody>
      </p:sp>
      <p:sp>
        <p:nvSpPr>
          <p:cNvPr id="6" name="Rectangle à coins arrondis 5"/>
          <p:cNvSpPr/>
          <p:nvPr/>
        </p:nvSpPr>
        <p:spPr>
          <a:xfrm>
            <a:off x="609599" y="2881554"/>
            <a:ext cx="10726444" cy="1144785"/>
          </a:xfrm>
          <a:prstGeom prst="roundRect">
            <a:avLst/>
          </a:prstGeom>
          <a:solidFill>
            <a:srgbClr val="FFCCCC"/>
          </a:solidFill>
          <a:ln>
            <a:solidFill>
              <a:schemeClr val="tx1">
                <a:lumMod val="65000"/>
                <a:lumOff val="35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noAutofit/>
          </a:bodyPr>
          <a:lstStyle/>
          <a:p>
            <a:pPr algn="ctr"/>
            <a:endParaRPr lang="fr-FR" dirty="0"/>
          </a:p>
        </p:txBody>
      </p:sp>
      <p:sp>
        <p:nvSpPr>
          <p:cNvPr id="7" name="Rectangle 6"/>
          <p:cNvSpPr/>
          <p:nvPr/>
        </p:nvSpPr>
        <p:spPr>
          <a:xfrm>
            <a:off x="998051" y="3096143"/>
            <a:ext cx="10131356" cy="769441"/>
          </a:xfrm>
          <a:prstGeom prst="rect">
            <a:avLst/>
          </a:prstGeom>
        </p:spPr>
        <p:txBody>
          <a:bodyPr wrap="square">
            <a:spAutoFit/>
          </a:bodyPr>
          <a:lstStyle/>
          <a:p>
            <a:pPr algn="ctr" rtl="1">
              <a:spcAft>
                <a:spcPts val="600"/>
              </a:spcAft>
            </a:pPr>
            <a:r>
              <a:rPr lang="ar-DZ" sz="4400" b="1" dirty="0" smtClean="0">
                <a:latin typeface="Sakkal Majalla" panose="02000000000000000000" pitchFamily="2" charset="-78"/>
                <a:ea typeface="Arial Unicode MS" panose="020B0604020202020204" pitchFamily="34" charset="-128"/>
                <a:cs typeface="Sakkal Majalla" panose="02000000000000000000" pitchFamily="2" charset="-78"/>
              </a:rPr>
              <a:t>التسويق الوردي في السياحة والفندقة </a:t>
            </a:r>
            <a:endParaRPr lang="fr-FR" sz="4400" b="1" dirty="0">
              <a:latin typeface="Sakkal Majalla" panose="02000000000000000000" pitchFamily="2" charset="-78"/>
              <a:cs typeface="Sakkal Majalla" panose="02000000000000000000" pitchFamily="2" charset="-78"/>
            </a:endParaRPr>
          </a:p>
        </p:txBody>
      </p:sp>
      <p:pic>
        <p:nvPicPr>
          <p:cNvPr id="8" name="Imag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6083" y="50248"/>
            <a:ext cx="1800540" cy="1353945"/>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7669532" y="4190176"/>
            <a:ext cx="4305521" cy="4616648"/>
          </a:xfrm>
          <a:prstGeom prst="rect">
            <a:avLst/>
          </a:prstGeom>
          <a:noFill/>
        </p:spPr>
        <p:txBody>
          <a:bodyPr wrap="square" rtlCol="0">
            <a:spAutoFit/>
          </a:bodyPr>
          <a:lstStyle/>
          <a:p>
            <a:pPr algn="r" rtl="1">
              <a:lnSpc>
                <a:spcPct val="150000"/>
              </a:lnSpc>
            </a:pPr>
            <a:r>
              <a:rPr lang="ar-DZ" sz="2800" b="1" dirty="0" smtClean="0">
                <a:latin typeface="Simplified Arabic" panose="02020603050405020304" pitchFamily="18" charset="-78"/>
                <a:cs typeface="Simplified Arabic" panose="02020603050405020304" pitchFamily="18" charset="-78"/>
              </a:rPr>
              <a:t>من إعداد الطلبة :</a:t>
            </a:r>
            <a:endParaRPr lang="ar-DZ" sz="2800" b="1" dirty="0" smtClean="0">
              <a:latin typeface="Simplified Arabic" panose="02020603050405020304" pitchFamily="18" charset="-78"/>
              <a:cs typeface="Simplified Arabic" panose="02020603050405020304" pitchFamily="18" charset="-78"/>
            </a:endParaRPr>
          </a:p>
          <a:p>
            <a:pPr marL="457200" indent="-457200" algn="r" rtl="1">
              <a:lnSpc>
                <a:spcPct val="150000"/>
              </a:lnSpc>
              <a:buFont typeface="Arial" panose="020B0604020202020204" pitchFamily="34" charset="0"/>
              <a:buChar char="•"/>
            </a:pPr>
            <a:r>
              <a:rPr lang="ar-DZ" sz="2800" b="1" dirty="0" smtClean="0">
                <a:latin typeface="Simplified Arabic" panose="02020603050405020304" pitchFamily="18" charset="-78"/>
                <a:cs typeface="Simplified Arabic" panose="02020603050405020304" pitchFamily="18" charset="-78"/>
              </a:rPr>
              <a:t> </a:t>
            </a:r>
            <a:r>
              <a:rPr lang="ar-DZ" sz="2800" b="1" dirty="0">
                <a:latin typeface="Simplified Arabic" panose="02020603050405020304" pitchFamily="18" charset="-78"/>
                <a:cs typeface="Simplified Arabic" panose="02020603050405020304" pitchFamily="18" charset="-78"/>
              </a:rPr>
              <a:t>	</a:t>
            </a:r>
            <a:r>
              <a:rPr lang="ar-DZ" sz="2800" b="1" dirty="0" err="1" smtClean="0">
                <a:latin typeface="Simplified Arabic" panose="02020603050405020304" pitchFamily="18" charset="-78"/>
                <a:cs typeface="Simplified Arabic" panose="02020603050405020304" pitchFamily="18" charset="-78"/>
              </a:rPr>
              <a:t>بوعيشة</a:t>
            </a:r>
            <a:r>
              <a:rPr lang="ar-DZ" sz="2800" b="1" dirty="0" smtClean="0">
                <a:latin typeface="Simplified Arabic" panose="02020603050405020304" pitchFamily="18" charset="-78"/>
                <a:cs typeface="Simplified Arabic" panose="02020603050405020304" pitchFamily="18" charset="-78"/>
              </a:rPr>
              <a:t> </a:t>
            </a:r>
            <a:r>
              <a:rPr lang="ar-DZ" sz="2800" b="1" dirty="0">
                <a:latin typeface="Simplified Arabic" panose="02020603050405020304" pitchFamily="18" charset="-78"/>
                <a:cs typeface="Simplified Arabic" panose="02020603050405020304" pitchFamily="18" charset="-78"/>
              </a:rPr>
              <a:t>آية                                           </a:t>
            </a:r>
            <a:endParaRPr lang="ar-DZ" sz="2800" b="1" dirty="0" smtClean="0">
              <a:latin typeface="Simplified Arabic" panose="02020603050405020304" pitchFamily="18" charset="-78"/>
              <a:cs typeface="Simplified Arabic" panose="02020603050405020304" pitchFamily="18" charset="-78"/>
            </a:endParaRPr>
          </a:p>
          <a:p>
            <a:pPr marL="457200" indent="-457200" algn="r" rtl="1">
              <a:lnSpc>
                <a:spcPct val="150000"/>
              </a:lnSpc>
              <a:buFont typeface="Arial" panose="020B0604020202020204" pitchFamily="34" charset="0"/>
              <a:buChar char="•"/>
            </a:pPr>
            <a:r>
              <a:rPr lang="ar-DZ" sz="2800" b="1" dirty="0" err="1" smtClean="0">
                <a:latin typeface="Simplified Arabic" panose="02020603050405020304" pitchFamily="18" charset="-78"/>
                <a:cs typeface="Simplified Arabic" panose="02020603050405020304" pitchFamily="18" charset="-78"/>
              </a:rPr>
              <a:t>بوعشة</a:t>
            </a:r>
            <a:r>
              <a:rPr lang="ar-DZ" sz="2800" b="1" dirty="0" smtClean="0">
                <a:latin typeface="Simplified Arabic" panose="02020603050405020304" pitchFamily="18" charset="-78"/>
                <a:cs typeface="Simplified Arabic" panose="02020603050405020304" pitchFamily="18" charset="-78"/>
              </a:rPr>
              <a:t> بشرى </a:t>
            </a:r>
            <a:endParaRPr lang="ar-DZ" sz="2800" b="1" dirty="0" smtClean="0">
              <a:latin typeface="Simplified Arabic" panose="02020603050405020304" pitchFamily="18" charset="-78"/>
              <a:cs typeface="Simplified Arabic" panose="02020603050405020304" pitchFamily="18" charset="-78"/>
            </a:endParaRPr>
          </a:p>
          <a:p>
            <a:pPr marL="457200" indent="-457200" algn="r" rtl="1">
              <a:lnSpc>
                <a:spcPct val="150000"/>
              </a:lnSpc>
              <a:buFont typeface="Arial" panose="020B0604020202020204" pitchFamily="34" charset="0"/>
              <a:buChar char="•"/>
            </a:pPr>
            <a:r>
              <a:rPr lang="ar-DZ" sz="2800" b="1" dirty="0" smtClean="0">
                <a:latin typeface="Simplified Arabic" panose="02020603050405020304" pitchFamily="18" charset="-78"/>
                <a:cs typeface="Simplified Arabic" panose="02020603050405020304" pitchFamily="18" charset="-78"/>
              </a:rPr>
              <a:t>بن وهاب منار</a:t>
            </a:r>
            <a:endParaRPr lang="ar-DZ" sz="2800" b="1" dirty="0">
              <a:latin typeface="Simplified Arabic" panose="02020603050405020304" pitchFamily="18" charset="-78"/>
              <a:cs typeface="Simplified Arabic" panose="02020603050405020304" pitchFamily="18" charset="-78"/>
            </a:endParaRPr>
          </a:p>
          <a:p>
            <a:pPr algn="r" rtl="1">
              <a:lnSpc>
                <a:spcPct val="150000"/>
              </a:lnSpc>
            </a:pPr>
            <a:endParaRPr lang="ar-DZ" sz="2800" b="1" dirty="0">
              <a:latin typeface="Simplified Arabic" panose="02020603050405020304" pitchFamily="18" charset="-78"/>
              <a:cs typeface="Simplified Arabic" panose="02020603050405020304" pitchFamily="18" charset="-78"/>
            </a:endParaRPr>
          </a:p>
          <a:p>
            <a:pPr algn="r" rtl="1">
              <a:lnSpc>
                <a:spcPct val="150000"/>
              </a:lnSpc>
            </a:pPr>
            <a:endParaRPr lang="ar-DZ" sz="2800" b="1" dirty="0" smtClean="0">
              <a:latin typeface="Simplified Arabic" panose="02020603050405020304" pitchFamily="18" charset="-78"/>
              <a:cs typeface="Simplified Arabic" panose="02020603050405020304" pitchFamily="18" charset="-78"/>
            </a:endParaRPr>
          </a:p>
          <a:p>
            <a:pPr algn="r" rtl="1">
              <a:lnSpc>
                <a:spcPct val="150000"/>
              </a:lnSpc>
            </a:pPr>
            <a:r>
              <a:rPr lang="ar-DZ" sz="2800" b="1" dirty="0" smtClean="0">
                <a:latin typeface="Simplified Arabic" panose="02020603050405020304" pitchFamily="18" charset="-78"/>
                <a:cs typeface="Simplified Arabic" panose="02020603050405020304" pitchFamily="18" charset="-78"/>
              </a:rPr>
              <a:t>	</a:t>
            </a:r>
            <a:endParaRPr lang="ar-DZ" sz="2800" b="1" dirty="0" smtClean="0">
              <a:latin typeface="Simplified Arabic" panose="02020603050405020304" pitchFamily="18" charset="-78"/>
              <a:cs typeface="Simplified Arabic" panose="02020603050405020304" pitchFamily="18" charset="-78"/>
            </a:endParaRPr>
          </a:p>
        </p:txBody>
      </p:sp>
      <p:sp>
        <p:nvSpPr>
          <p:cNvPr id="10" name="Zone de texte 2"/>
          <p:cNvSpPr txBox="1">
            <a:spLocks noChangeArrowheads="1"/>
          </p:cNvSpPr>
          <p:nvPr/>
        </p:nvSpPr>
        <p:spPr bwMode="auto">
          <a:xfrm>
            <a:off x="5102470" y="6428770"/>
            <a:ext cx="2313931" cy="429230"/>
          </a:xfrm>
          <a:prstGeom prst="rect">
            <a:avLst/>
          </a:prstGeom>
          <a:noFill/>
          <a:ln w="9525">
            <a:noFill/>
            <a:miter lim="800000"/>
          </a:ln>
        </p:spPr>
        <p:txBody>
          <a:bodyPr rot="0" vert="horz" wrap="square" lIns="91440" tIns="45720" rIns="91440" bIns="45720" anchor="t" anchorCtr="0">
            <a:noAutofit/>
          </a:bodyPr>
          <a:lstStyle/>
          <a:p>
            <a:pPr algn="ctr" rtl="1">
              <a:lnSpc>
                <a:spcPct val="115000"/>
              </a:lnSpc>
              <a:spcAft>
                <a:spcPts val="1000"/>
              </a:spcAft>
            </a:pPr>
            <a:r>
              <a:rPr lang="ar-DZ" sz="2000" b="1" dirty="0" smtClean="0">
                <a:effectLst/>
                <a:latin typeface="Simplified Arabic" panose="02020603050405020304" pitchFamily="18" charset="-78"/>
                <a:ea typeface="Calibri" panose="020F0502020204030204"/>
                <a:cs typeface="Simplified Arabic" panose="02020603050405020304" pitchFamily="18" charset="-78"/>
              </a:rPr>
              <a:t>دفعة: 2025/2026</a:t>
            </a:r>
            <a:endParaRPr lang="fr-FR" sz="2000" b="1" dirty="0">
              <a:effectLst/>
              <a:latin typeface="Simplified Arabic" panose="02020603050405020304" pitchFamily="18" charset="-78"/>
              <a:ea typeface="Calibri" panose="020F0502020204030204"/>
              <a:cs typeface="Simplified Arabic" panose="02020603050405020304" pitchFamily="18" charset="-78"/>
            </a:endParaRPr>
          </a:p>
        </p:txBody>
      </p:sp>
      <p:pic>
        <p:nvPicPr>
          <p:cNvPr id="13" name="Imag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74513" y="214165"/>
            <a:ext cx="1800540" cy="13379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11472" y="1720840"/>
            <a:ext cx="5580528" cy="4524315"/>
          </a:xfrm>
          <a:prstGeom prst="rect">
            <a:avLst/>
          </a:prstGeom>
        </p:spPr>
        <p:txBody>
          <a:bodyPr wrap="square">
            <a:spAutoFit/>
          </a:bodyPr>
          <a:lstStyle/>
          <a:p>
            <a:pPr algn="ctr" rtl="1"/>
            <a:r>
              <a:rPr lang="ar-SA" sz="7200" b="1" dirty="0"/>
              <a:t>المبحث الثالث :  </a:t>
            </a:r>
            <a:r>
              <a:rPr lang="ar-DZ" sz="7200" b="1" dirty="0" smtClean="0"/>
              <a:t>واقع التسويق الوردي في السياحة والفندقة</a:t>
            </a:r>
            <a:endParaRPr lang="fr-FR" sz="7200" dirty="0"/>
          </a:p>
        </p:txBody>
      </p:sp>
      <p:pic>
        <p:nvPicPr>
          <p:cNvPr id="3" name="Image 2"/>
          <p:cNvPicPr>
            <a:picLocks noChangeAspect="1"/>
          </p:cNvPicPr>
          <p:nvPr/>
        </p:nvPicPr>
        <p:blipFill>
          <a:blip r:embed="rId1"/>
          <a:stretch>
            <a:fillRect/>
          </a:stretch>
        </p:blipFill>
        <p:spPr>
          <a:xfrm>
            <a:off x="0" y="6340"/>
            <a:ext cx="6096000" cy="68516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1"/>
          <a:stretch>
            <a:fillRect/>
          </a:stretch>
        </p:blipFill>
        <p:spPr>
          <a:xfrm>
            <a:off x="0" y="0"/>
            <a:ext cx="12192000" cy="6858000"/>
          </a:xfrm>
          <a:prstGeom prst="rect">
            <a:avLst/>
          </a:prstGeom>
        </p:spPr>
      </p:pic>
      <p:grpSp>
        <p:nvGrpSpPr>
          <p:cNvPr id="2" name="Groupe 1"/>
          <p:cNvGrpSpPr/>
          <p:nvPr/>
        </p:nvGrpSpPr>
        <p:grpSpPr>
          <a:xfrm>
            <a:off x="2438571" y="133350"/>
            <a:ext cx="8354722" cy="896562"/>
            <a:chOff x="3523129" y="219544"/>
            <a:chExt cx="5068866" cy="896562"/>
          </a:xfrm>
        </p:grpSpPr>
        <p:sp>
          <p:nvSpPr>
            <p:cNvPr id="3"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FFCCCC"/>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 name="Titre 1"/>
            <p:cNvSpPr txBox="1"/>
            <p:nvPr/>
          </p:nvSpPr>
          <p:spPr>
            <a:xfrm>
              <a:off x="3523129" y="404054"/>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b="1" dirty="0"/>
                <a:t>أهداف التسويق الوردي في السياحة</a:t>
              </a:r>
              <a:endParaRPr lang="fr-FR" b="1" dirty="0"/>
            </a:p>
          </p:txBody>
        </p:sp>
      </p:grpSp>
      <p:graphicFrame>
        <p:nvGraphicFramePr>
          <p:cNvPr id="7" name="Diagramme 6"/>
          <p:cNvGraphicFramePr/>
          <p:nvPr/>
        </p:nvGraphicFramePr>
        <p:xfrm>
          <a:off x="264695" y="1214423"/>
          <a:ext cx="11489156" cy="5451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ppt_w+.3"/>
                                          </p:val>
                                        </p:tav>
                                        <p:tav tm="100000">
                                          <p:val>
                                            <p:strVal val="#ppt_w"/>
                                          </p:val>
                                        </p:tav>
                                      </p:tavLst>
                                    </p:anim>
                                    <p:anim calcmode="lin" valueType="num">
                                      <p:cBhvr>
                                        <p:cTn id="8" dur="750" fill="hold"/>
                                        <p:tgtEl>
                                          <p:spTgt spid="2"/>
                                        </p:tgtEl>
                                        <p:attrNameLst>
                                          <p:attrName>ppt_h</p:attrName>
                                        </p:attrNameLst>
                                      </p:cBhvr>
                                      <p:tavLst>
                                        <p:tav tm="0">
                                          <p:val>
                                            <p:strVal val="#ppt_h"/>
                                          </p:val>
                                        </p:tav>
                                        <p:tav tm="100000">
                                          <p:val>
                                            <p:strVal val="#ppt_h"/>
                                          </p:val>
                                        </p:tav>
                                      </p:tavLst>
                                    </p:anim>
                                    <p:animEffect transition="in" filter="fade">
                                      <p:cBhvr>
                                        <p:cTn id="9" dur="7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7">
                                            <p:graphicEl>
                                              <a:dgm id="{CE28A496-2F3A-4082-A0F3-978DD5B9C45C}"/>
                                            </p:graphicEl>
                                          </p:spTgt>
                                        </p:tgtEl>
                                        <p:attrNameLst>
                                          <p:attrName>style.visibility</p:attrName>
                                        </p:attrNameLst>
                                      </p:cBhvr>
                                      <p:to>
                                        <p:strVal val="visible"/>
                                      </p:to>
                                    </p:set>
                                    <p:anim calcmode="lin" valueType="num">
                                      <p:cBhvr additive="base">
                                        <p:cTn id="14" dur="500" fill="hold"/>
                                        <p:tgtEl>
                                          <p:spTgt spid="7">
                                            <p:graphicEl>
                                              <a:dgm id="{CE28A496-2F3A-4082-A0F3-978DD5B9C45C}"/>
                                            </p:graphic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7">
                                            <p:graphicEl>
                                              <a:dgm id="{CE28A496-2F3A-4082-A0F3-978DD5B9C45C}"/>
                                            </p:graphic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7">
                                            <p:graphicEl>
                                              <a:dgm id="{D9DDF093-2628-4886-BBC4-170B880BC7B8}"/>
                                            </p:graphicEl>
                                          </p:spTgt>
                                        </p:tgtEl>
                                        <p:attrNameLst>
                                          <p:attrName>style.visibility</p:attrName>
                                        </p:attrNameLst>
                                      </p:cBhvr>
                                      <p:to>
                                        <p:strVal val="visible"/>
                                      </p:to>
                                    </p:set>
                                    <p:anim calcmode="lin" valueType="num">
                                      <p:cBhvr additive="base">
                                        <p:cTn id="20" dur="500" fill="hold"/>
                                        <p:tgtEl>
                                          <p:spTgt spid="7">
                                            <p:graphicEl>
                                              <a:dgm id="{D9DDF093-2628-4886-BBC4-170B880BC7B8}"/>
                                            </p:graphic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7">
                                            <p:graphicEl>
                                              <a:dgm id="{D9DDF093-2628-4886-BBC4-170B880BC7B8}"/>
                                            </p:graphic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7">
                                            <p:graphicEl>
                                              <a:dgm id="{2389A76C-82B4-423B-B1A3-9F2F1E77E307}"/>
                                            </p:graphicEl>
                                          </p:spTgt>
                                        </p:tgtEl>
                                        <p:attrNameLst>
                                          <p:attrName>style.visibility</p:attrName>
                                        </p:attrNameLst>
                                      </p:cBhvr>
                                      <p:to>
                                        <p:strVal val="visible"/>
                                      </p:to>
                                    </p:set>
                                    <p:anim calcmode="lin" valueType="num">
                                      <p:cBhvr additive="base">
                                        <p:cTn id="26" dur="500" fill="hold"/>
                                        <p:tgtEl>
                                          <p:spTgt spid="7">
                                            <p:graphicEl>
                                              <a:dgm id="{2389A76C-82B4-423B-B1A3-9F2F1E77E307}"/>
                                            </p:graphic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7">
                                            <p:graphicEl>
                                              <a:dgm id="{2389A76C-82B4-423B-B1A3-9F2F1E77E307}"/>
                                            </p:graphic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7">
                                            <p:graphicEl>
                                              <a:dgm id="{4A8DA588-504D-41CC-8069-6D3E72386E8D}"/>
                                            </p:graphicEl>
                                          </p:spTgt>
                                        </p:tgtEl>
                                        <p:attrNameLst>
                                          <p:attrName>style.visibility</p:attrName>
                                        </p:attrNameLst>
                                      </p:cBhvr>
                                      <p:to>
                                        <p:strVal val="visible"/>
                                      </p:to>
                                    </p:set>
                                    <p:anim calcmode="lin" valueType="num">
                                      <p:cBhvr additive="base">
                                        <p:cTn id="32" dur="500" fill="hold"/>
                                        <p:tgtEl>
                                          <p:spTgt spid="7">
                                            <p:graphicEl>
                                              <a:dgm id="{4A8DA588-504D-41CC-8069-6D3E72386E8D}"/>
                                            </p:graphic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7">
                                            <p:graphicEl>
                                              <a:dgm id="{4A8DA588-504D-41CC-8069-6D3E72386E8D}"/>
                                            </p:graphic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7">
                                            <p:graphicEl>
                                              <a:dgm id="{104ECD6D-AA4F-4606-81C9-4B65DA0FF4BD}"/>
                                            </p:graphicEl>
                                          </p:spTgt>
                                        </p:tgtEl>
                                        <p:attrNameLst>
                                          <p:attrName>style.visibility</p:attrName>
                                        </p:attrNameLst>
                                      </p:cBhvr>
                                      <p:to>
                                        <p:strVal val="visible"/>
                                      </p:to>
                                    </p:set>
                                    <p:anim calcmode="lin" valueType="num">
                                      <p:cBhvr additive="base">
                                        <p:cTn id="38" dur="500" fill="hold"/>
                                        <p:tgtEl>
                                          <p:spTgt spid="7">
                                            <p:graphicEl>
                                              <a:dgm id="{104ECD6D-AA4F-4606-81C9-4B65DA0FF4BD}"/>
                                            </p:graphic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7">
                                            <p:graphicEl>
                                              <a:dgm id="{104ECD6D-AA4F-4606-81C9-4B65DA0FF4BD}"/>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123950" y="133350"/>
            <a:ext cx="10793293" cy="896562"/>
            <a:chOff x="3523129" y="219544"/>
            <a:chExt cx="5068866" cy="896562"/>
          </a:xfrm>
        </p:grpSpPr>
        <p:sp>
          <p:nvSpPr>
            <p:cNvPr id="3"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FFCCCC"/>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 name="Titre 1"/>
            <p:cNvSpPr txBox="1"/>
            <p:nvPr/>
          </p:nvSpPr>
          <p:spPr>
            <a:xfrm>
              <a:off x="3523129" y="404054"/>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b="1" dirty="0"/>
                <a:t>مظاهر تطبيق التسويق الوردي في السياحة</a:t>
              </a:r>
              <a:endParaRPr lang="fr-FR" b="1" dirty="0"/>
            </a:p>
          </p:txBody>
        </p:sp>
      </p:grpSp>
      <p:sp>
        <p:nvSpPr>
          <p:cNvPr id="6" name="Rectangle 5"/>
          <p:cNvSpPr/>
          <p:nvPr/>
        </p:nvSpPr>
        <p:spPr>
          <a:xfrm>
            <a:off x="2419351" y="1214424"/>
            <a:ext cx="9772650" cy="5693866"/>
          </a:xfrm>
          <a:prstGeom prst="rect">
            <a:avLst/>
          </a:prstGeom>
        </p:spPr>
        <p:txBody>
          <a:bodyPr wrap="square">
            <a:spAutoFit/>
          </a:bodyPr>
          <a:lstStyle/>
          <a:p>
            <a:pPr algn="r" rtl="1"/>
            <a:r>
              <a:rPr lang="ar-DZ" sz="2600" b="1" dirty="0"/>
              <a:t>1. الرحلات المخصصة للنساء</a:t>
            </a:r>
            <a:endParaRPr lang="ar-DZ" sz="2600" b="1" dirty="0"/>
          </a:p>
          <a:p>
            <a:pPr algn="r" rtl="1">
              <a:buFont typeface="Arial" panose="020B0604020202020204" pitchFamily="34" charset="0"/>
              <a:buChar char="•"/>
            </a:pPr>
            <a:r>
              <a:rPr lang="ar-DZ" sz="2600" dirty="0"/>
              <a:t>تنظيم جولات سياحية موجهة للنساء فقط.</a:t>
            </a:r>
            <a:endParaRPr lang="ar-DZ" sz="2600" dirty="0"/>
          </a:p>
          <a:p>
            <a:pPr algn="r" rtl="1">
              <a:buFont typeface="Arial" panose="020B0604020202020204" pitchFamily="34" charset="0"/>
              <a:buChar char="•"/>
            </a:pPr>
            <a:r>
              <a:rPr lang="ar-DZ" sz="2600" dirty="0"/>
              <a:t>تقديم برامج سياحية تركز على الراحة والعافية (</a:t>
            </a:r>
            <a:r>
              <a:rPr lang="fr-FR" sz="2600" dirty="0"/>
              <a:t>spa، yoga، </a:t>
            </a:r>
            <a:r>
              <a:rPr lang="ar-DZ" sz="2600" dirty="0"/>
              <a:t>التغذية الصحية).</a:t>
            </a:r>
            <a:endParaRPr lang="ar-DZ" sz="2600" dirty="0"/>
          </a:p>
          <a:p>
            <a:pPr algn="r" rtl="1">
              <a:buFont typeface="Arial" panose="020B0604020202020204" pitchFamily="34" charset="0"/>
              <a:buChar char="•"/>
            </a:pPr>
            <a:r>
              <a:rPr lang="ar-DZ" sz="2600" dirty="0"/>
              <a:t>رحلات التسوق أو الاستكشاف الثقافي برؤية نسوية.</a:t>
            </a:r>
            <a:endParaRPr lang="ar-DZ" sz="2600" dirty="0"/>
          </a:p>
          <a:p>
            <a:pPr algn="r" rtl="1"/>
            <a:r>
              <a:rPr lang="ar-DZ" sz="2600" b="1" dirty="0"/>
              <a:t>2. الترويج عبر مؤثرات نساء</a:t>
            </a:r>
            <a:endParaRPr lang="ar-DZ" sz="2600" b="1" dirty="0"/>
          </a:p>
          <a:p>
            <a:pPr algn="r" rtl="1">
              <a:buFont typeface="Arial" panose="020B0604020202020204" pitchFamily="34" charset="0"/>
              <a:buChar char="•"/>
            </a:pPr>
            <a:r>
              <a:rPr lang="ar-DZ" sz="2600" dirty="0"/>
              <a:t>استخدام المؤثرات النسويات على وسائل التواصل للترويج للوجهات السياحية.</a:t>
            </a:r>
            <a:endParaRPr lang="ar-DZ" sz="2600" dirty="0"/>
          </a:p>
          <a:p>
            <a:pPr algn="r" rtl="1">
              <a:buFont typeface="Arial" panose="020B0604020202020204" pitchFamily="34" charset="0"/>
              <a:buChar char="•"/>
            </a:pPr>
            <a:r>
              <a:rPr lang="ar-DZ" sz="2600" dirty="0"/>
              <a:t>إبراز تجارب واقعية لنساء سافرن واستفدن من الخدمات السياحية.</a:t>
            </a:r>
            <a:endParaRPr lang="ar-DZ" sz="2600" dirty="0"/>
          </a:p>
          <a:p>
            <a:pPr algn="r" rtl="1"/>
            <a:r>
              <a:rPr lang="ar-DZ" sz="2600" b="1" dirty="0"/>
              <a:t>3. التسويق القيمي (</a:t>
            </a:r>
            <a:r>
              <a:rPr lang="fr-FR" sz="2600" b="1" dirty="0"/>
              <a:t>Value-</a:t>
            </a:r>
            <a:r>
              <a:rPr lang="fr-FR" sz="2600" b="1" dirty="0" err="1"/>
              <a:t>based</a:t>
            </a:r>
            <a:r>
              <a:rPr lang="fr-FR" sz="2600" b="1" dirty="0"/>
              <a:t> Marketing)</a:t>
            </a:r>
            <a:endParaRPr lang="fr-FR" sz="2600" b="1" dirty="0"/>
          </a:p>
          <a:p>
            <a:pPr algn="r" rtl="1">
              <a:buFont typeface="Arial" panose="020B0604020202020204" pitchFamily="34" charset="0"/>
              <a:buChar char="•"/>
            </a:pPr>
            <a:r>
              <a:rPr lang="ar-DZ" sz="2600" dirty="0"/>
              <a:t>التركيز على قيم الأمان، الاحترام، والثقة.</a:t>
            </a:r>
            <a:endParaRPr lang="ar-DZ" sz="2600" dirty="0"/>
          </a:p>
          <a:p>
            <a:pPr algn="r" rtl="1">
              <a:buFont typeface="Arial" panose="020B0604020202020204" pitchFamily="34" charset="0"/>
              <a:buChar char="•"/>
            </a:pPr>
            <a:r>
              <a:rPr lang="ar-DZ" sz="2600" dirty="0"/>
              <a:t>إبراز صورة المؤسسة السياحية كداعمة لتمكين المرأة.</a:t>
            </a:r>
            <a:endParaRPr lang="ar-DZ" sz="2600" dirty="0"/>
          </a:p>
          <a:p>
            <a:pPr algn="r" rtl="1"/>
            <a:r>
              <a:rPr lang="ar-DZ" sz="2600" b="1" dirty="0"/>
              <a:t>4. التصميم والإعلان</a:t>
            </a:r>
            <a:endParaRPr lang="ar-DZ" sz="2600" b="1" dirty="0"/>
          </a:p>
          <a:p>
            <a:pPr algn="r" rtl="1">
              <a:buFont typeface="Arial" panose="020B0604020202020204" pitchFamily="34" charset="0"/>
              <a:buChar char="•"/>
            </a:pPr>
            <a:r>
              <a:rPr lang="ar-DZ" sz="2600" dirty="0"/>
              <a:t>استخدام لغة مرنة ومهذبة وموجهة للنساء.</a:t>
            </a:r>
            <a:endParaRPr lang="ar-DZ" sz="2600" dirty="0"/>
          </a:p>
          <a:p>
            <a:pPr algn="r" rtl="1">
              <a:buFont typeface="Arial" panose="020B0604020202020204" pitchFamily="34" charset="0"/>
              <a:buChar char="•"/>
            </a:pPr>
            <a:r>
              <a:rPr lang="ar-DZ" sz="2600" dirty="0"/>
              <a:t>اعتماد ألوان وتصاميم مريحة تعكس الأنوثة دون مبالغة.</a:t>
            </a:r>
            <a:endParaRPr lang="ar-DZ" sz="2600" dirty="0"/>
          </a:p>
          <a:p>
            <a:pPr algn="r" rtl="1">
              <a:buFont typeface="Arial" panose="020B0604020202020204" pitchFamily="34" charset="0"/>
              <a:buChar char="•"/>
            </a:pPr>
            <a:r>
              <a:rPr lang="ar-DZ" sz="2600" dirty="0"/>
              <a:t>عرض صور نساء حقيقيات في بيئات طبيعية وسعيدة بدل الصور النمطية.</a:t>
            </a:r>
            <a:endParaRPr lang="ar-DZ" sz="2600" dirty="0"/>
          </a:p>
        </p:txBody>
      </p:sp>
      <p:pic>
        <p:nvPicPr>
          <p:cNvPr id="7" name="Image 6"/>
          <p:cNvPicPr>
            <a:picLocks noChangeAspect="1"/>
          </p:cNvPicPr>
          <p:nvPr/>
        </p:nvPicPr>
        <p:blipFill>
          <a:blip r:embed="rId1"/>
          <a:stretch>
            <a:fillRect/>
          </a:stretch>
        </p:blipFill>
        <p:spPr>
          <a:xfrm>
            <a:off x="1" y="1100124"/>
            <a:ext cx="3752850" cy="5757876"/>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ppt_w+.3"/>
                                          </p:val>
                                        </p:tav>
                                        <p:tav tm="100000">
                                          <p:val>
                                            <p:strVal val="#ppt_w"/>
                                          </p:val>
                                        </p:tav>
                                      </p:tavLst>
                                    </p:anim>
                                    <p:anim calcmode="lin" valueType="num">
                                      <p:cBhvr>
                                        <p:cTn id="8" dur="750" fill="hold"/>
                                        <p:tgtEl>
                                          <p:spTgt spid="2"/>
                                        </p:tgtEl>
                                        <p:attrNameLst>
                                          <p:attrName>ppt_h</p:attrName>
                                        </p:attrNameLst>
                                      </p:cBhvr>
                                      <p:tavLst>
                                        <p:tav tm="0">
                                          <p:val>
                                            <p:strVal val="#ppt_h"/>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1"/>
          <a:stretch>
            <a:fillRect/>
          </a:stretch>
        </p:blipFill>
        <p:spPr>
          <a:xfrm>
            <a:off x="1" y="0"/>
            <a:ext cx="12192000" cy="6858000"/>
          </a:xfrm>
          <a:prstGeom prst="rect">
            <a:avLst/>
          </a:prstGeom>
        </p:spPr>
      </p:pic>
      <p:grpSp>
        <p:nvGrpSpPr>
          <p:cNvPr id="2" name="Groupe 1"/>
          <p:cNvGrpSpPr/>
          <p:nvPr/>
        </p:nvGrpSpPr>
        <p:grpSpPr>
          <a:xfrm>
            <a:off x="2438571" y="133350"/>
            <a:ext cx="8354722" cy="896562"/>
            <a:chOff x="3523129" y="219544"/>
            <a:chExt cx="5068866" cy="896562"/>
          </a:xfrm>
        </p:grpSpPr>
        <p:sp>
          <p:nvSpPr>
            <p:cNvPr id="3"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FFCCCC"/>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 name="Titre 1"/>
            <p:cNvSpPr txBox="1"/>
            <p:nvPr/>
          </p:nvSpPr>
          <p:spPr>
            <a:xfrm>
              <a:off x="3523129" y="404054"/>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b="1" dirty="0"/>
                <a:t>التسويق الوردي في قطاع السياحة</a:t>
              </a:r>
              <a:endParaRPr lang="fr-FR" b="1" dirty="0"/>
            </a:p>
          </p:txBody>
        </p:sp>
      </p:grpSp>
      <p:graphicFrame>
        <p:nvGraphicFramePr>
          <p:cNvPr id="7" name="Diagramme 6"/>
          <p:cNvGraphicFramePr/>
          <p:nvPr/>
        </p:nvGraphicFramePr>
        <p:xfrm>
          <a:off x="190501" y="1571536"/>
          <a:ext cx="11772900" cy="4695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ppt_w+.3"/>
                                          </p:val>
                                        </p:tav>
                                        <p:tav tm="100000">
                                          <p:val>
                                            <p:strVal val="#ppt_w"/>
                                          </p:val>
                                        </p:tav>
                                      </p:tavLst>
                                    </p:anim>
                                    <p:anim calcmode="lin" valueType="num">
                                      <p:cBhvr>
                                        <p:cTn id="8" dur="750" fill="hold"/>
                                        <p:tgtEl>
                                          <p:spTgt spid="2"/>
                                        </p:tgtEl>
                                        <p:attrNameLst>
                                          <p:attrName>ppt_h</p:attrName>
                                        </p:attrNameLst>
                                      </p:cBhvr>
                                      <p:tavLst>
                                        <p:tav tm="0">
                                          <p:val>
                                            <p:strVal val="#ppt_h"/>
                                          </p:val>
                                        </p:tav>
                                        <p:tav tm="100000">
                                          <p:val>
                                            <p:strVal val="#ppt_h"/>
                                          </p:val>
                                        </p:tav>
                                      </p:tavLst>
                                    </p:anim>
                                    <p:animEffect transition="in" filter="fade">
                                      <p:cBhvr>
                                        <p:cTn id="9" dur="7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7">
                                            <p:graphicEl>
                                              <a:dgm id="{8720ED90-6A21-44FD-8FC4-4BC1A3490E65}"/>
                                            </p:graphicEl>
                                          </p:spTgt>
                                        </p:tgtEl>
                                        <p:attrNameLst>
                                          <p:attrName>style.visibility</p:attrName>
                                        </p:attrNameLst>
                                      </p:cBhvr>
                                      <p:to>
                                        <p:strVal val="visible"/>
                                      </p:to>
                                    </p:set>
                                    <p:anim calcmode="lin" valueType="num">
                                      <p:cBhvr additive="base">
                                        <p:cTn id="14" dur="500" fill="hold"/>
                                        <p:tgtEl>
                                          <p:spTgt spid="7">
                                            <p:graphicEl>
                                              <a:dgm id="{8720ED90-6A21-44FD-8FC4-4BC1A3490E65}"/>
                                            </p:graphic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7">
                                            <p:graphicEl>
                                              <a:dgm id="{8720ED90-6A21-44FD-8FC4-4BC1A3490E65}"/>
                                            </p:graphicEl>
                                          </p:spTgt>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7">
                                            <p:graphicEl>
                                              <a:dgm id="{52EF2A21-7C6D-402B-AF4B-63A23EE5ABA9}"/>
                                            </p:graphicEl>
                                          </p:spTgt>
                                        </p:tgtEl>
                                        <p:attrNameLst>
                                          <p:attrName>style.visibility</p:attrName>
                                        </p:attrNameLst>
                                      </p:cBhvr>
                                      <p:to>
                                        <p:strVal val="visible"/>
                                      </p:to>
                                    </p:set>
                                    <p:anim calcmode="lin" valueType="num">
                                      <p:cBhvr additive="base">
                                        <p:cTn id="18" dur="500" fill="hold"/>
                                        <p:tgtEl>
                                          <p:spTgt spid="7">
                                            <p:graphicEl>
                                              <a:dgm id="{52EF2A21-7C6D-402B-AF4B-63A23EE5ABA9}"/>
                                            </p:graphic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7">
                                            <p:graphicEl>
                                              <a:dgm id="{52EF2A21-7C6D-402B-AF4B-63A23EE5ABA9}"/>
                                            </p:graphicEl>
                                          </p:spTgt>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7">
                                            <p:graphicEl>
                                              <a:dgm id="{51205839-AEC9-48D4-8EC2-5AEE6CFDF23C}"/>
                                            </p:graphicEl>
                                          </p:spTgt>
                                        </p:tgtEl>
                                        <p:attrNameLst>
                                          <p:attrName>style.visibility</p:attrName>
                                        </p:attrNameLst>
                                      </p:cBhvr>
                                      <p:to>
                                        <p:strVal val="visible"/>
                                      </p:to>
                                    </p:set>
                                    <p:anim calcmode="lin" valueType="num">
                                      <p:cBhvr additive="base">
                                        <p:cTn id="22" dur="500" fill="hold"/>
                                        <p:tgtEl>
                                          <p:spTgt spid="7">
                                            <p:graphicEl>
                                              <a:dgm id="{51205839-AEC9-48D4-8EC2-5AEE6CFDF23C}"/>
                                            </p:graphic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7">
                                            <p:graphicEl>
                                              <a:dgm id="{51205839-AEC9-48D4-8EC2-5AEE6CFDF23C}"/>
                                            </p:graphic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7">
                                            <p:graphicEl>
                                              <a:dgm id="{227A54D7-19DB-4E90-92A1-2932746F4678}"/>
                                            </p:graphicEl>
                                          </p:spTgt>
                                        </p:tgtEl>
                                        <p:attrNameLst>
                                          <p:attrName>style.visibility</p:attrName>
                                        </p:attrNameLst>
                                      </p:cBhvr>
                                      <p:to>
                                        <p:strVal val="visible"/>
                                      </p:to>
                                    </p:set>
                                    <p:anim calcmode="lin" valueType="num">
                                      <p:cBhvr additive="base">
                                        <p:cTn id="28" dur="500" fill="hold"/>
                                        <p:tgtEl>
                                          <p:spTgt spid="7">
                                            <p:graphicEl>
                                              <a:dgm id="{227A54D7-19DB-4E90-92A1-2932746F4678}"/>
                                            </p:graphic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7">
                                            <p:graphicEl>
                                              <a:dgm id="{227A54D7-19DB-4E90-92A1-2932746F4678}"/>
                                            </p:graphic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7">
                                            <p:graphicEl>
                                              <a:dgm id="{79881DB3-B575-47CD-B3A0-5A7349F3503B}"/>
                                            </p:graphicEl>
                                          </p:spTgt>
                                        </p:tgtEl>
                                        <p:attrNameLst>
                                          <p:attrName>style.visibility</p:attrName>
                                        </p:attrNameLst>
                                      </p:cBhvr>
                                      <p:to>
                                        <p:strVal val="visible"/>
                                      </p:to>
                                    </p:set>
                                    <p:anim calcmode="lin" valueType="num">
                                      <p:cBhvr additive="base">
                                        <p:cTn id="32" dur="500" fill="hold"/>
                                        <p:tgtEl>
                                          <p:spTgt spid="7">
                                            <p:graphicEl>
                                              <a:dgm id="{79881DB3-B575-47CD-B3A0-5A7349F3503B}"/>
                                            </p:graphic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7">
                                            <p:graphicEl>
                                              <a:dgm id="{79881DB3-B575-47CD-B3A0-5A7349F3503B}"/>
                                            </p:graphic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7">
                                            <p:graphicEl>
                                              <a:dgm id="{33BEFBB2-D3B0-4993-8218-098C48F61069}"/>
                                            </p:graphicEl>
                                          </p:spTgt>
                                        </p:tgtEl>
                                        <p:attrNameLst>
                                          <p:attrName>style.visibility</p:attrName>
                                        </p:attrNameLst>
                                      </p:cBhvr>
                                      <p:to>
                                        <p:strVal val="visible"/>
                                      </p:to>
                                    </p:set>
                                    <p:anim calcmode="lin" valueType="num">
                                      <p:cBhvr additive="base">
                                        <p:cTn id="38" dur="500" fill="hold"/>
                                        <p:tgtEl>
                                          <p:spTgt spid="7">
                                            <p:graphicEl>
                                              <a:dgm id="{33BEFBB2-D3B0-4993-8218-098C48F61069}"/>
                                            </p:graphic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7">
                                            <p:graphicEl>
                                              <a:dgm id="{33BEFBB2-D3B0-4993-8218-098C48F61069}"/>
                                            </p:graphicEl>
                                          </p:spTgt>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7">
                                            <p:graphicEl>
                                              <a:dgm id="{D4424F50-059A-463C-AA8A-F309FA534E27}"/>
                                            </p:graphicEl>
                                          </p:spTgt>
                                        </p:tgtEl>
                                        <p:attrNameLst>
                                          <p:attrName>style.visibility</p:attrName>
                                        </p:attrNameLst>
                                      </p:cBhvr>
                                      <p:to>
                                        <p:strVal val="visible"/>
                                      </p:to>
                                    </p:set>
                                    <p:anim calcmode="lin" valueType="num">
                                      <p:cBhvr additive="base">
                                        <p:cTn id="42" dur="500" fill="hold"/>
                                        <p:tgtEl>
                                          <p:spTgt spid="7">
                                            <p:graphicEl>
                                              <a:dgm id="{D4424F50-059A-463C-AA8A-F309FA534E27}"/>
                                            </p:graphic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7">
                                            <p:graphicEl>
                                              <a:dgm id="{D4424F50-059A-463C-AA8A-F309FA534E27}"/>
                                            </p:graphic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7">
                                            <p:graphicEl>
                                              <a:dgm id="{52C76D99-3D42-49E8-9D00-D4D8AF1A8773}"/>
                                            </p:graphicEl>
                                          </p:spTgt>
                                        </p:tgtEl>
                                        <p:attrNameLst>
                                          <p:attrName>style.visibility</p:attrName>
                                        </p:attrNameLst>
                                      </p:cBhvr>
                                      <p:to>
                                        <p:strVal val="visible"/>
                                      </p:to>
                                    </p:set>
                                    <p:anim calcmode="lin" valueType="num">
                                      <p:cBhvr additive="base">
                                        <p:cTn id="48" dur="500" fill="hold"/>
                                        <p:tgtEl>
                                          <p:spTgt spid="7">
                                            <p:graphicEl>
                                              <a:dgm id="{52C76D99-3D42-49E8-9D00-D4D8AF1A8773}"/>
                                            </p:graphic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7">
                                            <p:graphicEl>
                                              <a:dgm id="{52C76D99-3D42-49E8-9D00-D4D8AF1A8773}"/>
                                            </p:graphicEl>
                                          </p:spTgt>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7">
                                            <p:graphicEl>
                                              <a:dgm id="{6F5D9F58-AC5F-4803-8D1F-EB6D991FCCAD}"/>
                                            </p:graphicEl>
                                          </p:spTgt>
                                        </p:tgtEl>
                                        <p:attrNameLst>
                                          <p:attrName>style.visibility</p:attrName>
                                        </p:attrNameLst>
                                      </p:cBhvr>
                                      <p:to>
                                        <p:strVal val="visible"/>
                                      </p:to>
                                    </p:set>
                                    <p:anim calcmode="lin" valueType="num">
                                      <p:cBhvr additive="base">
                                        <p:cTn id="52" dur="500" fill="hold"/>
                                        <p:tgtEl>
                                          <p:spTgt spid="7">
                                            <p:graphicEl>
                                              <a:dgm id="{6F5D9F58-AC5F-4803-8D1F-EB6D991FCCAD}"/>
                                            </p:graphic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7">
                                            <p:graphicEl>
                                              <a:dgm id="{6F5D9F58-AC5F-4803-8D1F-EB6D991FCCAD}"/>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1"/>
          <a:stretch>
            <a:fillRect/>
          </a:stretch>
        </p:blipFill>
        <p:spPr>
          <a:xfrm>
            <a:off x="-54429" y="0"/>
            <a:ext cx="12246429" cy="6858000"/>
          </a:xfrm>
          <a:prstGeom prst="rect">
            <a:avLst/>
          </a:prstGeom>
        </p:spPr>
      </p:pic>
      <p:grpSp>
        <p:nvGrpSpPr>
          <p:cNvPr id="2" name="Groupe 1"/>
          <p:cNvGrpSpPr/>
          <p:nvPr/>
        </p:nvGrpSpPr>
        <p:grpSpPr>
          <a:xfrm>
            <a:off x="1722557" y="285750"/>
            <a:ext cx="10469443" cy="896562"/>
            <a:chOff x="3523129" y="219544"/>
            <a:chExt cx="5068866" cy="896562"/>
          </a:xfrm>
        </p:grpSpPr>
        <p:sp>
          <p:nvSpPr>
            <p:cNvPr id="3"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FFCCCC"/>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 name="Titre 1"/>
            <p:cNvSpPr txBox="1"/>
            <p:nvPr/>
          </p:nvSpPr>
          <p:spPr>
            <a:xfrm>
              <a:off x="3523129" y="404054"/>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b="1" dirty="0" smtClean="0"/>
                <a:t>تطبيق استراتيجية التسويق </a:t>
              </a:r>
              <a:r>
                <a:rPr lang="ar-DZ" b="1" dirty="0"/>
                <a:t>الوردي في </a:t>
              </a:r>
              <a:r>
                <a:rPr lang="ar-DZ" b="1" dirty="0" smtClean="0"/>
                <a:t>الفندقة</a:t>
              </a:r>
              <a:endParaRPr lang="fr-FR" b="1" dirty="0"/>
            </a:p>
          </p:txBody>
        </p:sp>
      </p:grpSp>
      <p:graphicFrame>
        <p:nvGraphicFramePr>
          <p:cNvPr id="7" name="Diagramme 6"/>
          <p:cNvGraphicFramePr/>
          <p:nvPr/>
        </p:nvGraphicFramePr>
        <p:xfrm>
          <a:off x="209550" y="1457236"/>
          <a:ext cx="11982450" cy="5134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ppt_w+.3"/>
                                          </p:val>
                                        </p:tav>
                                        <p:tav tm="100000">
                                          <p:val>
                                            <p:strVal val="#ppt_w"/>
                                          </p:val>
                                        </p:tav>
                                      </p:tavLst>
                                    </p:anim>
                                    <p:anim calcmode="lin" valueType="num">
                                      <p:cBhvr>
                                        <p:cTn id="8" dur="750" fill="hold"/>
                                        <p:tgtEl>
                                          <p:spTgt spid="2"/>
                                        </p:tgtEl>
                                        <p:attrNameLst>
                                          <p:attrName>ppt_h</p:attrName>
                                        </p:attrNameLst>
                                      </p:cBhvr>
                                      <p:tavLst>
                                        <p:tav tm="0">
                                          <p:val>
                                            <p:strVal val="#ppt_h"/>
                                          </p:val>
                                        </p:tav>
                                        <p:tav tm="100000">
                                          <p:val>
                                            <p:strVal val="#ppt_h"/>
                                          </p:val>
                                        </p:tav>
                                      </p:tavLst>
                                    </p:anim>
                                    <p:animEffect transition="in" filter="fade">
                                      <p:cBhvr>
                                        <p:cTn id="9" dur="7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7">
                                            <p:graphicEl>
                                              <a:dgm id="{4B3E3C03-6D84-4EA3-BFAC-5A9AB1D8B0A3}"/>
                                            </p:graphicEl>
                                          </p:spTgt>
                                        </p:tgtEl>
                                        <p:attrNameLst>
                                          <p:attrName>style.visibility</p:attrName>
                                        </p:attrNameLst>
                                      </p:cBhvr>
                                      <p:to>
                                        <p:strVal val="visible"/>
                                      </p:to>
                                    </p:set>
                                    <p:anim calcmode="lin" valueType="num">
                                      <p:cBhvr additive="base">
                                        <p:cTn id="14" dur="500" fill="hold"/>
                                        <p:tgtEl>
                                          <p:spTgt spid="7">
                                            <p:graphicEl>
                                              <a:dgm id="{4B3E3C03-6D84-4EA3-BFAC-5A9AB1D8B0A3}"/>
                                            </p:graphic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7">
                                            <p:graphicEl>
                                              <a:dgm id="{4B3E3C03-6D84-4EA3-BFAC-5A9AB1D8B0A3}"/>
                                            </p:graphicEl>
                                          </p:spTgt>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7">
                                            <p:graphicEl>
                                              <a:dgm id="{ADF3B57A-DD71-485E-AED4-8D7E4820E666}"/>
                                            </p:graphicEl>
                                          </p:spTgt>
                                        </p:tgtEl>
                                        <p:attrNameLst>
                                          <p:attrName>style.visibility</p:attrName>
                                        </p:attrNameLst>
                                      </p:cBhvr>
                                      <p:to>
                                        <p:strVal val="visible"/>
                                      </p:to>
                                    </p:set>
                                    <p:anim calcmode="lin" valueType="num">
                                      <p:cBhvr additive="base">
                                        <p:cTn id="18" dur="500" fill="hold"/>
                                        <p:tgtEl>
                                          <p:spTgt spid="7">
                                            <p:graphicEl>
                                              <a:dgm id="{ADF3B57A-DD71-485E-AED4-8D7E4820E666}"/>
                                            </p:graphic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7">
                                            <p:graphicEl>
                                              <a:dgm id="{ADF3B57A-DD71-485E-AED4-8D7E4820E666}"/>
                                            </p:graphicEl>
                                          </p:spTgt>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7">
                                            <p:graphicEl>
                                              <a:dgm id="{AEB29B7C-C7CE-49BF-89C1-953F6CA2E6FD}"/>
                                            </p:graphicEl>
                                          </p:spTgt>
                                        </p:tgtEl>
                                        <p:attrNameLst>
                                          <p:attrName>style.visibility</p:attrName>
                                        </p:attrNameLst>
                                      </p:cBhvr>
                                      <p:to>
                                        <p:strVal val="visible"/>
                                      </p:to>
                                    </p:set>
                                    <p:anim calcmode="lin" valueType="num">
                                      <p:cBhvr additive="base">
                                        <p:cTn id="22" dur="500" fill="hold"/>
                                        <p:tgtEl>
                                          <p:spTgt spid="7">
                                            <p:graphicEl>
                                              <a:dgm id="{AEB29B7C-C7CE-49BF-89C1-953F6CA2E6FD}"/>
                                            </p:graphic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7">
                                            <p:graphicEl>
                                              <a:dgm id="{AEB29B7C-C7CE-49BF-89C1-953F6CA2E6FD}"/>
                                            </p:graphic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7">
                                            <p:graphicEl>
                                              <a:dgm id="{4A4D9BB8-775F-43A2-A74C-8E01DC45CCB1}"/>
                                            </p:graphicEl>
                                          </p:spTgt>
                                        </p:tgtEl>
                                        <p:attrNameLst>
                                          <p:attrName>style.visibility</p:attrName>
                                        </p:attrNameLst>
                                      </p:cBhvr>
                                      <p:to>
                                        <p:strVal val="visible"/>
                                      </p:to>
                                    </p:set>
                                    <p:anim calcmode="lin" valueType="num">
                                      <p:cBhvr additive="base">
                                        <p:cTn id="28" dur="500" fill="hold"/>
                                        <p:tgtEl>
                                          <p:spTgt spid="7">
                                            <p:graphicEl>
                                              <a:dgm id="{4A4D9BB8-775F-43A2-A74C-8E01DC45CCB1}"/>
                                            </p:graphic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7">
                                            <p:graphicEl>
                                              <a:dgm id="{4A4D9BB8-775F-43A2-A74C-8E01DC45CCB1}"/>
                                            </p:graphic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7">
                                            <p:graphicEl>
                                              <a:dgm id="{AC0AA665-AFEA-4F9C-9AD8-C12B4F991FA0}"/>
                                            </p:graphicEl>
                                          </p:spTgt>
                                        </p:tgtEl>
                                        <p:attrNameLst>
                                          <p:attrName>style.visibility</p:attrName>
                                        </p:attrNameLst>
                                      </p:cBhvr>
                                      <p:to>
                                        <p:strVal val="visible"/>
                                      </p:to>
                                    </p:set>
                                    <p:anim calcmode="lin" valueType="num">
                                      <p:cBhvr additive="base">
                                        <p:cTn id="32" dur="500" fill="hold"/>
                                        <p:tgtEl>
                                          <p:spTgt spid="7">
                                            <p:graphicEl>
                                              <a:dgm id="{AC0AA665-AFEA-4F9C-9AD8-C12B4F991FA0}"/>
                                            </p:graphic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7">
                                            <p:graphicEl>
                                              <a:dgm id="{AC0AA665-AFEA-4F9C-9AD8-C12B4F991FA0}"/>
                                            </p:graphic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7">
                                            <p:graphicEl>
                                              <a:dgm id="{7ED3C4DA-95B5-414D-8010-1C5B58DAF6F9}"/>
                                            </p:graphicEl>
                                          </p:spTgt>
                                        </p:tgtEl>
                                        <p:attrNameLst>
                                          <p:attrName>style.visibility</p:attrName>
                                        </p:attrNameLst>
                                      </p:cBhvr>
                                      <p:to>
                                        <p:strVal val="visible"/>
                                      </p:to>
                                    </p:set>
                                    <p:anim calcmode="lin" valueType="num">
                                      <p:cBhvr additive="base">
                                        <p:cTn id="38" dur="500" fill="hold"/>
                                        <p:tgtEl>
                                          <p:spTgt spid="7">
                                            <p:graphicEl>
                                              <a:dgm id="{7ED3C4DA-95B5-414D-8010-1C5B58DAF6F9}"/>
                                            </p:graphic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7">
                                            <p:graphicEl>
                                              <a:dgm id="{7ED3C4DA-95B5-414D-8010-1C5B58DAF6F9}"/>
                                            </p:graphicEl>
                                          </p:spTgt>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7">
                                            <p:graphicEl>
                                              <a:dgm id="{4316E304-1CBA-4437-B06A-997919B04B66}"/>
                                            </p:graphicEl>
                                          </p:spTgt>
                                        </p:tgtEl>
                                        <p:attrNameLst>
                                          <p:attrName>style.visibility</p:attrName>
                                        </p:attrNameLst>
                                      </p:cBhvr>
                                      <p:to>
                                        <p:strVal val="visible"/>
                                      </p:to>
                                    </p:set>
                                    <p:anim calcmode="lin" valueType="num">
                                      <p:cBhvr additive="base">
                                        <p:cTn id="42" dur="500" fill="hold"/>
                                        <p:tgtEl>
                                          <p:spTgt spid="7">
                                            <p:graphicEl>
                                              <a:dgm id="{4316E304-1CBA-4437-B06A-997919B04B66}"/>
                                            </p:graphic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7">
                                            <p:graphicEl>
                                              <a:dgm id="{4316E304-1CBA-4437-B06A-997919B04B66}"/>
                                            </p:graphic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7">
                                            <p:graphicEl>
                                              <a:dgm id="{0808C10B-7E87-4767-909B-EF12A1ABCF1D}"/>
                                            </p:graphicEl>
                                          </p:spTgt>
                                        </p:tgtEl>
                                        <p:attrNameLst>
                                          <p:attrName>style.visibility</p:attrName>
                                        </p:attrNameLst>
                                      </p:cBhvr>
                                      <p:to>
                                        <p:strVal val="visible"/>
                                      </p:to>
                                    </p:set>
                                    <p:anim calcmode="lin" valueType="num">
                                      <p:cBhvr additive="base">
                                        <p:cTn id="48" dur="500" fill="hold"/>
                                        <p:tgtEl>
                                          <p:spTgt spid="7">
                                            <p:graphicEl>
                                              <a:dgm id="{0808C10B-7E87-4767-909B-EF12A1ABCF1D}"/>
                                            </p:graphic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7">
                                            <p:graphicEl>
                                              <a:dgm id="{0808C10B-7E87-4767-909B-EF12A1ABCF1D}"/>
                                            </p:graphicEl>
                                          </p:spTgt>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7">
                                            <p:graphicEl>
                                              <a:dgm id="{E3DF7328-6EE4-47C3-9091-97B03E5DFF19}"/>
                                            </p:graphicEl>
                                          </p:spTgt>
                                        </p:tgtEl>
                                        <p:attrNameLst>
                                          <p:attrName>style.visibility</p:attrName>
                                        </p:attrNameLst>
                                      </p:cBhvr>
                                      <p:to>
                                        <p:strVal val="visible"/>
                                      </p:to>
                                    </p:set>
                                    <p:anim calcmode="lin" valueType="num">
                                      <p:cBhvr additive="base">
                                        <p:cTn id="52" dur="500" fill="hold"/>
                                        <p:tgtEl>
                                          <p:spTgt spid="7">
                                            <p:graphicEl>
                                              <a:dgm id="{E3DF7328-6EE4-47C3-9091-97B03E5DFF19}"/>
                                            </p:graphic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7">
                                            <p:graphicEl>
                                              <a:dgm id="{E3DF7328-6EE4-47C3-9091-97B03E5DFF19}"/>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1"/>
          <a:stretch>
            <a:fillRect/>
          </a:stretch>
        </p:blipFill>
        <p:spPr>
          <a:xfrm>
            <a:off x="0" y="317860"/>
            <a:ext cx="11963571" cy="6387740"/>
          </a:xfrm>
          <a:prstGeom prst="rect">
            <a:avLst/>
          </a:prstGeom>
        </p:spPr>
      </p:pic>
      <p:grpSp>
        <p:nvGrpSpPr>
          <p:cNvPr id="2" name="Groupe 1"/>
          <p:cNvGrpSpPr/>
          <p:nvPr/>
        </p:nvGrpSpPr>
        <p:grpSpPr>
          <a:xfrm>
            <a:off x="2438571" y="133350"/>
            <a:ext cx="8354722" cy="896562"/>
            <a:chOff x="3523129" y="219544"/>
            <a:chExt cx="5068866" cy="896562"/>
          </a:xfrm>
        </p:grpSpPr>
        <p:sp>
          <p:nvSpPr>
            <p:cNvPr id="3"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FFCCCC"/>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 name="Titre 1"/>
            <p:cNvSpPr txBox="1"/>
            <p:nvPr/>
          </p:nvSpPr>
          <p:spPr>
            <a:xfrm>
              <a:off x="3523129" y="404054"/>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b="1" dirty="0"/>
                <a:t>التسويق الوردي في قطاع الفندقة</a:t>
              </a:r>
              <a:endParaRPr lang="fr-FR" b="1" dirty="0"/>
            </a:p>
          </p:txBody>
        </p:sp>
      </p:grpSp>
      <p:graphicFrame>
        <p:nvGraphicFramePr>
          <p:cNvPr id="7" name="Diagramme 6"/>
          <p:cNvGraphicFramePr/>
          <p:nvPr/>
        </p:nvGraphicFramePr>
        <p:xfrm>
          <a:off x="190501" y="1571536"/>
          <a:ext cx="11772900" cy="4695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ppt_w+.3"/>
                                          </p:val>
                                        </p:tav>
                                        <p:tav tm="100000">
                                          <p:val>
                                            <p:strVal val="#ppt_w"/>
                                          </p:val>
                                        </p:tav>
                                      </p:tavLst>
                                    </p:anim>
                                    <p:anim calcmode="lin" valueType="num">
                                      <p:cBhvr>
                                        <p:cTn id="8" dur="750" fill="hold"/>
                                        <p:tgtEl>
                                          <p:spTgt spid="2"/>
                                        </p:tgtEl>
                                        <p:attrNameLst>
                                          <p:attrName>ppt_h</p:attrName>
                                        </p:attrNameLst>
                                      </p:cBhvr>
                                      <p:tavLst>
                                        <p:tav tm="0">
                                          <p:val>
                                            <p:strVal val="#ppt_h"/>
                                          </p:val>
                                        </p:tav>
                                        <p:tav tm="100000">
                                          <p:val>
                                            <p:strVal val="#ppt_h"/>
                                          </p:val>
                                        </p:tav>
                                      </p:tavLst>
                                    </p:anim>
                                    <p:animEffect transition="in" filter="fade">
                                      <p:cBhvr>
                                        <p:cTn id="9" dur="7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7">
                                            <p:graphicEl>
                                              <a:dgm id="{8720ED90-6A21-44FD-8FC4-4BC1A3490E65}"/>
                                            </p:graphicEl>
                                          </p:spTgt>
                                        </p:tgtEl>
                                        <p:attrNameLst>
                                          <p:attrName>style.visibility</p:attrName>
                                        </p:attrNameLst>
                                      </p:cBhvr>
                                      <p:to>
                                        <p:strVal val="visible"/>
                                      </p:to>
                                    </p:set>
                                    <p:anim calcmode="lin" valueType="num">
                                      <p:cBhvr additive="base">
                                        <p:cTn id="14" dur="500" fill="hold"/>
                                        <p:tgtEl>
                                          <p:spTgt spid="7">
                                            <p:graphicEl>
                                              <a:dgm id="{8720ED90-6A21-44FD-8FC4-4BC1A3490E65}"/>
                                            </p:graphic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7">
                                            <p:graphicEl>
                                              <a:dgm id="{8720ED90-6A21-44FD-8FC4-4BC1A3490E65}"/>
                                            </p:graphicEl>
                                          </p:spTgt>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7">
                                            <p:graphicEl>
                                              <a:dgm id="{52EF2A21-7C6D-402B-AF4B-63A23EE5ABA9}"/>
                                            </p:graphicEl>
                                          </p:spTgt>
                                        </p:tgtEl>
                                        <p:attrNameLst>
                                          <p:attrName>style.visibility</p:attrName>
                                        </p:attrNameLst>
                                      </p:cBhvr>
                                      <p:to>
                                        <p:strVal val="visible"/>
                                      </p:to>
                                    </p:set>
                                    <p:anim calcmode="lin" valueType="num">
                                      <p:cBhvr additive="base">
                                        <p:cTn id="18" dur="500" fill="hold"/>
                                        <p:tgtEl>
                                          <p:spTgt spid="7">
                                            <p:graphicEl>
                                              <a:dgm id="{52EF2A21-7C6D-402B-AF4B-63A23EE5ABA9}"/>
                                            </p:graphic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7">
                                            <p:graphicEl>
                                              <a:dgm id="{52EF2A21-7C6D-402B-AF4B-63A23EE5ABA9}"/>
                                            </p:graphicEl>
                                          </p:spTgt>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7">
                                            <p:graphicEl>
                                              <a:dgm id="{51205839-AEC9-48D4-8EC2-5AEE6CFDF23C}"/>
                                            </p:graphicEl>
                                          </p:spTgt>
                                        </p:tgtEl>
                                        <p:attrNameLst>
                                          <p:attrName>style.visibility</p:attrName>
                                        </p:attrNameLst>
                                      </p:cBhvr>
                                      <p:to>
                                        <p:strVal val="visible"/>
                                      </p:to>
                                    </p:set>
                                    <p:anim calcmode="lin" valueType="num">
                                      <p:cBhvr additive="base">
                                        <p:cTn id="22" dur="500" fill="hold"/>
                                        <p:tgtEl>
                                          <p:spTgt spid="7">
                                            <p:graphicEl>
                                              <a:dgm id="{51205839-AEC9-48D4-8EC2-5AEE6CFDF23C}"/>
                                            </p:graphic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7">
                                            <p:graphicEl>
                                              <a:dgm id="{51205839-AEC9-48D4-8EC2-5AEE6CFDF23C}"/>
                                            </p:graphic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7">
                                            <p:graphicEl>
                                              <a:dgm id="{5A774C59-C7A3-4620-9C6D-DA053451306C}"/>
                                            </p:graphicEl>
                                          </p:spTgt>
                                        </p:tgtEl>
                                        <p:attrNameLst>
                                          <p:attrName>style.visibility</p:attrName>
                                        </p:attrNameLst>
                                      </p:cBhvr>
                                      <p:to>
                                        <p:strVal val="visible"/>
                                      </p:to>
                                    </p:set>
                                    <p:anim calcmode="lin" valueType="num">
                                      <p:cBhvr additive="base">
                                        <p:cTn id="28" dur="500" fill="hold"/>
                                        <p:tgtEl>
                                          <p:spTgt spid="7">
                                            <p:graphicEl>
                                              <a:dgm id="{5A774C59-C7A3-4620-9C6D-DA053451306C}"/>
                                            </p:graphic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7">
                                            <p:graphicEl>
                                              <a:dgm id="{5A774C59-C7A3-4620-9C6D-DA053451306C}"/>
                                            </p:graphic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7">
                                            <p:graphicEl>
                                              <a:dgm id="{53D3E5DE-516F-4A87-988A-190202BC74B0}"/>
                                            </p:graphicEl>
                                          </p:spTgt>
                                        </p:tgtEl>
                                        <p:attrNameLst>
                                          <p:attrName>style.visibility</p:attrName>
                                        </p:attrNameLst>
                                      </p:cBhvr>
                                      <p:to>
                                        <p:strVal val="visible"/>
                                      </p:to>
                                    </p:set>
                                    <p:anim calcmode="lin" valueType="num">
                                      <p:cBhvr additive="base">
                                        <p:cTn id="32" dur="500" fill="hold"/>
                                        <p:tgtEl>
                                          <p:spTgt spid="7">
                                            <p:graphicEl>
                                              <a:dgm id="{53D3E5DE-516F-4A87-988A-190202BC74B0}"/>
                                            </p:graphic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7">
                                            <p:graphicEl>
                                              <a:dgm id="{53D3E5DE-516F-4A87-988A-190202BC74B0}"/>
                                            </p:graphic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7">
                                            <p:graphicEl>
                                              <a:dgm id="{C79978FA-E2FA-4666-BD3B-B4A4E7C2DE4D}"/>
                                            </p:graphicEl>
                                          </p:spTgt>
                                        </p:tgtEl>
                                        <p:attrNameLst>
                                          <p:attrName>style.visibility</p:attrName>
                                        </p:attrNameLst>
                                      </p:cBhvr>
                                      <p:to>
                                        <p:strVal val="visible"/>
                                      </p:to>
                                    </p:set>
                                    <p:anim calcmode="lin" valueType="num">
                                      <p:cBhvr additive="base">
                                        <p:cTn id="38" dur="500" fill="hold"/>
                                        <p:tgtEl>
                                          <p:spTgt spid="7">
                                            <p:graphicEl>
                                              <a:dgm id="{C79978FA-E2FA-4666-BD3B-B4A4E7C2DE4D}"/>
                                            </p:graphic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7">
                                            <p:graphicEl>
                                              <a:dgm id="{C79978FA-E2FA-4666-BD3B-B4A4E7C2DE4D}"/>
                                            </p:graphicEl>
                                          </p:spTgt>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7">
                                            <p:graphicEl>
                                              <a:dgm id="{EDBE8E55-A34F-465E-837F-ACBDB72B7369}"/>
                                            </p:graphicEl>
                                          </p:spTgt>
                                        </p:tgtEl>
                                        <p:attrNameLst>
                                          <p:attrName>style.visibility</p:attrName>
                                        </p:attrNameLst>
                                      </p:cBhvr>
                                      <p:to>
                                        <p:strVal val="visible"/>
                                      </p:to>
                                    </p:set>
                                    <p:anim calcmode="lin" valueType="num">
                                      <p:cBhvr additive="base">
                                        <p:cTn id="42" dur="500" fill="hold"/>
                                        <p:tgtEl>
                                          <p:spTgt spid="7">
                                            <p:graphicEl>
                                              <a:dgm id="{EDBE8E55-A34F-465E-837F-ACBDB72B7369}"/>
                                            </p:graphic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7">
                                            <p:graphicEl>
                                              <a:dgm id="{EDBE8E55-A34F-465E-837F-ACBDB72B7369}"/>
                                            </p:graphic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7">
                                            <p:graphicEl>
                                              <a:dgm id="{F40EB9AA-C338-4644-97DC-1BDE943911A2}"/>
                                            </p:graphicEl>
                                          </p:spTgt>
                                        </p:tgtEl>
                                        <p:attrNameLst>
                                          <p:attrName>style.visibility</p:attrName>
                                        </p:attrNameLst>
                                      </p:cBhvr>
                                      <p:to>
                                        <p:strVal val="visible"/>
                                      </p:to>
                                    </p:set>
                                    <p:anim calcmode="lin" valueType="num">
                                      <p:cBhvr additive="base">
                                        <p:cTn id="48" dur="500" fill="hold"/>
                                        <p:tgtEl>
                                          <p:spTgt spid="7">
                                            <p:graphicEl>
                                              <a:dgm id="{F40EB9AA-C338-4644-97DC-1BDE943911A2}"/>
                                            </p:graphic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7">
                                            <p:graphicEl>
                                              <a:dgm id="{F40EB9AA-C338-4644-97DC-1BDE943911A2}"/>
                                            </p:graphicEl>
                                          </p:spTgt>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7">
                                            <p:graphicEl>
                                              <a:dgm id="{BAE948FB-303A-45AD-B3BA-8EA86CF8F25D}"/>
                                            </p:graphicEl>
                                          </p:spTgt>
                                        </p:tgtEl>
                                        <p:attrNameLst>
                                          <p:attrName>style.visibility</p:attrName>
                                        </p:attrNameLst>
                                      </p:cBhvr>
                                      <p:to>
                                        <p:strVal val="visible"/>
                                      </p:to>
                                    </p:set>
                                    <p:anim calcmode="lin" valueType="num">
                                      <p:cBhvr additive="base">
                                        <p:cTn id="52" dur="500" fill="hold"/>
                                        <p:tgtEl>
                                          <p:spTgt spid="7">
                                            <p:graphicEl>
                                              <a:dgm id="{BAE948FB-303A-45AD-B3BA-8EA86CF8F25D}"/>
                                            </p:graphic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7">
                                            <p:graphicEl>
                                              <a:dgm id="{BAE948FB-303A-45AD-B3BA-8EA86CF8F25D}"/>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emi-cadre 6"/>
          <p:cNvSpPr/>
          <p:nvPr/>
        </p:nvSpPr>
        <p:spPr>
          <a:xfrm>
            <a:off x="4012187" y="1203942"/>
            <a:ext cx="569843" cy="421572"/>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Demi-cadre 7"/>
          <p:cNvSpPr/>
          <p:nvPr/>
        </p:nvSpPr>
        <p:spPr>
          <a:xfrm rot="10800000">
            <a:off x="11511353" y="6074905"/>
            <a:ext cx="534743" cy="421572"/>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Demi-cadre 8"/>
          <p:cNvSpPr/>
          <p:nvPr/>
        </p:nvSpPr>
        <p:spPr>
          <a:xfrm rot="5400000">
            <a:off x="11342413" y="980791"/>
            <a:ext cx="569843" cy="534743"/>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Demi-cadre 9"/>
          <p:cNvSpPr/>
          <p:nvPr/>
        </p:nvSpPr>
        <p:spPr>
          <a:xfrm rot="16200000">
            <a:off x="4169168" y="5807868"/>
            <a:ext cx="569843" cy="534073"/>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Rectangle 7"/>
          <p:cNvSpPr/>
          <p:nvPr/>
        </p:nvSpPr>
        <p:spPr>
          <a:xfrm>
            <a:off x="4408207" y="1203942"/>
            <a:ext cx="7416065" cy="4834400"/>
          </a:xfrm>
          <a:prstGeom prst="rect">
            <a:avLst/>
          </a:prstGeom>
        </p:spPr>
        <p:txBody>
          <a:bodyPr wrap="square">
            <a:spAutoFit/>
          </a:bodyPr>
          <a:lstStyle/>
          <a:p>
            <a:pPr indent="358775" algn="just" rtl="1">
              <a:lnSpc>
                <a:spcPct val="107000"/>
              </a:lnSpc>
              <a:spcAft>
                <a:spcPts val="800"/>
              </a:spcAft>
            </a:pPr>
            <a:r>
              <a:rPr lang="ar-SA" sz="2400" dirty="0">
                <a:latin typeface="Calibri" panose="020F0502020204030204" pitchFamily="34" charset="0"/>
                <a:ea typeface="Calibri" panose="020F0502020204030204" pitchFamily="34" charset="0"/>
                <a:cs typeface="Simplified Arabic" panose="02020603050405020304" pitchFamily="18" charset="-78"/>
              </a:rPr>
              <a:t>في ضوء ما تقدم، يمكن القول إن التسويق الوردي في السياحة والفندقة يمثل نقلة نوعية في الفكر التسويقي الحديث، كونه يركّز على تمكين المرأة كزبونة رئيسية في سوق الخدمات السياحية والفندقية. وقد أثبتت التجارب أن الفنادق وشركات السياحة التي تبنّت هذه الاستراتيجية استطاعت تحقيق نتائج إيجابية من حيث زيادة رضا العميلات وارتفاع نسب الإقبال على </a:t>
            </a:r>
            <a:r>
              <a:rPr lang="ar-SA" sz="2400" dirty="0" err="1">
                <a:latin typeface="Calibri" panose="020F0502020204030204" pitchFamily="34" charset="0"/>
                <a:ea typeface="Calibri" panose="020F0502020204030204" pitchFamily="34" charset="0"/>
                <a:cs typeface="Simplified Arabic" panose="02020603050405020304" pitchFamily="18" charset="-78"/>
              </a:rPr>
              <a:t>خدماتها.كما</a:t>
            </a:r>
            <a:r>
              <a:rPr lang="ar-SA" sz="2400" dirty="0">
                <a:latin typeface="Calibri" panose="020F0502020204030204" pitchFamily="34" charset="0"/>
                <a:ea typeface="Calibri" panose="020F0502020204030204" pitchFamily="34" charset="0"/>
                <a:cs typeface="Simplified Arabic" panose="02020603050405020304" pitchFamily="18" charset="-78"/>
              </a:rPr>
              <a:t> أن هذا التوجه يعكس وعياً مؤسسياً بأهمية التنوع والتميّز في تقديم الخدمة، من خلال فهم الخصوصية الثقافية والاجتماعية للمرأة، وتكييف المنتجات بما يتلاءم مع قيمها </a:t>
            </a:r>
            <a:r>
              <a:rPr lang="ar-SA" sz="2400" dirty="0" err="1">
                <a:latin typeface="Calibri" panose="020F0502020204030204" pitchFamily="34" charset="0"/>
                <a:ea typeface="Calibri" panose="020F0502020204030204" pitchFamily="34" charset="0"/>
                <a:cs typeface="Simplified Arabic" panose="02020603050405020304" pitchFamily="18" charset="-78"/>
              </a:rPr>
              <a:t>وطموحاتها.ومن</a:t>
            </a:r>
            <a:r>
              <a:rPr lang="ar-SA" sz="2400" dirty="0">
                <a:latin typeface="Calibri" panose="020F0502020204030204" pitchFamily="34" charset="0"/>
                <a:ea typeface="Calibri" panose="020F0502020204030204" pitchFamily="34" charset="0"/>
                <a:cs typeface="Simplified Arabic" panose="02020603050405020304" pitchFamily="18" charset="-78"/>
              </a:rPr>
              <a:t> ثمّ، فإن مستقبل التسويق السياحي والفندقي سيعتمد بدرجة كبيرة على مدى قدرة المؤسسات على تطبيق مبادئ التسويق الوردي بطريقة مهنية مبتكرة، تُسهم في بناء صورة إيجابية للمؤسسة وتعزيز تنافسيتها في سوق عالمي يعتمد على التفرد في التجربة والابتكار في الخدمة.</a:t>
            </a:r>
            <a:endParaRPr lang="ar-SA" sz="2400" dirty="0">
              <a:latin typeface="Calibri" panose="020F0502020204030204" pitchFamily="34" charset="0"/>
              <a:ea typeface="Calibri" panose="020F0502020204030204" pitchFamily="34" charset="0"/>
              <a:cs typeface="Simplified Arabic" panose="02020603050405020304" pitchFamily="18" charset="-78"/>
            </a:endParaRPr>
          </a:p>
        </p:txBody>
      </p:sp>
      <p:grpSp>
        <p:nvGrpSpPr>
          <p:cNvPr id="10" name="Groupe 9"/>
          <p:cNvGrpSpPr/>
          <p:nvPr/>
        </p:nvGrpSpPr>
        <p:grpSpPr>
          <a:xfrm>
            <a:off x="5906873" y="214950"/>
            <a:ext cx="4128247" cy="896562"/>
            <a:chOff x="3308420" y="219544"/>
            <a:chExt cx="5068866" cy="896562"/>
          </a:xfrm>
        </p:grpSpPr>
        <p:sp>
          <p:nvSpPr>
            <p:cNvPr id="11"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FFCCCC"/>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 name="Titre 1"/>
            <p:cNvSpPr txBox="1"/>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b="1" dirty="0" smtClean="0"/>
                <a:t>الخاتمة</a:t>
              </a:r>
              <a:endParaRPr lang="fr-FR" b="1" dirty="0"/>
            </a:p>
          </p:txBody>
        </p:sp>
      </p:grpSp>
      <p:pic>
        <p:nvPicPr>
          <p:cNvPr id="3" name="Image 2"/>
          <p:cNvPicPr>
            <a:picLocks noChangeAspect="1"/>
          </p:cNvPicPr>
          <p:nvPr/>
        </p:nvPicPr>
        <p:blipFill>
          <a:blip r:embed="rId1"/>
          <a:stretch>
            <a:fillRect/>
          </a:stretch>
        </p:blipFill>
        <p:spPr>
          <a:xfrm>
            <a:off x="0" y="0"/>
            <a:ext cx="3837322" cy="685800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5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5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500"/>
                                        <p:tgtEl>
                                          <p:spTgt spid="5"/>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750" fill="hold"/>
                                        <p:tgtEl>
                                          <p:spTgt spid="10"/>
                                        </p:tgtEl>
                                        <p:attrNameLst>
                                          <p:attrName>ppt_w</p:attrName>
                                        </p:attrNameLst>
                                      </p:cBhvr>
                                      <p:tavLst>
                                        <p:tav tm="0">
                                          <p:val>
                                            <p:strVal val="#ppt_w+.3"/>
                                          </p:val>
                                        </p:tav>
                                        <p:tav tm="100000">
                                          <p:val>
                                            <p:strVal val="#ppt_w"/>
                                          </p:val>
                                        </p:tav>
                                      </p:tavLst>
                                    </p:anim>
                                    <p:anim calcmode="lin" valueType="num">
                                      <p:cBhvr>
                                        <p:cTn id="25" dur="750" fill="hold"/>
                                        <p:tgtEl>
                                          <p:spTgt spid="10"/>
                                        </p:tgtEl>
                                        <p:attrNameLst>
                                          <p:attrName>ppt_h</p:attrName>
                                        </p:attrNameLst>
                                      </p:cBhvr>
                                      <p:tavLst>
                                        <p:tav tm="0">
                                          <p:val>
                                            <p:strVal val="#ppt_h"/>
                                          </p:val>
                                        </p:tav>
                                        <p:tav tm="100000">
                                          <p:val>
                                            <p:strVal val="#ppt_h"/>
                                          </p:val>
                                        </p:tav>
                                      </p:tavLst>
                                    </p:anim>
                                    <p:animEffect transition="in" filter="fade">
                                      <p:cBhvr>
                                        <p:cTn id="26"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nvGraphicFramePr>
        <p:xfrm>
          <a:off x="4789111" y="104331"/>
          <a:ext cx="7232560" cy="639149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AutoShape 2" descr="حوكمة الشركات العائلية - تليد الإستشار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fr-FR"/>
          </a:p>
        </p:txBody>
      </p:sp>
      <p:pic>
        <p:nvPicPr>
          <p:cNvPr id="3" name="Image 2"/>
          <p:cNvPicPr>
            <a:picLocks noChangeAspect="1"/>
          </p:cNvPicPr>
          <p:nvPr/>
        </p:nvPicPr>
        <p:blipFill>
          <a:blip r:embed="rId6"/>
          <a:stretch>
            <a:fillRect/>
          </a:stretch>
        </p:blipFill>
        <p:spPr>
          <a:xfrm>
            <a:off x="0" y="0"/>
            <a:ext cx="4644189" cy="685800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graphicEl>
                                              <a:dgm id="{04528524-CE68-4525-A12C-097FC3C1276B}"/>
                                            </p:graphicEl>
                                          </p:spTgt>
                                        </p:tgtEl>
                                        <p:attrNameLst>
                                          <p:attrName>style.visibility</p:attrName>
                                        </p:attrNameLst>
                                      </p:cBhvr>
                                      <p:to>
                                        <p:strVal val="visible"/>
                                      </p:to>
                                    </p:set>
                                    <p:anim calcmode="lin" valueType="num">
                                      <p:cBhvr additive="base">
                                        <p:cTn id="7" dur="500" fill="hold"/>
                                        <p:tgtEl>
                                          <p:spTgt spid="6">
                                            <p:graphicEl>
                                              <a:dgm id="{04528524-CE68-4525-A12C-097FC3C1276B}"/>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graphicEl>
                                              <a:dgm id="{04528524-CE68-4525-A12C-097FC3C1276B}"/>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graphicEl>
                                              <a:dgm id="{0B0CA054-5920-4519-99D0-E1E70649985B}"/>
                                            </p:graphicEl>
                                          </p:spTgt>
                                        </p:tgtEl>
                                        <p:attrNameLst>
                                          <p:attrName>style.visibility</p:attrName>
                                        </p:attrNameLst>
                                      </p:cBhvr>
                                      <p:to>
                                        <p:strVal val="visible"/>
                                      </p:to>
                                    </p:set>
                                    <p:anim calcmode="lin" valueType="num">
                                      <p:cBhvr additive="base">
                                        <p:cTn id="13" dur="500" fill="hold"/>
                                        <p:tgtEl>
                                          <p:spTgt spid="6">
                                            <p:graphicEl>
                                              <a:dgm id="{0B0CA054-5920-4519-99D0-E1E70649985B}"/>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graphicEl>
                                              <a:dgm id="{0B0CA054-5920-4519-99D0-E1E70649985B}"/>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graphicEl>
                                              <a:dgm id="{60A5F205-8840-4B60-A298-5E45D3C76E20}"/>
                                            </p:graphicEl>
                                          </p:spTgt>
                                        </p:tgtEl>
                                        <p:attrNameLst>
                                          <p:attrName>style.visibility</p:attrName>
                                        </p:attrNameLst>
                                      </p:cBhvr>
                                      <p:to>
                                        <p:strVal val="visible"/>
                                      </p:to>
                                    </p:set>
                                    <p:anim calcmode="lin" valueType="num">
                                      <p:cBhvr additive="base">
                                        <p:cTn id="19" dur="500" fill="hold"/>
                                        <p:tgtEl>
                                          <p:spTgt spid="6">
                                            <p:graphicEl>
                                              <a:dgm id="{60A5F205-8840-4B60-A298-5E45D3C76E20}"/>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graphicEl>
                                              <a:dgm id="{60A5F205-8840-4B60-A298-5E45D3C76E20}"/>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graphicEl>
                                              <a:dgm id="{FA0DAAF8-4091-4177-9A16-C9E650C7B6A8}"/>
                                            </p:graphicEl>
                                          </p:spTgt>
                                        </p:tgtEl>
                                        <p:attrNameLst>
                                          <p:attrName>style.visibility</p:attrName>
                                        </p:attrNameLst>
                                      </p:cBhvr>
                                      <p:to>
                                        <p:strVal val="visible"/>
                                      </p:to>
                                    </p:set>
                                    <p:anim calcmode="lin" valueType="num">
                                      <p:cBhvr additive="base">
                                        <p:cTn id="25" dur="500" fill="hold"/>
                                        <p:tgtEl>
                                          <p:spTgt spid="6">
                                            <p:graphicEl>
                                              <a:dgm id="{FA0DAAF8-4091-4177-9A16-C9E650C7B6A8}"/>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graphicEl>
                                              <a:dgm id="{FA0DAAF8-4091-4177-9A16-C9E650C7B6A8}"/>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
                                            <p:graphicEl>
                                              <a:dgm id="{7489BF47-5C48-4550-82B3-1F15F597CB84}"/>
                                            </p:graphicEl>
                                          </p:spTgt>
                                        </p:tgtEl>
                                        <p:attrNameLst>
                                          <p:attrName>style.visibility</p:attrName>
                                        </p:attrNameLst>
                                      </p:cBhvr>
                                      <p:to>
                                        <p:strVal val="visible"/>
                                      </p:to>
                                    </p:set>
                                    <p:anim calcmode="lin" valueType="num">
                                      <p:cBhvr additive="base">
                                        <p:cTn id="31" dur="500" fill="hold"/>
                                        <p:tgtEl>
                                          <p:spTgt spid="6">
                                            <p:graphicEl>
                                              <a:dgm id="{7489BF47-5C48-4550-82B3-1F15F597CB84}"/>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
                                            <p:graphicEl>
                                              <a:dgm id="{7489BF47-5C48-4550-82B3-1F15F597CB84}"/>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
                                            <p:graphicEl>
                                              <a:dgm id="{5FF70A25-728D-407C-9E2F-4562E7BD5C80}"/>
                                            </p:graphicEl>
                                          </p:spTgt>
                                        </p:tgtEl>
                                        <p:attrNameLst>
                                          <p:attrName>style.visibility</p:attrName>
                                        </p:attrNameLst>
                                      </p:cBhvr>
                                      <p:to>
                                        <p:strVal val="visible"/>
                                      </p:to>
                                    </p:set>
                                    <p:anim calcmode="lin" valueType="num">
                                      <p:cBhvr additive="base">
                                        <p:cTn id="37" dur="500" fill="hold"/>
                                        <p:tgtEl>
                                          <p:spTgt spid="6">
                                            <p:graphicEl>
                                              <a:dgm id="{5FF70A25-728D-407C-9E2F-4562E7BD5C80}"/>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graphicEl>
                                              <a:dgm id="{5FF70A25-728D-407C-9E2F-4562E7BD5C80}"/>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6">
                                            <p:graphicEl>
                                              <a:dgm id="{24FF8BA2-1D43-4E5A-96B3-BAC886E3C364}"/>
                                            </p:graphicEl>
                                          </p:spTgt>
                                        </p:tgtEl>
                                        <p:attrNameLst>
                                          <p:attrName>style.visibility</p:attrName>
                                        </p:attrNameLst>
                                      </p:cBhvr>
                                      <p:to>
                                        <p:strVal val="visible"/>
                                      </p:to>
                                    </p:set>
                                    <p:anim calcmode="lin" valueType="num">
                                      <p:cBhvr additive="base">
                                        <p:cTn id="43" dur="500" fill="hold"/>
                                        <p:tgtEl>
                                          <p:spTgt spid="6">
                                            <p:graphicEl>
                                              <a:dgm id="{24FF8BA2-1D43-4E5A-96B3-BAC886E3C364}"/>
                                            </p:graphic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
                                            <p:graphicEl>
                                              <a:dgm id="{24FF8BA2-1D43-4E5A-96B3-BAC886E3C364}"/>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6">
                                            <p:graphicEl>
                                              <a:dgm id="{D3FFE4CE-3676-4620-B743-6BCC256A7951}"/>
                                            </p:graphicEl>
                                          </p:spTgt>
                                        </p:tgtEl>
                                        <p:attrNameLst>
                                          <p:attrName>style.visibility</p:attrName>
                                        </p:attrNameLst>
                                      </p:cBhvr>
                                      <p:to>
                                        <p:strVal val="visible"/>
                                      </p:to>
                                    </p:set>
                                    <p:anim calcmode="lin" valueType="num">
                                      <p:cBhvr additive="base">
                                        <p:cTn id="49" dur="500" fill="hold"/>
                                        <p:tgtEl>
                                          <p:spTgt spid="6">
                                            <p:graphicEl>
                                              <a:dgm id="{D3FFE4CE-3676-4620-B743-6BCC256A7951}"/>
                                            </p:graphic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6">
                                            <p:graphicEl>
                                              <a:dgm id="{D3FFE4CE-3676-4620-B743-6BCC256A7951}"/>
                                            </p:graphic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6">
                                            <p:graphicEl>
                                              <a:dgm id="{ED940400-4C26-4EB9-B85C-447D573977CD}"/>
                                            </p:graphicEl>
                                          </p:spTgt>
                                        </p:tgtEl>
                                        <p:attrNameLst>
                                          <p:attrName>style.visibility</p:attrName>
                                        </p:attrNameLst>
                                      </p:cBhvr>
                                      <p:to>
                                        <p:strVal val="visible"/>
                                      </p:to>
                                    </p:set>
                                    <p:anim calcmode="lin" valueType="num">
                                      <p:cBhvr additive="base">
                                        <p:cTn id="55" dur="500" fill="hold"/>
                                        <p:tgtEl>
                                          <p:spTgt spid="6">
                                            <p:graphicEl>
                                              <a:dgm id="{ED940400-4C26-4EB9-B85C-447D573977CD}"/>
                                            </p:graphic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6">
                                            <p:graphicEl>
                                              <a:dgm id="{ED940400-4C26-4EB9-B85C-447D573977CD}"/>
                                            </p:graphic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6">
                                            <p:graphicEl>
                                              <a:dgm id="{4874DA07-56BA-494B-8818-EACD93678248}"/>
                                            </p:graphicEl>
                                          </p:spTgt>
                                        </p:tgtEl>
                                        <p:attrNameLst>
                                          <p:attrName>style.visibility</p:attrName>
                                        </p:attrNameLst>
                                      </p:cBhvr>
                                      <p:to>
                                        <p:strVal val="visible"/>
                                      </p:to>
                                    </p:set>
                                    <p:anim calcmode="lin" valueType="num">
                                      <p:cBhvr additive="base">
                                        <p:cTn id="61" dur="500" fill="hold"/>
                                        <p:tgtEl>
                                          <p:spTgt spid="6">
                                            <p:graphicEl>
                                              <a:dgm id="{4874DA07-56BA-494B-8818-EACD93678248}"/>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6">
                                            <p:graphicEl>
                                              <a:dgm id="{4874DA07-56BA-494B-8818-EACD93678248}"/>
                                            </p:graphic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6">
                                            <p:graphicEl>
                                              <a:dgm id="{C2490AEC-D6A9-489C-A213-0F6E57C19E5D}"/>
                                            </p:graphicEl>
                                          </p:spTgt>
                                        </p:tgtEl>
                                        <p:attrNameLst>
                                          <p:attrName>style.visibility</p:attrName>
                                        </p:attrNameLst>
                                      </p:cBhvr>
                                      <p:to>
                                        <p:strVal val="visible"/>
                                      </p:to>
                                    </p:set>
                                    <p:anim calcmode="lin" valueType="num">
                                      <p:cBhvr additive="base">
                                        <p:cTn id="67" dur="500" fill="hold"/>
                                        <p:tgtEl>
                                          <p:spTgt spid="6">
                                            <p:graphicEl>
                                              <a:dgm id="{C2490AEC-D6A9-489C-A213-0F6E57C19E5D}"/>
                                            </p:graphic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6">
                                            <p:graphicEl>
                                              <a:dgm id="{C2490AEC-D6A9-489C-A213-0F6E57C19E5D}"/>
                                            </p:graphic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6">
                                            <p:graphicEl>
                                              <a:dgm id="{FBA68538-E240-4596-BE7A-52FB7B1D5F8E}"/>
                                            </p:graphicEl>
                                          </p:spTgt>
                                        </p:tgtEl>
                                        <p:attrNameLst>
                                          <p:attrName>style.visibility</p:attrName>
                                        </p:attrNameLst>
                                      </p:cBhvr>
                                      <p:to>
                                        <p:strVal val="visible"/>
                                      </p:to>
                                    </p:set>
                                    <p:anim calcmode="lin" valueType="num">
                                      <p:cBhvr additive="base">
                                        <p:cTn id="73" dur="500" fill="hold"/>
                                        <p:tgtEl>
                                          <p:spTgt spid="6">
                                            <p:graphicEl>
                                              <a:dgm id="{FBA68538-E240-4596-BE7A-52FB7B1D5F8E}"/>
                                            </p:graphic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6">
                                            <p:graphicEl>
                                              <a:dgm id="{FBA68538-E240-4596-BE7A-52FB7B1D5F8E}"/>
                                            </p:graphic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6">
                                            <p:graphicEl>
                                              <a:dgm id="{C16FE822-3828-4721-B035-93D1594E6EE6}"/>
                                            </p:graphicEl>
                                          </p:spTgt>
                                        </p:tgtEl>
                                        <p:attrNameLst>
                                          <p:attrName>style.visibility</p:attrName>
                                        </p:attrNameLst>
                                      </p:cBhvr>
                                      <p:to>
                                        <p:strVal val="visible"/>
                                      </p:to>
                                    </p:set>
                                    <p:anim calcmode="lin" valueType="num">
                                      <p:cBhvr additive="base">
                                        <p:cTn id="79" dur="500" fill="hold"/>
                                        <p:tgtEl>
                                          <p:spTgt spid="6">
                                            <p:graphicEl>
                                              <a:dgm id="{C16FE822-3828-4721-B035-93D1594E6EE6}"/>
                                            </p:graphic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6">
                                            <p:graphicEl>
                                              <a:dgm id="{C16FE822-3828-4721-B035-93D1594E6EE6}"/>
                                            </p:graphic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6">
                                            <p:graphicEl>
                                              <a:dgm id="{725787FD-CD37-4F85-8609-7257FE285AE4}"/>
                                            </p:graphicEl>
                                          </p:spTgt>
                                        </p:tgtEl>
                                        <p:attrNameLst>
                                          <p:attrName>style.visibility</p:attrName>
                                        </p:attrNameLst>
                                      </p:cBhvr>
                                      <p:to>
                                        <p:strVal val="visible"/>
                                      </p:to>
                                    </p:set>
                                    <p:anim calcmode="lin" valueType="num">
                                      <p:cBhvr additive="base">
                                        <p:cTn id="85" dur="500" fill="hold"/>
                                        <p:tgtEl>
                                          <p:spTgt spid="6">
                                            <p:graphicEl>
                                              <a:dgm id="{725787FD-CD37-4F85-8609-7257FE285AE4}"/>
                                            </p:graphic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6">
                                            <p:graphicEl>
                                              <a:dgm id="{725787FD-CD37-4F85-8609-7257FE285AE4}"/>
                                            </p:graphic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6">
                                            <p:graphicEl>
                                              <a:dgm id="{9237072D-598D-42F0-B447-95926414A11F}"/>
                                            </p:graphicEl>
                                          </p:spTgt>
                                        </p:tgtEl>
                                        <p:attrNameLst>
                                          <p:attrName>style.visibility</p:attrName>
                                        </p:attrNameLst>
                                      </p:cBhvr>
                                      <p:to>
                                        <p:strVal val="visible"/>
                                      </p:to>
                                    </p:set>
                                    <p:anim calcmode="lin" valueType="num">
                                      <p:cBhvr additive="base">
                                        <p:cTn id="91" dur="500" fill="hold"/>
                                        <p:tgtEl>
                                          <p:spTgt spid="6">
                                            <p:graphicEl>
                                              <a:dgm id="{9237072D-598D-42F0-B447-95926414A11F}"/>
                                            </p:graphic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6">
                                            <p:graphicEl>
                                              <a:dgm id="{9237072D-598D-42F0-B447-95926414A11F}"/>
                                            </p:graphic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6">
                                            <p:graphicEl>
                                              <a:dgm id="{655B7931-FC8F-4083-B4FE-4B6B777CED6D}"/>
                                            </p:graphicEl>
                                          </p:spTgt>
                                        </p:tgtEl>
                                        <p:attrNameLst>
                                          <p:attrName>style.visibility</p:attrName>
                                        </p:attrNameLst>
                                      </p:cBhvr>
                                      <p:to>
                                        <p:strVal val="visible"/>
                                      </p:to>
                                    </p:set>
                                    <p:anim calcmode="lin" valueType="num">
                                      <p:cBhvr additive="base">
                                        <p:cTn id="97" dur="500" fill="hold"/>
                                        <p:tgtEl>
                                          <p:spTgt spid="6">
                                            <p:graphicEl>
                                              <a:dgm id="{655B7931-FC8F-4083-B4FE-4B6B777CED6D}"/>
                                            </p:graphicEl>
                                          </p:spTgt>
                                        </p:tgtEl>
                                        <p:attrNameLst>
                                          <p:attrName>ppt_x</p:attrName>
                                        </p:attrNameLst>
                                      </p:cBhvr>
                                      <p:tavLst>
                                        <p:tav tm="0">
                                          <p:val>
                                            <p:strVal val="1+#ppt_w/2"/>
                                          </p:val>
                                        </p:tav>
                                        <p:tav tm="100000">
                                          <p:val>
                                            <p:strVal val="#ppt_x"/>
                                          </p:val>
                                        </p:tav>
                                      </p:tavLst>
                                    </p:anim>
                                    <p:anim calcmode="lin" valueType="num">
                                      <p:cBhvr additive="base">
                                        <p:cTn id="98" dur="500" fill="hold"/>
                                        <p:tgtEl>
                                          <p:spTgt spid="6">
                                            <p:graphicEl>
                                              <a:dgm id="{655B7931-FC8F-4083-B4FE-4B6B777CED6D}"/>
                                            </p:graphic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6">
                                            <p:graphicEl>
                                              <a:dgm id="{4088E2C2-FB4B-4F21-AF39-1FF02FCE8D80}"/>
                                            </p:graphicEl>
                                          </p:spTgt>
                                        </p:tgtEl>
                                        <p:attrNameLst>
                                          <p:attrName>style.visibility</p:attrName>
                                        </p:attrNameLst>
                                      </p:cBhvr>
                                      <p:to>
                                        <p:strVal val="visible"/>
                                      </p:to>
                                    </p:set>
                                    <p:anim calcmode="lin" valueType="num">
                                      <p:cBhvr additive="base">
                                        <p:cTn id="103" dur="500" fill="hold"/>
                                        <p:tgtEl>
                                          <p:spTgt spid="6">
                                            <p:graphicEl>
                                              <a:dgm id="{4088E2C2-FB4B-4F21-AF39-1FF02FCE8D80}"/>
                                            </p:graphic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6">
                                            <p:graphicEl>
                                              <a:dgm id="{4088E2C2-FB4B-4F21-AF39-1FF02FCE8D80}"/>
                                            </p:graphicEl>
                                          </p:spTgt>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6">
                                            <p:graphicEl>
                                              <a:dgm id="{D19C8854-EA12-4CFE-B548-906D0F324D6D}"/>
                                            </p:graphicEl>
                                          </p:spTgt>
                                        </p:tgtEl>
                                        <p:attrNameLst>
                                          <p:attrName>style.visibility</p:attrName>
                                        </p:attrNameLst>
                                      </p:cBhvr>
                                      <p:to>
                                        <p:strVal val="visible"/>
                                      </p:to>
                                    </p:set>
                                    <p:anim calcmode="lin" valueType="num">
                                      <p:cBhvr additive="base">
                                        <p:cTn id="109" dur="500" fill="hold"/>
                                        <p:tgtEl>
                                          <p:spTgt spid="6">
                                            <p:graphicEl>
                                              <a:dgm id="{D19C8854-EA12-4CFE-B548-906D0F324D6D}"/>
                                            </p:graphic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6">
                                            <p:graphicEl>
                                              <a:dgm id="{D19C8854-EA12-4CFE-B548-906D0F324D6D}"/>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
          <a:stretch>
            <a:fillRect/>
          </a:stretch>
        </p:blipFill>
        <p:spPr>
          <a:xfrm>
            <a:off x="-1" y="-15925"/>
            <a:ext cx="3711389" cy="6873925"/>
          </a:xfrm>
          <a:prstGeom prst="rect">
            <a:avLst/>
          </a:prstGeom>
        </p:spPr>
      </p:pic>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1388" y="935631"/>
            <a:ext cx="8574742" cy="5922369"/>
          </a:xfrm>
          <a:prstGeom prst="rect">
            <a:avLst/>
          </a:prstGeom>
        </p:spPr>
      </p:pic>
      <p:sp>
        <p:nvSpPr>
          <p:cNvPr id="8" name="Rectangle 7"/>
          <p:cNvSpPr/>
          <p:nvPr/>
        </p:nvSpPr>
        <p:spPr>
          <a:xfrm>
            <a:off x="4206272" y="1682790"/>
            <a:ext cx="7402797" cy="3785652"/>
          </a:xfrm>
          <a:prstGeom prst="rect">
            <a:avLst/>
          </a:prstGeom>
        </p:spPr>
        <p:txBody>
          <a:bodyPr wrap="square">
            <a:spAutoFit/>
          </a:bodyPr>
          <a:lstStyle/>
          <a:p>
            <a:pPr algn="ctr" rtl="1"/>
            <a:r>
              <a:rPr lang="ar-DZ" sz="2000" dirty="0"/>
              <a:t>أصبحت السياحة والفندقة من أهم القطاعات الاقتصادية التي تعتمد على التسويق كوسيلة أساسية لجذب الزبائن وتعزيز التجربة السياحية. وفي ظل التطور المتسارع في أذواق المستهلكين وتغير أنماطهم الشرائية، برز مفهوم التسويق الوردي كأحد الاتجاهات الحديثة في عالم التسويق، الذي يهدف إلى توجيه المنتجات والخدمات نحو المرأة باعتبارها فاعلاً أساسياً في اتخاذ القرار السياحي </a:t>
            </a:r>
            <a:r>
              <a:rPr lang="ar-DZ" sz="2000" dirty="0" err="1"/>
              <a:t>والاستهلاكي.ففي</a:t>
            </a:r>
            <a:r>
              <a:rPr lang="ar-DZ" sz="2000" dirty="0"/>
              <a:t> السياحة والفندقة على وجه الخصوص، باتت المؤسسات تدرك أهمية مخاطبة المرأة بطريقة تتناسب مع احتياجاتها، ميولها، وتطلعاتها، من خلال تصميم خدمات راقية وآمنة، وتوفير تجارب مميزة تراعي الجانب الجمالي والعاطفي </a:t>
            </a:r>
            <a:r>
              <a:rPr lang="ar-DZ" sz="2000" dirty="0" err="1"/>
              <a:t>للزبونة.ويمثل</a:t>
            </a:r>
            <a:r>
              <a:rPr lang="ar-DZ" sz="2000" dirty="0"/>
              <a:t> التسويق الوردي في هذا السياق استراتيجية فعالة لتعزيز الولاء السياحي والفندقي، لأنه يقوم على بناء علاقة إنسانية وعاطفية بين المؤسسة والعميلة، تتجاوز مجرد الترويج إلى خلق تجربة متكاملة ترتكز على الراحة، الأمان، والجاذبية. وبالتالي، فإن اعتماد هذا النوع من التسويق يُعد خطوة نحو تحقيق التميز التنافسي وجذب شريحة واسعة من الزبائن في السوق السياحي العالمي.</a:t>
            </a:r>
            <a:endParaRPr lang="ar-DZ" sz="2000" dirty="0"/>
          </a:p>
        </p:txBody>
      </p:sp>
      <p:grpSp>
        <p:nvGrpSpPr>
          <p:cNvPr id="9" name="Groupe 8"/>
          <p:cNvGrpSpPr/>
          <p:nvPr/>
        </p:nvGrpSpPr>
        <p:grpSpPr>
          <a:xfrm>
            <a:off x="4700032" y="39069"/>
            <a:ext cx="5068866" cy="896562"/>
            <a:chOff x="3308420" y="219544"/>
            <a:chExt cx="5068866" cy="896562"/>
          </a:xfrm>
        </p:grpSpPr>
        <p:sp>
          <p:nvSpPr>
            <p:cNvPr id="10"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FFCCCC"/>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 name="Titre 1"/>
            <p:cNvSpPr txBox="1"/>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b="1" dirty="0" smtClean="0"/>
                <a:t>مقدمة</a:t>
              </a:r>
              <a:endParaRPr lang="fr-FR" b="1" dirty="0"/>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strVal val="#ppt_w+.3"/>
                                          </p:val>
                                        </p:tav>
                                        <p:tav tm="100000">
                                          <p:val>
                                            <p:strVal val="#ppt_w"/>
                                          </p:val>
                                        </p:tav>
                                      </p:tavLst>
                                    </p:anim>
                                    <p:anim calcmode="lin" valueType="num">
                                      <p:cBhvr>
                                        <p:cTn id="13" dur="750" fill="hold"/>
                                        <p:tgtEl>
                                          <p:spTgt spid="9"/>
                                        </p:tgtEl>
                                        <p:attrNameLst>
                                          <p:attrName>ppt_h</p:attrName>
                                        </p:attrNameLst>
                                      </p:cBhvr>
                                      <p:tavLst>
                                        <p:tav tm="0">
                                          <p:val>
                                            <p:strVal val="#ppt_h"/>
                                          </p:val>
                                        </p:tav>
                                        <p:tav tm="100000">
                                          <p:val>
                                            <p:strVal val="#ppt_h"/>
                                          </p:val>
                                        </p:tav>
                                      </p:tavLst>
                                    </p:anim>
                                    <p:animEffect transition="in" filter="fade">
                                      <p:cBhvr>
                                        <p:cTn id="14" dur="750"/>
                                        <p:tgtEl>
                                          <p:spTgt spid="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329186" y="-166187"/>
            <a:ext cx="6209628" cy="7172287"/>
            <a:chOff x="-402159" y="-109514"/>
            <a:chExt cx="6209628" cy="7172287"/>
          </a:xfrm>
        </p:grpSpPr>
        <p:pic>
          <p:nvPicPr>
            <p:cNvPr id="2" name="Google Shape;2896;p29"/>
            <p:cNvPicPr preferRelativeResize="0"/>
            <p:nvPr/>
          </p:nvPicPr>
          <p:blipFill rotWithShape="1">
            <a:blip r:embed="rId1">
              <a:duotone>
                <a:schemeClr val="accent2">
                  <a:shade val="45000"/>
                  <a:satMod val="135000"/>
                </a:schemeClr>
                <a:prstClr val="white"/>
              </a:duotone>
            </a:blip>
            <a:srcRect l="4334" t="5990" r="4978" b="3100"/>
            <a:stretch>
              <a:fillRect/>
            </a:stretch>
          </p:blipFill>
          <p:spPr>
            <a:xfrm rot="1018040">
              <a:off x="-402159" y="-109514"/>
              <a:ext cx="6209628" cy="7172287"/>
            </a:xfrm>
            <a:prstGeom prst="rect">
              <a:avLst/>
            </a:prstGeom>
            <a:noFill/>
            <a:ln>
              <a:noFill/>
            </a:ln>
          </p:spPr>
        </p:pic>
        <p:sp>
          <p:nvSpPr>
            <p:cNvPr id="3" name="Titre 1"/>
            <p:cNvSpPr txBox="1"/>
            <p:nvPr/>
          </p:nvSpPr>
          <p:spPr>
            <a:xfrm>
              <a:off x="562380" y="2469230"/>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sz="7200" b="1" dirty="0" smtClean="0"/>
                <a:t>إشكالية</a:t>
              </a:r>
              <a:endParaRPr lang="ar-DZ" sz="7200" b="1" dirty="0" smtClean="0"/>
            </a:p>
            <a:p>
              <a:pPr algn="ctr" rtl="1"/>
              <a:r>
                <a:rPr lang="ar-DZ" sz="7200" b="1" dirty="0" smtClean="0"/>
                <a:t> الدراسة</a:t>
              </a:r>
              <a:endParaRPr lang="fr-FR" sz="7200" b="1" dirty="0"/>
            </a:p>
          </p:txBody>
        </p:sp>
      </p:grpSp>
      <p:sp>
        <p:nvSpPr>
          <p:cNvPr id="4" name="Google Shape;430;p40"/>
          <p:cNvSpPr txBox="1"/>
          <p:nvPr/>
        </p:nvSpPr>
        <p:spPr>
          <a:xfrm>
            <a:off x="5523068" y="497602"/>
            <a:ext cx="6289357" cy="5583158"/>
          </a:xfrm>
          <a:prstGeom prst="roundRect">
            <a:avLst/>
          </a:prstGeom>
          <a:ln w="57150"/>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rtl="1">
              <a:lnSpc>
                <a:spcPct val="107000"/>
              </a:lnSpc>
              <a:spcAft>
                <a:spcPts val="800"/>
              </a:spcAft>
              <a:buNone/>
            </a:pPr>
            <a:endParaRPr lang="ar-DZ" sz="4400" dirty="0" smtClean="0">
              <a:solidFill>
                <a:srgbClr val="000000"/>
              </a:solidFill>
              <a:latin typeface="Calibri" panose="020F0502020204030204" pitchFamily="34" charset="0"/>
              <a:ea typeface="Calibri" panose="020F0502020204030204" pitchFamily="34" charset="0"/>
              <a:cs typeface="Simplified Arabic" panose="02020603050405020304" pitchFamily="18" charset="-78"/>
            </a:endParaRPr>
          </a:p>
          <a:p>
            <a:pPr indent="0" algn="ctr" rtl="1">
              <a:lnSpc>
                <a:spcPct val="107000"/>
              </a:lnSpc>
              <a:spcAft>
                <a:spcPts val="800"/>
              </a:spcAft>
              <a:buNone/>
            </a:pPr>
            <a:r>
              <a:rPr lang="ar-SA" sz="4400" dirty="0" smtClean="0">
                <a:solidFill>
                  <a:srgbClr val="000000"/>
                </a:solidFill>
                <a:latin typeface="Calibri" panose="020F0502020204030204" pitchFamily="34" charset="0"/>
                <a:ea typeface="Calibri" panose="020F0502020204030204" pitchFamily="34" charset="0"/>
                <a:cs typeface="Simplified Arabic" panose="02020603050405020304" pitchFamily="18" charset="-78"/>
              </a:rPr>
              <a:t>من </a:t>
            </a:r>
            <a:r>
              <a:rPr lang="ar-SA" sz="44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خلال هذا المنطلق نطرح الإشكالية التالية : </a:t>
            </a:r>
            <a:endParaRPr lang="ar-SA" sz="4400" dirty="0">
              <a:solidFill>
                <a:srgbClr val="000000"/>
              </a:solidFill>
              <a:latin typeface="Calibri" panose="020F0502020204030204" pitchFamily="34" charset="0"/>
              <a:ea typeface="Calibri" panose="020F0502020204030204" pitchFamily="34" charset="0"/>
              <a:cs typeface="Simplified Arabic" panose="02020603050405020304" pitchFamily="18" charset="-78"/>
            </a:endParaRPr>
          </a:p>
          <a:p>
            <a:pPr indent="0" algn="ctr" rtl="1">
              <a:lnSpc>
                <a:spcPct val="107000"/>
              </a:lnSpc>
              <a:spcAft>
                <a:spcPts val="800"/>
              </a:spcAft>
              <a:buNone/>
            </a:pPr>
            <a:r>
              <a:rPr lang="ar-SA" sz="4400" b="1"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 ما هو </a:t>
            </a:r>
            <a:r>
              <a:rPr lang="ar-DZ" sz="4400" b="1" dirty="0" smtClean="0">
                <a:solidFill>
                  <a:srgbClr val="000000"/>
                </a:solidFill>
                <a:latin typeface="Calibri" panose="020F0502020204030204" pitchFamily="34" charset="0"/>
                <a:ea typeface="Calibri" panose="020F0502020204030204" pitchFamily="34" charset="0"/>
                <a:cs typeface="Simplified Arabic" panose="02020603050405020304" pitchFamily="18" charset="-78"/>
              </a:rPr>
              <a:t>واقع التسويق الوردي في قطاع السياحة والفندقة </a:t>
            </a:r>
            <a:r>
              <a:rPr lang="ar-SA" sz="4400" b="1" dirty="0" smtClean="0">
                <a:solidFill>
                  <a:srgbClr val="000000"/>
                </a:solidFill>
                <a:latin typeface="Calibri" panose="020F0502020204030204" pitchFamily="34" charset="0"/>
                <a:ea typeface="Calibri" panose="020F0502020204030204" pitchFamily="34" charset="0"/>
                <a:cs typeface="Simplified Arabic" panose="02020603050405020304" pitchFamily="18" charset="-78"/>
              </a:rPr>
              <a:t>؟</a:t>
            </a:r>
            <a:endParaRPr lang="fr-FR" sz="3600" dirty="0">
              <a:latin typeface="Simplified Arabic" panose="02020603050405020304" pitchFamily="18" charset="-78"/>
              <a:cs typeface="Simplified Arabic" panose="02020603050405020304" pitchFamily="18" charset="-78"/>
            </a:endParaRPr>
          </a:p>
        </p:txBody>
      </p:sp>
      <p:pic>
        <p:nvPicPr>
          <p:cNvPr id="5" name="Picture 6" descr="https://i.pinimg.com/originals/0f/10/78/0f1078b02f5041f8c22872cad38a36b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595411" y="-166187"/>
            <a:ext cx="3524250" cy="20085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s://i.pinimg.com/originals/df/b5/b3/dfb5b303202fb5d0930b92728232a4a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24950" y="4925265"/>
            <a:ext cx="3333750" cy="24306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70050" y="918038"/>
            <a:ext cx="4807004" cy="5016758"/>
          </a:xfrm>
          <a:prstGeom prst="rect">
            <a:avLst/>
          </a:prstGeom>
        </p:spPr>
        <p:txBody>
          <a:bodyPr wrap="square">
            <a:spAutoFit/>
          </a:bodyPr>
          <a:lstStyle/>
          <a:p>
            <a:pPr algn="ctr" rtl="1">
              <a:spcAft>
                <a:spcPts val="800"/>
              </a:spcAft>
            </a:pPr>
            <a:r>
              <a:rPr lang="ar-DZ" sz="8000" b="1" dirty="0">
                <a:latin typeface="Calibri" panose="020F0502020204030204" pitchFamily="34" charset="0"/>
                <a:ea typeface="Calibri" panose="020F0502020204030204" pitchFamily="34" charset="0"/>
                <a:cs typeface="Traditional Arabic" panose="02020603050405020304" pitchFamily="18" charset="-78"/>
              </a:rPr>
              <a:t>المبحث الأول : مفاهيم عامة حول </a:t>
            </a:r>
            <a:r>
              <a:rPr lang="ar-DZ" sz="8000" b="1" dirty="0" smtClean="0">
                <a:latin typeface="Calibri" panose="020F0502020204030204" pitchFamily="34" charset="0"/>
                <a:ea typeface="Calibri" panose="020F0502020204030204" pitchFamily="34" charset="0"/>
                <a:cs typeface="Traditional Arabic" panose="02020603050405020304" pitchFamily="18" charset="-78"/>
              </a:rPr>
              <a:t>التسويق الوردي</a:t>
            </a:r>
            <a:endParaRPr lang="ar-DZ" sz="8000" b="1" dirty="0" smtClean="0">
              <a:latin typeface="Calibri" panose="020F0502020204030204" pitchFamily="34" charset="0"/>
              <a:ea typeface="Calibri" panose="020F0502020204030204" pitchFamily="34" charset="0"/>
              <a:cs typeface="Traditional Arabic" panose="02020603050405020304" pitchFamily="18" charset="-78"/>
            </a:endParaRPr>
          </a:p>
        </p:txBody>
      </p:sp>
      <p:pic>
        <p:nvPicPr>
          <p:cNvPr id="3" name="Image 2"/>
          <p:cNvPicPr>
            <a:picLocks noChangeAspect="1"/>
          </p:cNvPicPr>
          <p:nvPr/>
        </p:nvPicPr>
        <p:blipFill>
          <a:blip r:embed="rId1"/>
          <a:stretch>
            <a:fillRect/>
          </a:stretch>
        </p:blipFill>
        <p:spPr>
          <a:xfrm>
            <a:off x="0" y="0"/>
            <a:ext cx="6096000" cy="6858000"/>
          </a:xfrm>
          <a:prstGeom prst="rect">
            <a:avLst/>
          </a:prstGeom>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52455" y="1497347"/>
            <a:ext cx="6372507" cy="4439292"/>
          </a:xfrm>
          <a:prstGeom prst="rect">
            <a:avLst/>
          </a:prstGeom>
        </p:spPr>
        <p:txBody>
          <a:bodyPr wrap="square">
            <a:spAutoFit/>
          </a:bodyPr>
          <a:lstStyle/>
          <a:p>
            <a:pPr algn="just" rtl="1">
              <a:lnSpc>
                <a:spcPct val="107000"/>
              </a:lnSpc>
              <a:spcAft>
                <a:spcPts val="800"/>
              </a:spcAft>
            </a:pPr>
            <a:r>
              <a:rPr lang="ar-DZ" sz="4400" b="1" i="1" dirty="0" smtClean="0">
                <a:latin typeface="Calibri" panose="020F0502020204030204" pitchFamily="34" charset="0"/>
                <a:ea typeface="Calibri" panose="020F0502020204030204" pitchFamily="34" charset="0"/>
                <a:cs typeface="Traditional Arabic" panose="02020603050405020304" pitchFamily="18" charset="-78"/>
              </a:rPr>
              <a:t>يمكن </a:t>
            </a:r>
            <a:r>
              <a:rPr lang="ar-SA" sz="4400" b="1" i="1" dirty="0" smtClean="0">
                <a:latin typeface="Calibri" panose="020F0502020204030204" pitchFamily="34" charset="0"/>
                <a:ea typeface="Calibri" panose="020F0502020204030204" pitchFamily="34" charset="0"/>
                <a:cs typeface="Traditional Arabic" panose="02020603050405020304" pitchFamily="18" charset="-78"/>
              </a:rPr>
              <a:t>تعريف </a:t>
            </a:r>
            <a:r>
              <a:rPr lang="ar-SA" sz="4400" b="1" i="1" dirty="0">
                <a:latin typeface="Calibri" panose="020F0502020204030204" pitchFamily="34" charset="0"/>
                <a:ea typeface="Calibri" panose="020F0502020204030204" pitchFamily="34" charset="0"/>
                <a:cs typeface="Traditional Arabic" panose="02020603050405020304" pitchFamily="18" charset="-78"/>
              </a:rPr>
              <a:t>التسويق الوردي على أنه:" الجهود التسويقية فعالة التي تسعى إلى تحقيق حاجات ورغبات النساء من المنتجات عن طريق جمع المعلومات التسويقية بما يتناسب مع اتجاهاتهن وأذواقهن." </a:t>
            </a:r>
            <a:endParaRPr lang="fr-FR" sz="2800" b="1" i="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Demi-cadre 6"/>
          <p:cNvSpPr/>
          <p:nvPr/>
        </p:nvSpPr>
        <p:spPr>
          <a:xfrm>
            <a:off x="4821763" y="1471244"/>
            <a:ext cx="569843" cy="421572"/>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Demi-cadre 7"/>
          <p:cNvSpPr/>
          <p:nvPr/>
        </p:nvSpPr>
        <p:spPr>
          <a:xfrm rot="10800000">
            <a:off x="11537057" y="5829274"/>
            <a:ext cx="534743" cy="421572"/>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Demi-cadre 8"/>
          <p:cNvSpPr/>
          <p:nvPr/>
        </p:nvSpPr>
        <p:spPr>
          <a:xfrm rot="5400000">
            <a:off x="11431601" y="1203872"/>
            <a:ext cx="569843" cy="534743"/>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Demi-cadre 9"/>
          <p:cNvSpPr/>
          <p:nvPr/>
        </p:nvSpPr>
        <p:spPr>
          <a:xfrm rot="16200000">
            <a:off x="4803878" y="5442297"/>
            <a:ext cx="569843" cy="534073"/>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0" name="Groupe 9"/>
          <p:cNvGrpSpPr/>
          <p:nvPr/>
        </p:nvGrpSpPr>
        <p:grpSpPr>
          <a:xfrm>
            <a:off x="4698962" y="134248"/>
            <a:ext cx="7105466" cy="896562"/>
            <a:chOff x="3308420" y="219544"/>
            <a:chExt cx="5068866" cy="896562"/>
          </a:xfrm>
        </p:grpSpPr>
        <p:sp>
          <p:nvSpPr>
            <p:cNvPr id="11"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FFCCCC"/>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 name="Titre 1"/>
            <p:cNvSpPr txBox="1"/>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b="1" dirty="0" smtClean="0"/>
                <a:t>تعريف التسويق الوردي</a:t>
              </a:r>
              <a:endParaRPr lang="fr-FR" b="1" dirty="0"/>
            </a:p>
          </p:txBody>
        </p:sp>
      </p:grpSp>
      <p:pic>
        <p:nvPicPr>
          <p:cNvPr id="3" name="Image 2"/>
          <p:cNvPicPr>
            <a:picLocks noChangeAspect="1"/>
          </p:cNvPicPr>
          <p:nvPr/>
        </p:nvPicPr>
        <p:blipFill>
          <a:blip r:embed="rId1"/>
          <a:stretch>
            <a:fillRect/>
          </a:stretch>
        </p:blipFill>
        <p:spPr>
          <a:xfrm>
            <a:off x="0" y="0"/>
            <a:ext cx="4641006" cy="685800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3"/>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1"/>
          <a:stretch>
            <a:fillRect/>
          </a:stretch>
        </p:blipFill>
        <p:spPr>
          <a:xfrm>
            <a:off x="1" y="0"/>
            <a:ext cx="12192000" cy="6858000"/>
          </a:xfrm>
          <a:prstGeom prst="rect">
            <a:avLst/>
          </a:prstGeom>
        </p:spPr>
      </p:pic>
      <p:grpSp>
        <p:nvGrpSpPr>
          <p:cNvPr id="10" name="Groupe 9"/>
          <p:cNvGrpSpPr/>
          <p:nvPr/>
        </p:nvGrpSpPr>
        <p:grpSpPr>
          <a:xfrm>
            <a:off x="2350471" y="478155"/>
            <a:ext cx="7105466" cy="896562"/>
            <a:chOff x="3308420" y="219544"/>
            <a:chExt cx="5068866" cy="896562"/>
          </a:xfrm>
        </p:grpSpPr>
        <p:sp>
          <p:nvSpPr>
            <p:cNvPr id="11"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FFCCCC"/>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 name="Titre 1"/>
            <p:cNvSpPr txBox="1"/>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b="1" dirty="0"/>
                <a:t>أهمية التسويق الوردي</a:t>
              </a:r>
              <a:endParaRPr lang="fr-FR" b="1" dirty="0"/>
            </a:p>
          </p:txBody>
        </p:sp>
      </p:grpSp>
      <p:graphicFrame>
        <p:nvGraphicFramePr>
          <p:cNvPr id="5" name="Diagramme 4"/>
          <p:cNvGraphicFramePr/>
          <p:nvPr/>
        </p:nvGraphicFramePr>
        <p:xfrm>
          <a:off x="1" y="1836271"/>
          <a:ext cx="11815011" cy="4660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3"/>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5">
                                            <p:graphicEl>
                                              <a:dgm id="{EF260A9B-2854-4528-965D-222F033CDA71}"/>
                                            </p:graphicEl>
                                          </p:spTgt>
                                        </p:tgtEl>
                                        <p:attrNameLst>
                                          <p:attrName>style.visibility</p:attrName>
                                        </p:attrNameLst>
                                      </p:cBhvr>
                                      <p:to>
                                        <p:strVal val="visible"/>
                                      </p:to>
                                    </p:set>
                                    <p:anim calcmode="lin" valueType="num">
                                      <p:cBhvr additive="base">
                                        <p:cTn id="14" dur="500" fill="hold"/>
                                        <p:tgtEl>
                                          <p:spTgt spid="5">
                                            <p:graphicEl>
                                              <a:dgm id="{EF260A9B-2854-4528-965D-222F033CDA71}"/>
                                            </p:graphic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5">
                                            <p:graphicEl>
                                              <a:dgm id="{EF260A9B-2854-4528-965D-222F033CDA71}"/>
                                            </p:graphic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5">
                                            <p:graphicEl>
                                              <a:dgm id="{252FA044-7F4F-4698-AA63-7546262F9A3E}"/>
                                            </p:graphicEl>
                                          </p:spTgt>
                                        </p:tgtEl>
                                        <p:attrNameLst>
                                          <p:attrName>style.visibility</p:attrName>
                                        </p:attrNameLst>
                                      </p:cBhvr>
                                      <p:to>
                                        <p:strVal val="visible"/>
                                      </p:to>
                                    </p:set>
                                    <p:anim calcmode="lin" valueType="num">
                                      <p:cBhvr additive="base">
                                        <p:cTn id="20" dur="500" fill="hold"/>
                                        <p:tgtEl>
                                          <p:spTgt spid="5">
                                            <p:graphicEl>
                                              <a:dgm id="{252FA044-7F4F-4698-AA63-7546262F9A3E}"/>
                                            </p:graphic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5">
                                            <p:graphicEl>
                                              <a:dgm id="{252FA044-7F4F-4698-AA63-7546262F9A3E}"/>
                                            </p:graphic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5">
                                            <p:graphicEl>
                                              <a:dgm id="{D91F5D9F-BD79-47F4-B411-E07CDD791EED}"/>
                                            </p:graphicEl>
                                          </p:spTgt>
                                        </p:tgtEl>
                                        <p:attrNameLst>
                                          <p:attrName>style.visibility</p:attrName>
                                        </p:attrNameLst>
                                      </p:cBhvr>
                                      <p:to>
                                        <p:strVal val="visible"/>
                                      </p:to>
                                    </p:set>
                                    <p:anim calcmode="lin" valueType="num">
                                      <p:cBhvr additive="base">
                                        <p:cTn id="26" dur="500" fill="hold"/>
                                        <p:tgtEl>
                                          <p:spTgt spid="5">
                                            <p:graphicEl>
                                              <a:dgm id="{D91F5D9F-BD79-47F4-B411-E07CDD791EED}"/>
                                            </p:graphic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5">
                                            <p:graphicEl>
                                              <a:dgm id="{D91F5D9F-BD79-47F4-B411-E07CDD791EED}"/>
                                            </p:graphic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5">
                                            <p:graphicEl>
                                              <a:dgm id="{6CE38605-AF96-4180-AB0A-C2F15A36106E}"/>
                                            </p:graphicEl>
                                          </p:spTgt>
                                        </p:tgtEl>
                                        <p:attrNameLst>
                                          <p:attrName>style.visibility</p:attrName>
                                        </p:attrNameLst>
                                      </p:cBhvr>
                                      <p:to>
                                        <p:strVal val="visible"/>
                                      </p:to>
                                    </p:set>
                                    <p:anim calcmode="lin" valueType="num">
                                      <p:cBhvr additive="base">
                                        <p:cTn id="32" dur="500" fill="hold"/>
                                        <p:tgtEl>
                                          <p:spTgt spid="5">
                                            <p:graphicEl>
                                              <a:dgm id="{6CE38605-AF96-4180-AB0A-C2F15A36106E}"/>
                                            </p:graphic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5">
                                            <p:graphicEl>
                                              <a:dgm id="{6CE38605-AF96-4180-AB0A-C2F15A36106E}"/>
                                            </p:graphic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5">
                                            <p:graphicEl>
                                              <a:dgm id="{AC4024F4-211F-4FF5-9419-8285B6D2E4C9}"/>
                                            </p:graphicEl>
                                          </p:spTgt>
                                        </p:tgtEl>
                                        <p:attrNameLst>
                                          <p:attrName>style.visibility</p:attrName>
                                        </p:attrNameLst>
                                      </p:cBhvr>
                                      <p:to>
                                        <p:strVal val="visible"/>
                                      </p:to>
                                    </p:set>
                                    <p:anim calcmode="lin" valueType="num">
                                      <p:cBhvr additive="base">
                                        <p:cTn id="38" dur="500" fill="hold"/>
                                        <p:tgtEl>
                                          <p:spTgt spid="5">
                                            <p:graphicEl>
                                              <a:dgm id="{AC4024F4-211F-4FF5-9419-8285B6D2E4C9}"/>
                                            </p:graphic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5">
                                            <p:graphicEl>
                                              <a:dgm id="{AC4024F4-211F-4FF5-9419-8285B6D2E4C9}"/>
                                            </p:graphic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5">
                                            <p:graphicEl>
                                              <a:dgm id="{82BA9CD5-EA2C-4EA9-8784-B88558CF2F5E}"/>
                                            </p:graphicEl>
                                          </p:spTgt>
                                        </p:tgtEl>
                                        <p:attrNameLst>
                                          <p:attrName>style.visibility</p:attrName>
                                        </p:attrNameLst>
                                      </p:cBhvr>
                                      <p:to>
                                        <p:strVal val="visible"/>
                                      </p:to>
                                    </p:set>
                                    <p:anim calcmode="lin" valueType="num">
                                      <p:cBhvr additive="base">
                                        <p:cTn id="44" dur="500" fill="hold"/>
                                        <p:tgtEl>
                                          <p:spTgt spid="5">
                                            <p:graphicEl>
                                              <a:dgm id="{82BA9CD5-EA2C-4EA9-8784-B88558CF2F5E}"/>
                                            </p:graphic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5">
                                            <p:graphicEl>
                                              <a:dgm id="{82BA9CD5-EA2C-4EA9-8784-B88558CF2F5E}"/>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التسويق الوردي - ما هو؟ وكيف تسوق للمرأة؟ - Marketing Dot Limite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e 9"/>
          <p:cNvGrpSpPr/>
          <p:nvPr/>
        </p:nvGrpSpPr>
        <p:grpSpPr>
          <a:xfrm>
            <a:off x="1707776" y="95608"/>
            <a:ext cx="8625898" cy="896562"/>
            <a:chOff x="3308420" y="315152"/>
            <a:chExt cx="5068866" cy="896562"/>
          </a:xfrm>
        </p:grpSpPr>
        <p:sp>
          <p:nvSpPr>
            <p:cNvPr id="11" name="Google Shape;521;p27"/>
            <p:cNvSpPr/>
            <p:nvPr/>
          </p:nvSpPr>
          <p:spPr>
            <a:xfrm rot="10800000" flipH="1">
              <a:off x="3567362" y="315152"/>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FFCCCC"/>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 name="Titre 1"/>
            <p:cNvSpPr txBox="1"/>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b="1" dirty="0"/>
                <a:t>مبادئ التسويق الوردي </a:t>
              </a:r>
              <a:endParaRPr lang="fr-FR" b="1" dirty="0"/>
            </a:p>
          </p:txBody>
        </p:sp>
      </p:grpSp>
      <p:graphicFrame>
        <p:nvGraphicFramePr>
          <p:cNvPr id="5" name="Diagramme 4"/>
          <p:cNvGraphicFramePr/>
          <p:nvPr/>
        </p:nvGraphicFramePr>
        <p:xfrm>
          <a:off x="261257" y="1228582"/>
          <a:ext cx="11814629" cy="5346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3"/>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3" fill="hold" grpId="0" nodeType="clickEffect">
                                  <p:stCondLst>
                                    <p:cond delay="0"/>
                                  </p:stCondLst>
                                  <p:childTnLst>
                                    <p:set>
                                      <p:cBhvr>
                                        <p:cTn id="13" dur="1" fill="hold">
                                          <p:stCondLst>
                                            <p:cond delay="0"/>
                                          </p:stCondLst>
                                        </p:cTn>
                                        <p:tgtEl>
                                          <p:spTgt spid="5">
                                            <p:graphicEl>
                                              <a:dgm id="{D7D2A63D-E477-4210-8004-48DBB6932FD2}"/>
                                            </p:graphicEl>
                                          </p:spTgt>
                                        </p:tgtEl>
                                        <p:attrNameLst>
                                          <p:attrName>style.visibility</p:attrName>
                                        </p:attrNameLst>
                                      </p:cBhvr>
                                      <p:to>
                                        <p:strVal val="visible"/>
                                      </p:to>
                                    </p:set>
                                    <p:anim calcmode="lin" valueType="num">
                                      <p:cBhvr additive="base">
                                        <p:cTn id="14" dur="500" fill="hold"/>
                                        <p:tgtEl>
                                          <p:spTgt spid="5">
                                            <p:graphicEl>
                                              <a:dgm id="{D7D2A63D-E477-4210-8004-48DBB6932FD2}"/>
                                            </p:graphic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5">
                                            <p:graphicEl>
                                              <a:dgm id="{D7D2A63D-E477-4210-8004-48DBB6932FD2}"/>
                                            </p:graphicEl>
                                          </p:spTgt>
                                        </p:tgtEl>
                                        <p:attrNameLst>
                                          <p:attrName>ppt_y</p:attrName>
                                        </p:attrNameLst>
                                      </p:cBhvr>
                                      <p:tavLst>
                                        <p:tav tm="0">
                                          <p:val>
                                            <p:strVal val="0-#ppt_h/2"/>
                                          </p:val>
                                        </p:tav>
                                        <p:tav tm="100000">
                                          <p:val>
                                            <p:strVal val="#ppt_y"/>
                                          </p:val>
                                        </p:tav>
                                      </p:tavLst>
                                    </p:anim>
                                  </p:childTnLst>
                                </p:cTn>
                              </p:par>
                              <p:par>
                                <p:cTn id="16" presetID="2" presetClass="entr" presetSubtype="3" fill="hold" grpId="0" nodeType="withEffect">
                                  <p:stCondLst>
                                    <p:cond delay="0"/>
                                  </p:stCondLst>
                                  <p:childTnLst>
                                    <p:set>
                                      <p:cBhvr>
                                        <p:cTn id="17" dur="1" fill="hold">
                                          <p:stCondLst>
                                            <p:cond delay="0"/>
                                          </p:stCondLst>
                                        </p:cTn>
                                        <p:tgtEl>
                                          <p:spTgt spid="5">
                                            <p:graphicEl>
                                              <a:dgm id="{D9E260F3-4A61-4FD1-9985-6018DFF82D11}"/>
                                            </p:graphicEl>
                                          </p:spTgt>
                                        </p:tgtEl>
                                        <p:attrNameLst>
                                          <p:attrName>style.visibility</p:attrName>
                                        </p:attrNameLst>
                                      </p:cBhvr>
                                      <p:to>
                                        <p:strVal val="visible"/>
                                      </p:to>
                                    </p:set>
                                    <p:anim calcmode="lin" valueType="num">
                                      <p:cBhvr additive="base">
                                        <p:cTn id="18" dur="500" fill="hold"/>
                                        <p:tgtEl>
                                          <p:spTgt spid="5">
                                            <p:graphicEl>
                                              <a:dgm id="{D9E260F3-4A61-4FD1-9985-6018DFF82D11}"/>
                                            </p:graphic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5">
                                            <p:graphicEl>
                                              <a:dgm id="{D9E260F3-4A61-4FD1-9985-6018DFF82D11}"/>
                                            </p:graphicEl>
                                          </p:spTgt>
                                        </p:tgtEl>
                                        <p:attrNameLst>
                                          <p:attrName>ppt_y</p:attrName>
                                        </p:attrNameLst>
                                      </p:cBhvr>
                                      <p:tavLst>
                                        <p:tav tm="0">
                                          <p:val>
                                            <p:strVal val="0-#ppt_h/2"/>
                                          </p:val>
                                        </p:tav>
                                        <p:tav tm="100000">
                                          <p:val>
                                            <p:strVal val="#ppt_y"/>
                                          </p:val>
                                        </p:tav>
                                      </p:tavLst>
                                    </p:anim>
                                  </p:childTnLst>
                                </p:cTn>
                              </p:par>
                              <p:par>
                                <p:cTn id="20" presetID="2" presetClass="entr" presetSubtype="3" fill="hold" grpId="0" nodeType="withEffect">
                                  <p:stCondLst>
                                    <p:cond delay="0"/>
                                  </p:stCondLst>
                                  <p:childTnLst>
                                    <p:set>
                                      <p:cBhvr>
                                        <p:cTn id="21" dur="1" fill="hold">
                                          <p:stCondLst>
                                            <p:cond delay="0"/>
                                          </p:stCondLst>
                                        </p:cTn>
                                        <p:tgtEl>
                                          <p:spTgt spid="5">
                                            <p:graphicEl>
                                              <a:dgm id="{E5997707-B9AE-4C81-AE02-1BB7F5838310}"/>
                                            </p:graphicEl>
                                          </p:spTgt>
                                        </p:tgtEl>
                                        <p:attrNameLst>
                                          <p:attrName>style.visibility</p:attrName>
                                        </p:attrNameLst>
                                      </p:cBhvr>
                                      <p:to>
                                        <p:strVal val="visible"/>
                                      </p:to>
                                    </p:set>
                                    <p:anim calcmode="lin" valueType="num">
                                      <p:cBhvr additive="base">
                                        <p:cTn id="22" dur="500" fill="hold"/>
                                        <p:tgtEl>
                                          <p:spTgt spid="5">
                                            <p:graphicEl>
                                              <a:dgm id="{E5997707-B9AE-4C81-AE02-1BB7F5838310}"/>
                                            </p:graphic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5">
                                            <p:graphicEl>
                                              <a:dgm id="{E5997707-B9AE-4C81-AE02-1BB7F5838310}"/>
                                            </p:graphicEl>
                                          </p:spTgt>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3" fill="hold" grpId="0" nodeType="clickEffect">
                                  <p:stCondLst>
                                    <p:cond delay="0"/>
                                  </p:stCondLst>
                                  <p:childTnLst>
                                    <p:set>
                                      <p:cBhvr>
                                        <p:cTn id="27" dur="1" fill="hold">
                                          <p:stCondLst>
                                            <p:cond delay="0"/>
                                          </p:stCondLst>
                                        </p:cTn>
                                        <p:tgtEl>
                                          <p:spTgt spid="5">
                                            <p:graphicEl>
                                              <a:dgm id="{C910990B-9FCE-4C41-94CE-554D6CF2032C}"/>
                                            </p:graphicEl>
                                          </p:spTgt>
                                        </p:tgtEl>
                                        <p:attrNameLst>
                                          <p:attrName>style.visibility</p:attrName>
                                        </p:attrNameLst>
                                      </p:cBhvr>
                                      <p:to>
                                        <p:strVal val="visible"/>
                                      </p:to>
                                    </p:set>
                                    <p:anim calcmode="lin" valueType="num">
                                      <p:cBhvr additive="base">
                                        <p:cTn id="28" dur="500" fill="hold"/>
                                        <p:tgtEl>
                                          <p:spTgt spid="5">
                                            <p:graphicEl>
                                              <a:dgm id="{C910990B-9FCE-4C41-94CE-554D6CF2032C}"/>
                                            </p:graphic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5">
                                            <p:graphicEl>
                                              <a:dgm id="{C910990B-9FCE-4C41-94CE-554D6CF2032C}"/>
                                            </p:graphicEl>
                                          </p:spTgt>
                                        </p:tgtEl>
                                        <p:attrNameLst>
                                          <p:attrName>ppt_y</p:attrName>
                                        </p:attrNameLst>
                                      </p:cBhvr>
                                      <p:tavLst>
                                        <p:tav tm="0">
                                          <p:val>
                                            <p:strVal val="0-#ppt_h/2"/>
                                          </p:val>
                                        </p:tav>
                                        <p:tav tm="100000">
                                          <p:val>
                                            <p:strVal val="#ppt_y"/>
                                          </p:val>
                                        </p:tav>
                                      </p:tavLst>
                                    </p:anim>
                                  </p:childTnLst>
                                </p:cTn>
                              </p:par>
                              <p:par>
                                <p:cTn id="30" presetID="2" presetClass="entr" presetSubtype="3" fill="hold" grpId="0" nodeType="withEffect">
                                  <p:stCondLst>
                                    <p:cond delay="0"/>
                                  </p:stCondLst>
                                  <p:childTnLst>
                                    <p:set>
                                      <p:cBhvr>
                                        <p:cTn id="31" dur="1" fill="hold">
                                          <p:stCondLst>
                                            <p:cond delay="0"/>
                                          </p:stCondLst>
                                        </p:cTn>
                                        <p:tgtEl>
                                          <p:spTgt spid="5">
                                            <p:graphicEl>
                                              <a:dgm id="{83C06826-3A11-4259-80CD-BC0F7A0D49C3}"/>
                                            </p:graphicEl>
                                          </p:spTgt>
                                        </p:tgtEl>
                                        <p:attrNameLst>
                                          <p:attrName>style.visibility</p:attrName>
                                        </p:attrNameLst>
                                      </p:cBhvr>
                                      <p:to>
                                        <p:strVal val="visible"/>
                                      </p:to>
                                    </p:set>
                                    <p:anim calcmode="lin" valueType="num">
                                      <p:cBhvr additive="base">
                                        <p:cTn id="32" dur="500" fill="hold"/>
                                        <p:tgtEl>
                                          <p:spTgt spid="5">
                                            <p:graphicEl>
                                              <a:dgm id="{83C06826-3A11-4259-80CD-BC0F7A0D49C3}"/>
                                            </p:graphic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5">
                                            <p:graphicEl>
                                              <a:dgm id="{83C06826-3A11-4259-80CD-BC0F7A0D49C3}"/>
                                            </p:graphicEl>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3" fill="hold" grpId="0" nodeType="clickEffect">
                                  <p:stCondLst>
                                    <p:cond delay="0"/>
                                  </p:stCondLst>
                                  <p:childTnLst>
                                    <p:set>
                                      <p:cBhvr>
                                        <p:cTn id="37" dur="1" fill="hold">
                                          <p:stCondLst>
                                            <p:cond delay="0"/>
                                          </p:stCondLst>
                                        </p:cTn>
                                        <p:tgtEl>
                                          <p:spTgt spid="5">
                                            <p:graphicEl>
                                              <a:dgm id="{ADDB941F-3875-4F6E-8A77-3EDEE00066D4}"/>
                                            </p:graphicEl>
                                          </p:spTgt>
                                        </p:tgtEl>
                                        <p:attrNameLst>
                                          <p:attrName>style.visibility</p:attrName>
                                        </p:attrNameLst>
                                      </p:cBhvr>
                                      <p:to>
                                        <p:strVal val="visible"/>
                                      </p:to>
                                    </p:set>
                                    <p:anim calcmode="lin" valueType="num">
                                      <p:cBhvr additive="base">
                                        <p:cTn id="38" dur="500" fill="hold"/>
                                        <p:tgtEl>
                                          <p:spTgt spid="5">
                                            <p:graphicEl>
                                              <a:dgm id="{ADDB941F-3875-4F6E-8A77-3EDEE00066D4}"/>
                                            </p:graphic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5">
                                            <p:graphicEl>
                                              <a:dgm id="{ADDB941F-3875-4F6E-8A77-3EDEE00066D4}"/>
                                            </p:graphicEl>
                                          </p:spTgt>
                                        </p:tgtEl>
                                        <p:attrNameLst>
                                          <p:attrName>ppt_y</p:attrName>
                                        </p:attrNameLst>
                                      </p:cBhvr>
                                      <p:tavLst>
                                        <p:tav tm="0">
                                          <p:val>
                                            <p:strVal val="0-#ppt_h/2"/>
                                          </p:val>
                                        </p:tav>
                                        <p:tav tm="100000">
                                          <p:val>
                                            <p:strVal val="#ppt_y"/>
                                          </p:val>
                                        </p:tav>
                                      </p:tavLst>
                                    </p:anim>
                                  </p:childTnLst>
                                </p:cTn>
                              </p:par>
                              <p:par>
                                <p:cTn id="40" presetID="2" presetClass="entr" presetSubtype="3" fill="hold" grpId="0" nodeType="withEffect">
                                  <p:stCondLst>
                                    <p:cond delay="0"/>
                                  </p:stCondLst>
                                  <p:childTnLst>
                                    <p:set>
                                      <p:cBhvr>
                                        <p:cTn id="41" dur="1" fill="hold">
                                          <p:stCondLst>
                                            <p:cond delay="0"/>
                                          </p:stCondLst>
                                        </p:cTn>
                                        <p:tgtEl>
                                          <p:spTgt spid="5">
                                            <p:graphicEl>
                                              <a:dgm id="{B23B6C53-D151-4EEE-846D-6D2A61BF2136}"/>
                                            </p:graphicEl>
                                          </p:spTgt>
                                        </p:tgtEl>
                                        <p:attrNameLst>
                                          <p:attrName>style.visibility</p:attrName>
                                        </p:attrNameLst>
                                      </p:cBhvr>
                                      <p:to>
                                        <p:strVal val="visible"/>
                                      </p:to>
                                    </p:set>
                                    <p:anim calcmode="lin" valueType="num">
                                      <p:cBhvr additive="base">
                                        <p:cTn id="42" dur="500" fill="hold"/>
                                        <p:tgtEl>
                                          <p:spTgt spid="5">
                                            <p:graphicEl>
                                              <a:dgm id="{B23B6C53-D151-4EEE-846D-6D2A61BF2136}"/>
                                            </p:graphic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5">
                                            <p:graphicEl>
                                              <a:dgm id="{B23B6C53-D151-4EEE-846D-6D2A61BF2136}"/>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7839</Words>
  <Application>WPS Presentation</Application>
  <PresentationFormat>Grand écran</PresentationFormat>
  <Paragraphs>116</Paragraphs>
  <Slides>26</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Arial</vt:lpstr>
      <vt:lpstr>SimSun</vt:lpstr>
      <vt:lpstr>Wingdings</vt:lpstr>
      <vt:lpstr>Simplified Arabic</vt:lpstr>
      <vt:lpstr>Sakkal Majalla</vt:lpstr>
      <vt:lpstr>Arial Unicode MS</vt:lpstr>
      <vt:lpstr>Calibri</vt:lpstr>
      <vt:lpstr>Calibri</vt:lpstr>
      <vt:lpstr>Traditional Arabic</vt:lpstr>
      <vt:lpstr>Arial</vt:lpstr>
      <vt:lpstr>Microsoft YaHei</vt:lpstr>
      <vt:lpstr>Arial Unicode MS</vt:lpstr>
      <vt:lpstr>Calibri Light</vt:lpstr>
      <vt:lpstr>Times New Roman</vt:lpstr>
      <vt:lpstr>Thème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ELHADJ FAROUK</cp:lastModifiedBy>
  <cp:revision>72</cp:revision>
  <dcterms:created xsi:type="dcterms:W3CDTF">2023-03-12T17:19:00Z</dcterms:created>
  <dcterms:modified xsi:type="dcterms:W3CDTF">2025-10-30T17:46:46Z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E591FA7DC4BE434A8BB8662F618ED696_13</vt:lpwstr>
  </property>
  <property fmtid="{D5CDD505-2E9C-101B-9397-08002B2CF9AE}" pid="3" name="KSOProductBuildVer">
    <vt:lpwstr>1036-12.2.0.23131</vt:lpwstr>
  </property>
</Properties>
</file>