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69" r:id="rId2"/>
    <p:sldId id="257" r:id="rId3"/>
    <p:sldId id="259" r:id="rId4"/>
    <p:sldId id="261" r:id="rId5"/>
    <p:sldId id="258" r:id="rId6"/>
    <p:sldId id="263" r:id="rId7"/>
    <p:sldId id="262" r:id="rId8"/>
    <p:sldId id="265" r:id="rId9"/>
    <p:sldId id="266" r:id="rId10"/>
    <p:sldId id="270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00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6" autoAdjust="0"/>
    <p:restoredTop sz="94660"/>
  </p:normalViewPr>
  <p:slideViewPr>
    <p:cSldViewPr>
      <p:cViewPr varScale="1">
        <p:scale>
          <a:sx n="63" d="100"/>
          <a:sy n="63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4FC804-BFC2-4A67-814C-28094206AB18}" type="doc">
      <dgm:prSet loTypeId="urn:microsoft.com/office/officeart/2005/8/layout/hProcess11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8E951C-01CD-44BE-A3AF-D2706AA532AA}">
      <dgm:prSet phldrT="[Texte]" custT="1"/>
      <dgm:spPr/>
      <dgm:t>
        <a:bodyPr/>
        <a:lstStyle/>
        <a:p>
          <a:r>
            <a:rPr lang="ar-DZ" sz="2400" b="1" dirty="0"/>
            <a:t>المزايا الفنية</a:t>
          </a:r>
          <a:endParaRPr lang="fr-FR" sz="2400" b="1" dirty="0"/>
        </a:p>
      </dgm:t>
    </dgm:pt>
    <dgm:pt modelId="{7E018D9A-3D06-40B0-BFBC-FA649A515DF6}" type="parTrans" cxnId="{A8B91111-8FC4-4104-AA57-A8C6641EEA6F}">
      <dgm:prSet/>
      <dgm:spPr/>
      <dgm:t>
        <a:bodyPr/>
        <a:lstStyle/>
        <a:p>
          <a:endParaRPr lang="fr-FR"/>
        </a:p>
      </dgm:t>
    </dgm:pt>
    <dgm:pt modelId="{D508DA2B-A965-4D92-9092-5AAA04433AB9}" type="sibTrans" cxnId="{A8B91111-8FC4-4104-AA57-A8C6641EEA6F}">
      <dgm:prSet/>
      <dgm:spPr/>
      <dgm:t>
        <a:bodyPr/>
        <a:lstStyle/>
        <a:p>
          <a:endParaRPr lang="fr-FR"/>
        </a:p>
      </dgm:t>
    </dgm:pt>
    <dgm:pt modelId="{5A159E35-59EC-4C8B-BFAE-C876F8591CD6}">
      <dgm:prSet phldrT="[Texte]" custT="1"/>
      <dgm:spPr/>
      <dgm:t>
        <a:bodyPr/>
        <a:lstStyle/>
        <a:p>
          <a:r>
            <a:rPr lang="ar-DZ" sz="2000" b="1" dirty="0"/>
            <a:t>المزايا الخدماتية</a:t>
          </a:r>
          <a:endParaRPr lang="fr-FR" sz="2000" b="1" dirty="0"/>
        </a:p>
      </dgm:t>
    </dgm:pt>
    <dgm:pt modelId="{AA546DCE-096F-4A9C-813B-14F8D2276386}" type="parTrans" cxnId="{7274689E-CD0D-4318-A200-B0A97CE04858}">
      <dgm:prSet/>
      <dgm:spPr/>
      <dgm:t>
        <a:bodyPr/>
        <a:lstStyle/>
        <a:p>
          <a:endParaRPr lang="fr-FR"/>
        </a:p>
      </dgm:t>
    </dgm:pt>
    <dgm:pt modelId="{F5CEE979-E663-4B96-BC42-38BF77C0250F}" type="sibTrans" cxnId="{7274689E-CD0D-4318-A200-B0A97CE04858}">
      <dgm:prSet/>
      <dgm:spPr/>
      <dgm:t>
        <a:bodyPr/>
        <a:lstStyle/>
        <a:p>
          <a:endParaRPr lang="fr-FR"/>
        </a:p>
      </dgm:t>
    </dgm:pt>
    <dgm:pt modelId="{4B4E8257-F939-41EA-8D91-646EAE7382E3}">
      <dgm:prSet custT="1"/>
      <dgm:spPr/>
      <dgm:t>
        <a:bodyPr/>
        <a:lstStyle/>
        <a:p>
          <a:r>
            <a:rPr lang="ar-DZ" sz="2000" b="1" dirty="0"/>
            <a:t>المزايا الإجتماعية</a:t>
          </a:r>
          <a:endParaRPr lang="fr-FR" sz="2000" b="1" dirty="0"/>
        </a:p>
      </dgm:t>
    </dgm:pt>
    <dgm:pt modelId="{F60EB6FF-C964-4034-8268-4A19FBBC2E74}" type="parTrans" cxnId="{413C4B24-B75D-4355-BB49-7E35E4478BE5}">
      <dgm:prSet/>
      <dgm:spPr/>
      <dgm:t>
        <a:bodyPr/>
        <a:lstStyle/>
        <a:p>
          <a:endParaRPr lang="fr-FR"/>
        </a:p>
      </dgm:t>
    </dgm:pt>
    <dgm:pt modelId="{1719F742-C5C5-4E69-93AB-35B920A434C3}" type="sibTrans" cxnId="{413C4B24-B75D-4355-BB49-7E35E4478BE5}">
      <dgm:prSet/>
      <dgm:spPr/>
      <dgm:t>
        <a:bodyPr/>
        <a:lstStyle/>
        <a:p>
          <a:endParaRPr lang="fr-FR"/>
        </a:p>
      </dgm:t>
    </dgm:pt>
    <dgm:pt modelId="{18C8D56C-55C8-495F-BDC7-669841BCDB4F}">
      <dgm:prSet custT="1"/>
      <dgm:spPr/>
      <dgm:t>
        <a:bodyPr/>
        <a:lstStyle/>
        <a:p>
          <a:r>
            <a:rPr lang="ar-DZ" sz="2000" b="1" dirty="0"/>
            <a:t>المزايا الاقتصادية </a:t>
          </a:r>
          <a:endParaRPr lang="fr-FR" sz="2000" b="1" dirty="0"/>
        </a:p>
      </dgm:t>
    </dgm:pt>
    <dgm:pt modelId="{D216DCCE-59EF-4C36-BFC1-5E9583414114}" type="parTrans" cxnId="{4345CDC8-3955-4B19-B098-956EE658C60C}">
      <dgm:prSet/>
      <dgm:spPr/>
      <dgm:t>
        <a:bodyPr/>
        <a:lstStyle/>
        <a:p>
          <a:endParaRPr lang="fr-FR"/>
        </a:p>
      </dgm:t>
    </dgm:pt>
    <dgm:pt modelId="{1EC7E36B-A330-4B3F-BBA6-817E894A5E0A}" type="sibTrans" cxnId="{4345CDC8-3955-4B19-B098-956EE658C60C}">
      <dgm:prSet/>
      <dgm:spPr/>
      <dgm:t>
        <a:bodyPr/>
        <a:lstStyle/>
        <a:p>
          <a:endParaRPr lang="fr-FR"/>
        </a:p>
      </dgm:t>
    </dgm:pt>
    <dgm:pt modelId="{65B28232-D81F-4DC9-BDAA-59EFDAEABD9F}">
      <dgm:prSet phldrT="[Texte]" custT="1"/>
      <dgm:spPr/>
      <dgm:t>
        <a:bodyPr/>
        <a:lstStyle/>
        <a:p>
          <a:r>
            <a:rPr lang="ar-DZ" sz="2000" b="1" dirty="0"/>
            <a:t>القيمة المتصورة بالوحدات النقدية </a:t>
          </a:r>
          <a:endParaRPr lang="fr-FR" sz="2000" b="1" dirty="0"/>
        </a:p>
      </dgm:t>
    </dgm:pt>
    <dgm:pt modelId="{04E58744-347F-426A-9742-EF156ACF5230}" type="parTrans" cxnId="{34705B2A-6989-44B2-8024-BC9C0E67BE76}">
      <dgm:prSet/>
      <dgm:spPr/>
      <dgm:t>
        <a:bodyPr/>
        <a:lstStyle/>
        <a:p>
          <a:endParaRPr lang="fr-FR"/>
        </a:p>
      </dgm:t>
    </dgm:pt>
    <dgm:pt modelId="{FC60D2D4-45CB-4335-904E-657460D83429}" type="sibTrans" cxnId="{34705B2A-6989-44B2-8024-BC9C0E67BE76}">
      <dgm:prSet/>
      <dgm:spPr/>
      <dgm:t>
        <a:bodyPr/>
        <a:lstStyle/>
        <a:p>
          <a:endParaRPr lang="fr-FR"/>
        </a:p>
      </dgm:t>
    </dgm:pt>
    <dgm:pt modelId="{B399864D-122A-473E-858D-B19DABD5633C}" type="pres">
      <dgm:prSet presAssocID="{D44FC804-BFC2-4A67-814C-28094206AB18}" presName="Name0" presStyleCnt="0">
        <dgm:presLayoutVars>
          <dgm:dir/>
          <dgm:resizeHandles val="exact"/>
        </dgm:presLayoutVars>
      </dgm:prSet>
      <dgm:spPr/>
    </dgm:pt>
    <dgm:pt modelId="{6E64335C-3BB3-4EB3-85AC-87B9592D6F1A}" type="pres">
      <dgm:prSet presAssocID="{D44FC804-BFC2-4A67-814C-28094206AB18}" presName="arrow" presStyleLbl="bgShp" presStyleIdx="0" presStyleCnt="1" custLinFactNeighborY="8333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C841A48D-63AD-4F29-B55E-6DE05A1DEF87}" type="pres">
      <dgm:prSet presAssocID="{D44FC804-BFC2-4A67-814C-28094206AB18}" presName="points" presStyleCnt="0"/>
      <dgm:spPr/>
    </dgm:pt>
    <dgm:pt modelId="{2A865E96-7B10-4ED3-91B1-296A1D013C5E}" type="pres">
      <dgm:prSet presAssocID="{18C8D56C-55C8-495F-BDC7-669841BCDB4F}" presName="compositeA" presStyleCnt="0"/>
      <dgm:spPr/>
    </dgm:pt>
    <dgm:pt modelId="{98C07B29-1C13-4F1E-871D-61216BB6210F}" type="pres">
      <dgm:prSet presAssocID="{18C8D56C-55C8-495F-BDC7-669841BCDB4F}" presName="textA" presStyleLbl="revTx" presStyleIdx="0" presStyleCnt="5">
        <dgm:presLayoutVars>
          <dgm:bulletEnabled val="1"/>
        </dgm:presLayoutVars>
      </dgm:prSet>
      <dgm:spPr/>
    </dgm:pt>
    <dgm:pt modelId="{5BD86B83-5904-4F05-8A27-8FAD60B9FF1D}" type="pres">
      <dgm:prSet presAssocID="{18C8D56C-55C8-495F-BDC7-669841BCDB4F}" presName="circleA" presStyleLbl="node1" presStyleIdx="0" presStyleCnt="5"/>
      <dgm:spPr>
        <a:solidFill>
          <a:srgbClr val="00B050"/>
        </a:solidFill>
      </dgm:spPr>
    </dgm:pt>
    <dgm:pt modelId="{644EAC39-CCB0-45DA-96EE-3C29C0829EAF}" type="pres">
      <dgm:prSet presAssocID="{18C8D56C-55C8-495F-BDC7-669841BCDB4F}" presName="spaceA" presStyleCnt="0"/>
      <dgm:spPr/>
    </dgm:pt>
    <dgm:pt modelId="{DD24B5F4-CB46-4EEF-A98D-0F71BD6E018A}" type="pres">
      <dgm:prSet presAssocID="{1EC7E36B-A330-4B3F-BBA6-817E894A5E0A}" presName="space" presStyleCnt="0"/>
      <dgm:spPr/>
    </dgm:pt>
    <dgm:pt modelId="{0321BB26-4E2D-4F40-9D9E-14C59DC5B7B1}" type="pres">
      <dgm:prSet presAssocID="{BC8E951C-01CD-44BE-A3AF-D2706AA532AA}" presName="compositeB" presStyleCnt="0"/>
      <dgm:spPr/>
    </dgm:pt>
    <dgm:pt modelId="{71D6D191-7182-46A0-A55F-1AE75FA8F1F5}" type="pres">
      <dgm:prSet presAssocID="{BC8E951C-01CD-44BE-A3AF-D2706AA532AA}" presName="textB" presStyleLbl="revTx" presStyleIdx="1" presStyleCnt="5">
        <dgm:presLayoutVars>
          <dgm:bulletEnabled val="1"/>
        </dgm:presLayoutVars>
      </dgm:prSet>
      <dgm:spPr/>
    </dgm:pt>
    <dgm:pt modelId="{66DD35C2-3D87-4506-8116-358A4E59732B}" type="pres">
      <dgm:prSet presAssocID="{BC8E951C-01CD-44BE-A3AF-D2706AA532AA}" presName="circleB" presStyleLbl="node1" presStyleIdx="1" presStyleCnt="5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63C193F4-9517-48A5-A36E-D00702BE42FD}" type="pres">
      <dgm:prSet presAssocID="{BC8E951C-01CD-44BE-A3AF-D2706AA532AA}" presName="spaceB" presStyleCnt="0"/>
      <dgm:spPr/>
    </dgm:pt>
    <dgm:pt modelId="{9A257EB8-6581-46CF-99F2-A42EB82C5B85}" type="pres">
      <dgm:prSet presAssocID="{D508DA2B-A965-4D92-9092-5AAA04433AB9}" presName="space" presStyleCnt="0"/>
      <dgm:spPr/>
    </dgm:pt>
    <dgm:pt modelId="{35D8AC0A-D668-4846-BA72-73D74BBF5A42}" type="pres">
      <dgm:prSet presAssocID="{5A159E35-59EC-4C8B-BFAE-C876F8591CD6}" presName="compositeA" presStyleCnt="0"/>
      <dgm:spPr/>
    </dgm:pt>
    <dgm:pt modelId="{EDD349A5-7A53-45C2-9487-0449F9F63D3D}" type="pres">
      <dgm:prSet presAssocID="{5A159E35-59EC-4C8B-BFAE-C876F8591CD6}" presName="textA" presStyleLbl="revTx" presStyleIdx="2" presStyleCnt="5">
        <dgm:presLayoutVars>
          <dgm:bulletEnabled val="1"/>
        </dgm:presLayoutVars>
      </dgm:prSet>
      <dgm:spPr/>
    </dgm:pt>
    <dgm:pt modelId="{5DB5494E-4385-4B78-B63D-A8E0E33BA055}" type="pres">
      <dgm:prSet presAssocID="{5A159E35-59EC-4C8B-BFAE-C876F8591CD6}" presName="circleA" presStyleLbl="node1" presStyleIdx="2" presStyleCnt="5" custLinFactNeighborY="5090"/>
      <dgm:spPr>
        <a:solidFill>
          <a:schemeClr val="accent6">
            <a:lumMod val="50000"/>
          </a:schemeClr>
        </a:solidFill>
      </dgm:spPr>
    </dgm:pt>
    <dgm:pt modelId="{A6261FE3-9ECB-44B2-AD26-7DD156E3137D}" type="pres">
      <dgm:prSet presAssocID="{5A159E35-59EC-4C8B-BFAE-C876F8591CD6}" presName="spaceA" presStyleCnt="0"/>
      <dgm:spPr/>
    </dgm:pt>
    <dgm:pt modelId="{E52D5DA9-9C05-4DC4-BDA7-6D6E7D95F849}" type="pres">
      <dgm:prSet presAssocID="{F5CEE979-E663-4B96-BC42-38BF77C0250F}" presName="space" presStyleCnt="0"/>
      <dgm:spPr/>
    </dgm:pt>
    <dgm:pt modelId="{155F46CA-BBF3-4520-B96D-19DB9AD2A7C6}" type="pres">
      <dgm:prSet presAssocID="{4B4E8257-F939-41EA-8D91-646EAE7382E3}" presName="compositeB" presStyleCnt="0"/>
      <dgm:spPr/>
    </dgm:pt>
    <dgm:pt modelId="{25CC1AF7-37BE-40D4-BE17-48547C9ECE9B}" type="pres">
      <dgm:prSet presAssocID="{4B4E8257-F939-41EA-8D91-646EAE7382E3}" presName="textB" presStyleLbl="revTx" presStyleIdx="3" presStyleCnt="5">
        <dgm:presLayoutVars>
          <dgm:bulletEnabled val="1"/>
        </dgm:presLayoutVars>
      </dgm:prSet>
      <dgm:spPr/>
    </dgm:pt>
    <dgm:pt modelId="{BEA098AA-7DE6-4465-BFA3-8E131492F365}" type="pres">
      <dgm:prSet presAssocID="{4B4E8257-F939-41EA-8D91-646EAE7382E3}" presName="circleB" presStyleLbl="node1" presStyleIdx="3" presStyleCnt="5"/>
      <dgm:spPr>
        <a:solidFill>
          <a:srgbClr val="0070C0"/>
        </a:solidFill>
      </dgm:spPr>
    </dgm:pt>
    <dgm:pt modelId="{136AF444-03A8-4938-BDA6-B96BF45490CC}" type="pres">
      <dgm:prSet presAssocID="{4B4E8257-F939-41EA-8D91-646EAE7382E3}" presName="spaceB" presStyleCnt="0"/>
      <dgm:spPr/>
    </dgm:pt>
    <dgm:pt modelId="{05D664AC-8F61-4210-A3E1-7529ADE376B3}" type="pres">
      <dgm:prSet presAssocID="{1719F742-C5C5-4E69-93AB-35B920A434C3}" presName="space" presStyleCnt="0"/>
      <dgm:spPr/>
    </dgm:pt>
    <dgm:pt modelId="{E0FAD530-4FA9-444F-BA6B-EC76392980C8}" type="pres">
      <dgm:prSet presAssocID="{65B28232-D81F-4DC9-BDAA-59EFDAEABD9F}" presName="compositeA" presStyleCnt="0"/>
      <dgm:spPr/>
    </dgm:pt>
    <dgm:pt modelId="{E459B3A4-A60C-49DD-A8CB-BB0A9006A906}" type="pres">
      <dgm:prSet presAssocID="{65B28232-D81F-4DC9-BDAA-59EFDAEABD9F}" presName="textA" presStyleLbl="revTx" presStyleIdx="4" presStyleCnt="5">
        <dgm:presLayoutVars>
          <dgm:bulletEnabled val="1"/>
        </dgm:presLayoutVars>
      </dgm:prSet>
      <dgm:spPr/>
    </dgm:pt>
    <dgm:pt modelId="{4B4B07AD-AAB9-4E50-BBAB-924A2E147A98}" type="pres">
      <dgm:prSet presAssocID="{65B28232-D81F-4DC9-BDAA-59EFDAEABD9F}" presName="circleA" presStyleLbl="node1" presStyleIdx="4" presStyleCnt="5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EDCD78F6-3C7E-42E1-99A4-8072DD8CD54F}" type="pres">
      <dgm:prSet presAssocID="{65B28232-D81F-4DC9-BDAA-59EFDAEABD9F}" presName="spaceA" presStyleCnt="0"/>
      <dgm:spPr/>
    </dgm:pt>
  </dgm:ptLst>
  <dgm:cxnLst>
    <dgm:cxn modelId="{A8B91111-8FC4-4104-AA57-A8C6641EEA6F}" srcId="{D44FC804-BFC2-4A67-814C-28094206AB18}" destId="{BC8E951C-01CD-44BE-A3AF-D2706AA532AA}" srcOrd="1" destOrd="0" parTransId="{7E018D9A-3D06-40B0-BFBC-FA649A515DF6}" sibTransId="{D508DA2B-A965-4D92-9092-5AAA04433AB9}"/>
    <dgm:cxn modelId="{413C4B24-B75D-4355-BB49-7E35E4478BE5}" srcId="{D44FC804-BFC2-4A67-814C-28094206AB18}" destId="{4B4E8257-F939-41EA-8D91-646EAE7382E3}" srcOrd="3" destOrd="0" parTransId="{F60EB6FF-C964-4034-8268-4A19FBBC2E74}" sibTransId="{1719F742-C5C5-4E69-93AB-35B920A434C3}"/>
    <dgm:cxn modelId="{34705B2A-6989-44B2-8024-BC9C0E67BE76}" srcId="{D44FC804-BFC2-4A67-814C-28094206AB18}" destId="{65B28232-D81F-4DC9-BDAA-59EFDAEABD9F}" srcOrd="4" destOrd="0" parTransId="{04E58744-347F-426A-9742-EF156ACF5230}" sibTransId="{FC60D2D4-45CB-4335-904E-657460D83429}"/>
    <dgm:cxn modelId="{32435E63-0AAC-4AF1-84AA-04E27853845C}" type="presOf" srcId="{BC8E951C-01CD-44BE-A3AF-D2706AA532AA}" destId="{71D6D191-7182-46A0-A55F-1AE75FA8F1F5}" srcOrd="0" destOrd="0" presId="urn:microsoft.com/office/officeart/2005/8/layout/hProcess11"/>
    <dgm:cxn modelId="{DF4B6E7A-9793-4BF9-8540-7EFEBD64F7D8}" type="presOf" srcId="{65B28232-D81F-4DC9-BDAA-59EFDAEABD9F}" destId="{E459B3A4-A60C-49DD-A8CB-BB0A9006A906}" srcOrd="0" destOrd="0" presId="urn:microsoft.com/office/officeart/2005/8/layout/hProcess11"/>
    <dgm:cxn modelId="{6B01F97D-86E7-4636-B5A8-9D069B5A00C3}" type="presOf" srcId="{18C8D56C-55C8-495F-BDC7-669841BCDB4F}" destId="{98C07B29-1C13-4F1E-871D-61216BB6210F}" srcOrd="0" destOrd="0" presId="urn:microsoft.com/office/officeart/2005/8/layout/hProcess11"/>
    <dgm:cxn modelId="{7274689E-CD0D-4318-A200-B0A97CE04858}" srcId="{D44FC804-BFC2-4A67-814C-28094206AB18}" destId="{5A159E35-59EC-4C8B-BFAE-C876F8591CD6}" srcOrd="2" destOrd="0" parTransId="{AA546DCE-096F-4A9C-813B-14F8D2276386}" sibTransId="{F5CEE979-E663-4B96-BC42-38BF77C0250F}"/>
    <dgm:cxn modelId="{FECAF2BE-58A7-4376-B855-062B1A192FBE}" type="presOf" srcId="{4B4E8257-F939-41EA-8D91-646EAE7382E3}" destId="{25CC1AF7-37BE-40D4-BE17-48547C9ECE9B}" srcOrd="0" destOrd="0" presId="urn:microsoft.com/office/officeart/2005/8/layout/hProcess11"/>
    <dgm:cxn modelId="{4345CDC8-3955-4B19-B098-956EE658C60C}" srcId="{D44FC804-BFC2-4A67-814C-28094206AB18}" destId="{18C8D56C-55C8-495F-BDC7-669841BCDB4F}" srcOrd="0" destOrd="0" parTransId="{D216DCCE-59EF-4C36-BFC1-5E9583414114}" sibTransId="{1EC7E36B-A330-4B3F-BBA6-817E894A5E0A}"/>
    <dgm:cxn modelId="{8D741AE3-EECF-4EB9-B9F9-3BAA3794E258}" type="presOf" srcId="{D44FC804-BFC2-4A67-814C-28094206AB18}" destId="{B399864D-122A-473E-858D-B19DABD5633C}" srcOrd="0" destOrd="0" presId="urn:microsoft.com/office/officeart/2005/8/layout/hProcess11"/>
    <dgm:cxn modelId="{8CFEB2EE-21E7-48BC-B5AA-94392CF57A5A}" type="presOf" srcId="{5A159E35-59EC-4C8B-BFAE-C876F8591CD6}" destId="{EDD349A5-7A53-45C2-9487-0449F9F63D3D}" srcOrd="0" destOrd="0" presId="urn:microsoft.com/office/officeart/2005/8/layout/hProcess11"/>
    <dgm:cxn modelId="{2DC24030-1CC3-44CA-9811-4E4F1B776121}" type="presParOf" srcId="{B399864D-122A-473E-858D-B19DABD5633C}" destId="{6E64335C-3BB3-4EB3-85AC-87B9592D6F1A}" srcOrd="0" destOrd="0" presId="urn:microsoft.com/office/officeart/2005/8/layout/hProcess11"/>
    <dgm:cxn modelId="{E652153B-9642-4AA9-BBA9-03992E435619}" type="presParOf" srcId="{B399864D-122A-473E-858D-B19DABD5633C}" destId="{C841A48D-63AD-4F29-B55E-6DE05A1DEF87}" srcOrd="1" destOrd="0" presId="urn:microsoft.com/office/officeart/2005/8/layout/hProcess11"/>
    <dgm:cxn modelId="{50043937-2756-4667-9B6A-2BE343DDB87A}" type="presParOf" srcId="{C841A48D-63AD-4F29-B55E-6DE05A1DEF87}" destId="{2A865E96-7B10-4ED3-91B1-296A1D013C5E}" srcOrd="0" destOrd="0" presId="urn:microsoft.com/office/officeart/2005/8/layout/hProcess11"/>
    <dgm:cxn modelId="{127AAD99-C36D-4DEF-B009-0D1581A73EF6}" type="presParOf" srcId="{2A865E96-7B10-4ED3-91B1-296A1D013C5E}" destId="{98C07B29-1C13-4F1E-871D-61216BB6210F}" srcOrd="0" destOrd="0" presId="urn:microsoft.com/office/officeart/2005/8/layout/hProcess11"/>
    <dgm:cxn modelId="{18FCFA9F-E59A-4DCE-BCC8-8FB11D10D24D}" type="presParOf" srcId="{2A865E96-7B10-4ED3-91B1-296A1D013C5E}" destId="{5BD86B83-5904-4F05-8A27-8FAD60B9FF1D}" srcOrd="1" destOrd="0" presId="urn:microsoft.com/office/officeart/2005/8/layout/hProcess11"/>
    <dgm:cxn modelId="{BEFA9754-0882-42E1-A993-BE4101A1DBC5}" type="presParOf" srcId="{2A865E96-7B10-4ED3-91B1-296A1D013C5E}" destId="{644EAC39-CCB0-45DA-96EE-3C29C0829EAF}" srcOrd="2" destOrd="0" presId="urn:microsoft.com/office/officeart/2005/8/layout/hProcess11"/>
    <dgm:cxn modelId="{FBB87C5D-60E1-4F23-AFD2-C422F7214B73}" type="presParOf" srcId="{C841A48D-63AD-4F29-B55E-6DE05A1DEF87}" destId="{DD24B5F4-CB46-4EEF-A98D-0F71BD6E018A}" srcOrd="1" destOrd="0" presId="urn:microsoft.com/office/officeart/2005/8/layout/hProcess11"/>
    <dgm:cxn modelId="{801F9313-BA31-466B-81A8-8D404B606C3B}" type="presParOf" srcId="{C841A48D-63AD-4F29-B55E-6DE05A1DEF87}" destId="{0321BB26-4E2D-4F40-9D9E-14C59DC5B7B1}" srcOrd="2" destOrd="0" presId="urn:microsoft.com/office/officeart/2005/8/layout/hProcess11"/>
    <dgm:cxn modelId="{0F01DFC2-BB76-4982-99D0-AF407243663F}" type="presParOf" srcId="{0321BB26-4E2D-4F40-9D9E-14C59DC5B7B1}" destId="{71D6D191-7182-46A0-A55F-1AE75FA8F1F5}" srcOrd="0" destOrd="0" presId="urn:microsoft.com/office/officeart/2005/8/layout/hProcess11"/>
    <dgm:cxn modelId="{2297F804-BBD1-4E11-99B4-4BC3FE208CE0}" type="presParOf" srcId="{0321BB26-4E2D-4F40-9D9E-14C59DC5B7B1}" destId="{66DD35C2-3D87-4506-8116-358A4E59732B}" srcOrd="1" destOrd="0" presId="urn:microsoft.com/office/officeart/2005/8/layout/hProcess11"/>
    <dgm:cxn modelId="{24C37037-3D88-4B6C-A3DE-76A734B7DAB9}" type="presParOf" srcId="{0321BB26-4E2D-4F40-9D9E-14C59DC5B7B1}" destId="{63C193F4-9517-48A5-A36E-D00702BE42FD}" srcOrd="2" destOrd="0" presId="urn:microsoft.com/office/officeart/2005/8/layout/hProcess11"/>
    <dgm:cxn modelId="{4B04AEFD-CA96-4CD2-8405-F41A7ED5AC6D}" type="presParOf" srcId="{C841A48D-63AD-4F29-B55E-6DE05A1DEF87}" destId="{9A257EB8-6581-46CF-99F2-A42EB82C5B85}" srcOrd="3" destOrd="0" presId="urn:microsoft.com/office/officeart/2005/8/layout/hProcess11"/>
    <dgm:cxn modelId="{0116AE03-990E-4F49-BBD1-D9BE0C6B4A12}" type="presParOf" srcId="{C841A48D-63AD-4F29-B55E-6DE05A1DEF87}" destId="{35D8AC0A-D668-4846-BA72-73D74BBF5A42}" srcOrd="4" destOrd="0" presId="urn:microsoft.com/office/officeart/2005/8/layout/hProcess11"/>
    <dgm:cxn modelId="{9F8A4AD7-9FDC-4958-A2DA-A402693EC013}" type="presParOf" srcId="{35D8AC0A-D668-4846-BA72-73D74BBF5A42}" destId="{EDD349A5-7A53-45C2-9487-0449F9F63D3D}" srcOrd="0" destOrd="0" presId="urn:microsoft.com/office/officeart/2005/8/layout/hProcess11"/>
    <dgm:cxn modelId="{1BA0D04F-F631-4AD2-B626-52726A191B10}" type="presParOf" srcId="{35D8AC0A-D668-4846-BA72-73D74BBF5A42}" destId="{5DB5494E-4385-4B78-B63D-A8E0E33BA055}" srcOrd="1" destOrd="0" presId="urn:microsoft.com/office/officeart/2005/8/layout/hProcess11"/>
    <dgm:cxn modelId="{13FD2C30-03E9-4F9A-A85B-B5DBC4E377B8}" type="presParOf" srcId="{35D8AC0A-D668-4846-BA72-73D74BBF5A42}" destId="{A6261FE3-9ECB-44B2-AD26-7DD156E3137D}" srcOrd="2" destOrd="0" presId="urn:microsoft.com/office/officeart/2005/8/layout/hProcess11"/>
    <dgm:cxn modelId="{D8C395A4-3014-4782-8255-CECD4F21D54C}" type="presParOf" srcId="{C841A48D-63AD-4F29-B55E-6DE05A1DEF87}" destId="{E52D5DA9-9C05-4DC4-BDA7-6D6E7D95F849}" srcOrd="5" destOrd="0" presId="urn:microsoft.com/office/officeart/2005/8/layout/hProcess11"/>
    <dgm:cxn modelId="{FF8EAB75-5228-421F-B874-9B2E33E448DF}" type="presParOf" srcId="{C841A48D-63AD-4F29-B55E-6DE05A1DEF87}" destId="{155F46CA-BBF3-4520-B96D-19DB9AD2A7C6}" srcOrd="6" destOrd="0" presId="urn:microsoft.com/office/officeart/2005/8/layout/hProcess11"/>
    <dgm:cxn modelId="{C745753A-CF8A-4F57-B6A5-977B45D1F93E}" type="presParOf" srcId="{155F46CA-BBF3-4520-B96D-19DB9AD2A7C6}" destId="{25CC1AF7-37BE-40D4-BE17-48547C9ECE9B}" srcOrd="0" destOrd="0" presId="urn:microsoft.com/office/officeart/2005/8/layout/hProcess11"/>
    <dgm:cxn modelId="{48D26A06-ADD9-4CA7-A4EC-EB6C1BC93C70}" type="presParOf" srcId="{155F46CA-BBF3-4520-B96D-19DB9AD2A7C6}" destId="{BEA098AA-7DE6-4465-BFA3-8E131492F365}" srcOrd="1" destOrd="0" presId="urn:microsoft.com/office/officeart/2005/8/layout/hProcess11"/>
    <dgm:cxn modelId="{50B514F4-407D-4972-9B1E-12FDF6729CC9}" type="presParOf" srcId="{155F46CA-BBF3-4520-B96D-19DB9AD2A7C6}" destId="{136AF444-03A8-4938-BDA6-B96BF45490CC}" srcOrd="2" destOrd="0" presId="urn:microsoft.com/office/officeart/2005/8/layout/hProcess11"/>
    <dgm:cxn modelId="{C3280545-C159-4DAA-BE70-DF761F726AA9}" type="presParOf" srcId="{C841A48D-63AD-4F29-B55E-6DE05A1DEF87}" destId="{05D664AC-8F61-4210-A3E1-7529ADE376B3}" srcOrd="7" destOrd="0" presId="urn:microsoft.com/office/officeart/2005/8/layout/hProcess11"/>
    <dgm:cxn modelId="{59270D45-7AED-422C-A61D-5413409CB4EE}" type="presParOf" srcId="{C841A48D-63AD-4F29-B55E-6DE05A1DEF87}" destId="{E0FAD530-4FA9-444F-BA6B-EC76392980C8}" srcOrd="8" destOrd="0" presId="urn:microsoft.com/office/officeart/2005/8/layout/hProcess11"/>
    <dgm:cxn modelId="{5204C102-A482-4AA8-A930-20D3FB3752F8}" type="presParOf" srcId="{E0FAD530-4FA9-444F-BA6B-EC76392980C8}" destId="{E459B3A4-A60C-49DD-A8CB-BB0A9006A906}" srcOrd="0" destOrd="0" presId="urn:microsoft.com/office/officeart/2005/8/layout/hProcess11"/>
    <dgm:cxn modelId="{927082F5-9BA0-419A-BFEE-DB74FF4E12A1}" type="presParOf" srcId="{E0FAD530-4FA9-444F-BA6B-EC76392980C8}" destId="{4B4B07AD-AAB9-4E50-BBAB-924A2E147A98}" srcOrd="1" destOrd="0" presId="urn:microsoft.com/office/officeart/2005/8/layout/hProcess11"/>
    <dgm:cxn modelId="{2E0EF6AE-0A92-40CE-B876-DCD0611140C9}" type="presParOf" srcId="{E0FAD530-4FA9-444F-BA6B-EC76392980C8}" destId="{EDCD78F6-3C7E-42E1-99A4-8072DD8CD54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66DAE0-1FBE-48C5-8B80-96A5242262F8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822D92-6517-409D-9CF9-A7BA7346CC00}">
      <dgm:prSet phldrT="[Texte]"/>
      <dgm:spPr>
        <a:solidFill>
          <a:schemeClr val="accent2">
            <a:lumMod val="50000"/>
          </a:schemeClr>
        </a:solidFill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b="1" dirty="0">
              <a:solidFill>
                <a:schemeClr val="tx1"/>
              </a:solidFill>
            </a:rPr>
            <a:t>التفضيلات المدركة من طرف الزبون لمنتجات محددة وخصائصها </a:t>
          </a:r>
          <a:endParaRPr lang="fr-FR" b="1" dirty="0">
            <a:solidFill>
              <a:schemeClr val="tx1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>
            <a:solidFill>
              <a:schemeClr val="bg1"/>
            </a:solidFill>
          </a:endParaRPr>
        </a:p>
      </dgm:t>
    </dgm:pt>
    <dgm:pt modelId="{E83CB4A0-8135-426F-B29A-F26EC5046D68}" type="parTrans" cxnId="{B781C578-7A87-4939-9593-820288FEEC93}">
      <dgm:prSet/>
      <dgm:spPr/>
      <dgm:t>
        <a:bodyPr/>
        <a:lstStyle/>
        <a:p>
          <a:endParaRPr lang="fr-FR"/>
        </a:p>
      </dgm:t>
    </dgm:pt>
    <dgm:pt modelId="{595C6D99-413C-48B2-A362-2F15A7E2F6B2}" type="sibTrans" cxnId="{B781C578-7A87-4939-9593-820288FEEC93}">
      <dgm:prSet/>
      <dgm:spPr/>
      <dgm:t>
        <a:bodyPr/>
        <a:lstStyle/>
        <a:p>
          <a:endParaRPr lang="fr-FR"/>
        </a:p>
      </dgm:t>
    </dgm:pt>
    <dgm:pt modelId="{B8E0EB05-A5D8-43D6-8A5F-843002BB9B8E}">
      <dgm:prSet phldrT="[Texte]"/>
      <dgm:spPr>
        <a:solidFill>
          <a:schemeClr val="accent3">
            <a:lumMod val="50000"/>
          </a:schemeClr>
        </a:solidFill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ar-DZ" b="1" dirty="0"/>
            <a:t>الأداء المتعلق  بخصائص هذه المنتجات والنتائج أو (التبعات)  المتعلقة باستخدامها </a:t>
          </a:r>
          <a:endParaRPr lang="fr-FR" b="1" dirty="0">
            <a:solidFill>
              <a:schemeClr val="tx1"/>
            </a:solidFill>
          </a:endParaRPr>
        </a:p>
      </dgm:t>
    </dgm:pt>
    <dgm:pt modelId="{C7B798DB-B34E-4340-B768-C26C96A58A24}" type="parTrans" cxnId="{8173FC8D-4A8B-4CBB-8500-45B90C363C02}">
      <dgm:prSet/>
      <dgm:spPr/>
      <dgm:t>
        <a:bodyPr/>
        <a:lstStyle/>
        <a:p>
          <a:endParaRPr lang="fr-FR"/>
        </a:p>
      </dgm:t>
    </dgm:pt>
    <dgm:pt modelId="{C02BD15E-DEAC-4CF1-BE75-95BDDE740FD5}" type="sibTrans" cxnId="{8173FC8D-4A8B-4CBB-8500-45B90C363C02}">
      <dgm:prSet/>
      <dgm:spPr/>
      <dgm:t>
        <a:bodyPr/>
        <a:lstStyle/>
        <a:p>
          <a:endParaRPr lang="fr-FR"/>
        </a:p>
      </dgm:t>
    </dgm:pt>
    <dgm:pt modelId="{C96E1E6D-43E3-4957-B7FE-1083C0EFCBCD}" type="pres">
      <dgm:prSet presAssocID="{6566DAE0-1FBE-48C5-8B80-96A5242262F8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9F7F0C6-E258-4A7C-841B-743769C30B3E}" type="pres">
      <dgm:prSet presAssocID="{6566DAE0-1FBE-48C5-8B80-96A5242262F8}" presName="dummyMaxCanvas" presStyleCnt="0"/>
      <dgm:spPr/>
    </dgm:pt>
    <dgm:pt modelId="{F003C56E-3E62-4F13-86B4-D71CCEC61A98}" type="pres">
      <dgm:prSet presAssocID="{6566DAE0-1FBE-48C5-8B80-96A5242262F8}" presName="parentComposite" presStyleCnt="0"/>
      <dgm:spPr/>
    </dgm:pt>
    <dgm:pt modelId="{64E0C2B7-B1A7-4894-B978-02A8682722C4}" type="pres">
      <dgm:prSet presAssocID="{6566DAE0-1FBE-48C5-8B80-96A5242262F8}" presName="parent1" presStyleLbl="alignAccFollowNode1" presStyleIdx="0" presStyleCnt="4" custScaleX="180657" custScaleY="155037" custLinFactY="57487" custLinFactNeighborX="-27469" custLinFactNeighborY="100000">
        <dgm:presLayoutVars>
          <dgm:chMax val="4"/>
        </dgm:presLayoutVars>
      </dgm:prSet>
      <dgm:spPr/>
    </dgm:pt>
    <dgm:pt modelId="{37484E54-3131-4B28-89D3-9CD09B825FAC}" type="pres">
      <dgm:prSet presAssocID="{6566DAE0-1FBE-48C5-8B80-96A5242262F8}" presName="parent2" presStyleLbl="alignAccFollowNode1" presStyleIdx="1" presStyleCnt="4" custScaleX="169135" custScaleY="182555" custLinFactY="71246" custLinFactNeighborX="32456" custLinFactNeighborY="100000">
        <dgm:presLayoutVars>
          <dgm:chMax val="4"/>
        </dgm:presLayoutVars>
      </dgm:prSet>
      <dgm:spPr/>
    </dgm:pt>
    <dgm:pt modelId="{33F25818-5674-4C7A-8D89-3C27F15737E8}" type="pres">
      <dgm:prSet presAssocID="{6566DAE0-1FBE-48C5-8B80-96A5242262F8}" presName="childrenComposite" presStyleCnt="0"/>
      <dgm:spPr/>
    </dgm:pt>
    <dgm:pt modelId="{9C32163E-93D3-4A0E-8752-BB58C4B4472B}" type="pres">
      <dgm:prSet presAssocID="{6566DAE0-1FBE-48C5-8B80-96A5242262F8}" presName="dummyMaxCanvas_ChildArea" presStyleCnt="0"/>
      <dgm:spPr/>
    </dgm:pt>
    <dgm:pt modelId="{275FBCAB-D8FD-4FB6-8683-834A79CABD6A}" type="pres">
      <dgm:prSet presAssocID="{6566DAE0-1FBE-48C5-8B80-96A5242262F8}" presName="fulcrum" presStyleLbl="alignAccFollowNode1" presStyleIdx="2" presStyleCnt="4" custLinFactNeighborX="-12944" custLinFactNeighborY="-94173"/>
      <dgm:spPr/>
    </dgm:pt>
    <dgm:pt modelId="{63DFA892-CFC8-4848-A3A2-A320C5DE0095}" type="pres">
      <dgm:prSet presAssocID="{6566DAE0-1FBE-48C5-8B80-96A5242262F8}" presName="balance_00" presStyleLbl="alignAccFollowNode1" presStyleIdx="3" presStyleCnt="4" custAng="222787" custScaleX="136247" custScaleY="113926" custLinFactY="-100000" custLinFactNeighborX="-1663" custLinFactNeighborY="-166383">
        <dgm:presLayoutVars>
          <dgm:bulletEnabled val="1"/>
        </dgm:presLayoutVars>
      </dgm:prSet>
      <dgm:spPr/>
    </dgm:pt>
  </dgm:ptLst>
  <dgm:cxnLst>
    <dgm:cxn modelId="{B2B82065-9326-4E9E-A72C-C6542806FB3E}" type="presOf" srcId="{75822D92-6517-409D-9CF9-A7BA7346CC00}" destId="{64E0C2B7-B1A7-4894-B978-02A8682722C4}" srcOrd="0" destOrd="0" presId="urn:microsoft.com/office/officeart/2005/8/layout/balance1"/>
    <dgm:cxn modelId="{B781C578-7A87-4939-9593-820288FEEC93}" srcId="{6566DAE0-1FBE-48C5-8B80-96A5242262F8}" destId="{75822D92-6517-409D-9CF9-A7BA7346CC00}" srcOrd="0" destOrd="0" parTransId="{E83CB4A0-8135-426F-B29A-F26EC5046D68}" sibTransId="{595C6D99-413C-48B2-A362-2F15A7E2F6B2}"/>
    <dgm:cxn modelId="{FDDEB086-6FFC-4BF6-AF63-70F84B928AF9}" type="presOf" srcId="{B8E0EB05-A5D8-43D6-8A5F-843002BB9B8E}" destId="{37484E54-3131-4B28-89D3-9CD09B825FAC}" srcOrd="0" destOrd="0" presId="urn:microsoft.com/office/officeart/2005/8/layout/balance1"/>
    <dgm:cxn modelId="{8173FC8D-4A8B-4CBB-8500-45B90C363C02}" srcId="{6566DAE0-1FBE-48C5-8B80-96A5242262F8}" destId="{B8E0EB05-A5D8-43D6-8A5F-843002BB9B8E}" srcOrd="1" destOrd="0" parTransId="{C7B798DB-B34E-4340-B768-C26C96A58A24}" sibTransId="{C02BD15E-DEAC-4CF1-BE75-95BDDE740FD5}"/>
    <dgm:cxn modelId="{54E781F0-A954-49AC-BB5C-3C20D248CC71}" type="presOf" srcId="{6566DAE0-1FBE-48C5-8B80-96A5242262F8}" destId="{C96E1E6D-43E3-4957-B7FE-1083C0EFCBCD}" srcOrd="0" destOrd="0" presId="urn:microsoft.com/office/officeart/2005/8/layout/balance1"/>
    <dgm:cxn modelId="{6EA82CAE-0EF5-4355-93A5-91095A5DF46D}" type="presParOf" srcId="{C96E1E6D-43E3-4957-B7FE-1083C0EFCBCD}" destId="{49F7F0C6-E258-4A7C-841B-743769C30B3E}" srcOrd="0" destOrd="0" presId="urn:microsoft.com/office/officeart/2005/8/layout/balance1"/>
    <dgm:cxn modelId="{03C3681E-778B-4329-ACA8-2A0F8F36885A}" type="presParOf" srcId="{C96E1E6D-43E3-4957-B7FE-1083C0EFCBCD}" destId="{F003C56E-3E62-4F13-86B4-D71CCEC61A98}" srcOrd="1" destOrd="0" presId="urn:microsoft.com/office/officeart/2005/8/layout/balance1"/>
    <dgm:cxn modelId="{7A756AAE-A1AB-4108-9D1A-EBDED4592AC1}" type="presParOf" srcId="{F003C56E-3E62-4F13-86B4-D71CCEC61A98}" destId="{64E0C2B7-B1A7-4894-B978-02A8682722C4}" srcOrd="0" destOrd="0" presId="urn:microsoft.com/office/officeart/2005/8/layout/balance1"/>
    <dgm:cxn modelId="{8AEFFF96-91C9-4E19-8E9E-8E86CC3C2612}" type="presParOf" srcId="{F003C56E-3E62-4F13-86B4-D71CCEC61A98}" destId="{37484E54-3131-4B28-89D3-9CD09B825FAC}" srcOrd="1" destOrd="0" presId="urn:microsoft.com/office/officeart/2005/8/layout/balance1"/>
    <dgm:cxn modelId="{98A8CEB1-5B63-4546-93F6-9D0F54780C87}" type="presParOf" srcId="{C96E1E6D-43E3-4957-B7FE-1083C0EFCBCD}" destId="{33F25818-5674-4C7A-8D89-3C27F15737E8}" srcOrd="2" destOrd="0" presId="urn:microsoft.com/office/officeart/2005/8/layout/balance1"/>
    <dgm:cxn modelId="{3C17AF8C-53D9-4ECE-B9A4-216DEA51A622}" type="presParOf" srcId="{33F25818-5674-4C7A-8D89-3C27F15737E8}" destId="{9C32163E-93D3-4A0E-8752-BB58C4B4472B}" srcOrd="0" destOrd="0" presId="urn:microsoft.com/office/officeart/2005/8/layout/balance1"/>
    <dgm:cxn modelId="{8C47DB4A-D26E-48DA-91EF-18BD81BADA4C}" type="presParOf" srcId="{33F25818-5674-4C7A-8D89-3C27F15737E8}" destId="{275FBCAB-D8FD-4FB6-8683-834A79CABD6A}" srcOrd="1" destOrd="0" presId="urn:microsoft.com/office/officeart/2005/8/layout/balance1"/>
    <dgm:cxn modelId="{005BEBF2-6F62-48F0-970E-570F68D0356B}" type="presParOf" srcId="{33F25818-5674-4C7A-8D89-3C27F15737E8}" destId="{63DFA892-CFC8-4848-A3A2-A320C5DE0095}" srcOrd="2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46F9DE-CA96-4C11-8A18-F013D774DDC4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98C3972-C8CD-4B20-94E1-7377F46A5A8B}">
      <dgm:prSet phldrT="[Texte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/>
            <a:t>مصادر خلق القيمة للزبون  </a:t>
          </a:r>
          <a:endParaRPr lang="fr-FR" dirty="0"/>
        </a:p>
      </dgm:t>
    </dgm:pt>
    <dgm:pt modelId="{3E82A01E-CA1C-4208-99D6-4AFCF9FE9AED}" type="parTrans" cxnId="{483FBC97-F0EA-467F-9346-235CA19FCD10}">
      <dgm:prSet/>
      <dgm:spPr/>
      <dgm:t>
        <a:bodyPr/>
        <a:lstStyle/>
        <a:p>
          <a:endParaRPr lang="fr-FR"/>
        </a:p>
      </dgm:t>
    </dgm:pt>
    <dgm:pt modelId="{103EFFA4-C5A6-4D38-870B-F6777752C8B1}" type="sibTrans" cxnId="{483FBC97-F0EA-467F-9346-235CA19FCD10}">
      <dgm:prSet/>
      <dgm:spPr/>
      <dgm:t>
        <a:bodyPr/>
        <a:lstStyle/>
        <a:p>
          <a:endParaRPr lang="fr-FR"/>
        </a:p>
      </dgm:t>
    </dgm:pt>
    <dgm:pt modelId="{9B83E669-6209-422F-8D0A-1B89FB168A08}">
      <dgm:prSet phldrT="[Texte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r"/>
          <a:r>
            <a:rPr lang="ar-DZ" dirty="0">
              <a:solidFill>
                <a:schemeClr val="bg1"/>
              </a:solidFill>
            </a:rPr>
            <a:t>بعد عاطفي</a:t>
          </a:r>
          <a:endParaRPr lang="fr-FR" dirty="0">
            <a:solidFill>
              <a:schemeClr val="bg1"/>
            </a:solidFill>
          </a:endParaRPr>
        </a:p>
      </dgm:t>
    </dgm:pt>
    <dgm:pt modelId="{9F2CFC8F-EB6C-49DA-9725-FB30B805F6CA}" type="sibTrans" cxnId="{8FA58DB0-CE2E-447E-8D4B-10724C7A35AD}">
      <dgm:prSet/>
      <dgm:spPr/>
      <dgm:t>
        <a:bodyPr/>
        <a:lstStyle/>
        <a:p>
          <a:endParaRPr lang="fr-FR"/>
        </a:p>
      </dgm:t>
    </dgm:pt>
    <dgm:pt modelId="{BEDF6BA2-9CBB-458F-B480-DD6D5F1EBAC6}" type="parTrans" cxnId="{8FA58DB0-CE2E-447E-8D4B-10724C7A35AD}">
      <dgm:prSet/>
      <dgm:spPr/>
      <dgm:t>
        <a:bodyPr/>
        <a:lstStyle/>
        <a:p>
          <a:endParaRPr lang="fr-FR"/>
        </a:p>
      </dgm:t>
    </dgm:pt>
    <dgm:pt modelId="{E695AE78-D2BC-446E-A43B-C518A63E5EF6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pPr algn="ctr" rtl="1"/>
          <a:r>
            <a:rPr lang="ar-DZ" sz="2400" b="1" dirty="0">
              <a:solidFill>
                <a:schemeClr val="bg1"/>
              </a:solidFill>
            </a:rPr>
            <a:t>بعد وظيفي</a:t>
          </a:r>
          <a:endParaRPr lang="fr-FR" sz="2400" b="1" dirty="0">
            <a:solidFill>
              <a:schemeClr val="bg1"/>
            </a:solidFill>
          </a:endParaRPr>
        </a:p>
      </dgm:t>
    </dgm:pt>
    <dgm:pt modelId="{F6AA5DF5-2279-4278-A1E1-A1EDC5C9FE4B}" type="sibTrans" cxnId="{2CA57382-0AC7-42C6-B850-E1E07373F0F5}">
      <dgm:prSet/>
      <dgm:spPr/>
      <dgm:t>
        <a:bodyPr/>
        <a:lstStyle/>
        <a:p>
          <a:endParaRPr lang="fr-FR"/>
        </a:p>
      </dgm:t>
    </dgm:pt>
    <dgm:pt modelId="{F568B9FA-09D4-41E7-89C9-5E19CE0DE4DB}" type="parTrans" cxnId="{2CA57382-0AC7-42C6-B850-E1E07373F0F5}">
      <dgm:prSet/>
      <dgm:spPr/>
      <dgm:t>
        <a:bodyPr/>
        <a:lstStyle/>
        <a:p>
          <a:endParaRPr lang="fr-FR"/>
        </a:p>
      </dgm:t>
    </dgm:pt>
    <dgm:pt modelId="{2BE8657C-FB20-4CB4-BCE5-6D0DD9CF187C}">
      <dgm:prSet phldrT="[Texte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dirty="0"/>
            <a:t>بعد اقتصادي</a:t>
          </a:r>
          <a:endParaRPr lang="fr-FR" sz="2800" b="1" dirty="0"/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100" dirty="0"/>
        </a:p>
      </dgm:t>
    </dgm:pt>
    <dgm:pt modelId="{B523599F-1666-4CD2-A881-140F173FC191}" type="parTrans" cxnId="{E4F2F13D-5808-4675-8342-A6D722919164}">
      <dgm:prSet/>
      <dgm:spPr/>
      <dgm:t>
        <a:bodyPr/>
        <a:lstStyle/>
        <a:p>
          <a:endParaRPr lang="fr-FR"/>
        </a:p>
      </dgm:t>
    </dgm:pt>
    <dgm:pt modelId="{6C32B27F-F035-4305-8993-48626CE0AC30}" type="sibTrans" cxnId="{E4F2F13D-5808-4675-8342-A6D722919164}">
      <dgm:prSet/>
      <dgm:spPr/>
      <dgm:t>
        <a:bodyPr/>
        <a:lstStyle/>
        <a:p>
          <a:endParaRPr lang="fr-FR"/>
        </a:p>
      </dgm:t>
    </dgm:pt>
    <dgm:pt modelId="{7A3A1F71-1DBA-455F-BBE9-DFA246A83816}" type="pres">
      <dgm:prSet presAssocID="{D146F9DE-CA96-4C11-8A18-F013D774DDC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B9114AE-8398-4EA1-ABD7-47C613A77C42}" type="pres">
      <dgm:prSet presAssocID="{298C3972-C8CD-4B20-94E1-7377F46A5A8B}" presName="singleCycle" presStyleCnt="0"/>
      <dgm:spPr/>
    </dgm:pt>
    <dgm:pt modelId="{088146AA-E229-4480-BA4F-350DAD169C1F}" type="pres">
      <dgm:prSet presAssocID="{298C3972-C8CD-4B20-94E1-7377F46A5A8B}" presName="singleCenter" presStyleLbl="node1" presStyleIdx="0" presStyleCnt="4" custScaleX="246250" custLinFactNeighborX="-126" custLinFactNeighborY="-8599">
        <dgm:presLayoutVars>
          <dgm:chMax val="7"/>
          <dgm:chPref val="7"/>
        </dgm:presLayoutVars>
      </dgm:prSet>
      <dgm:spPr/>
    </dgm:pt>
    <dgm:pt modelId="{1AA0482B-296C-4356-8ECE-91D19290C736}" type="pres">
      <dgm:prSet presAssocID="{B523599F-1666-4CD2-A881-140F173FC191}" presName="Name56" presStyleLbl="parChTrans1D2" presStyleIdx="0" presStyleCnt="3"/>
      <dgm:spPr/>
    </dgm:pt>
    <dgm:pt modelId="{B23070A3-2DCC-42C6-B48F-749D9B343C24}" type="pres">
      <dgm:prSet presAssocID="{2BE8657C-FB20-4CB4-BCE5-6D0DD9CF187C}" presName="text0" presStyleLbl="node1" presStyleIdx="1" presStyleCnt="4" custScaleX="367538">
        <dgm:presLayoutVars>
          <dgm:bulletEnabled val="1"/>
        </dgm:presLayoutVars>
      </dgm:prSet>
      <dgm:spPr/>
    </dgm:pt>
    <dgm:pt modelId="{86246C1D-82E0-42D6-A868-ECF08F3D2CA7}" type="pres">
      <dgm:prSet presAssocID="{F568B9FA-09D4-41E7-89C9-5E19CE0DE4DB}" presName="Name56" presStyleLbl="parChTrans1D2" presStyleIdx="1" presStyleCnt="3"/>
      <dgm:spPr/>
    </dgm:pt>
    <dgm:pt modelId="{C2C2787E-398B-404C-B54D-48E78AA23EA7}" type="pres">
      <dgm:prSet presAssocID="{E695AE78-D2BC-446E-A43B-C518A63E5EF6}" presName="text0" presStyleLbl="node1" presStyleIdx="2" presStyleCnt="4" custScaleX="370892">
        <dgm:presLayoutVars>
          <dgm:bulletEnabled val="1"/>
        </dgm:presLayoutVars>
      </dgm:prSet>
      <dgm:spPr/>
    </dgm:pt>
    <dgm:pt modelId="{E6D28602-FAE2-44EB-AC90-2D6203078776}" type="pres">
      <dgm:prSet presAssocID="{BEDF6BA2-9CBB-458F-B480-DD6D5F1EBAC6}" presName="Name56" presStyleLbl="parChTrans1D2" presStyleIdx="2" presStyleCnt="3"/>
      <dgm:spPr/>
    </dgm:pt>
    <dgm:pt modelId="{452343DF-699A-460C-BC28-D8B64F7536C3}" type="pres">
      <dgm:prSet presAssocID="{9B83E669-6209-422F-8D0A-1B89FB168A08}" presName="text0" presStyleLbl="node1" presStyleIdx="3" presStyleCnt="4" custScaleX="338082">
        <dgm:presLayoutVars>
          <dgm:bulletEnabled val="1"/>
        </dgm:presLayoutVars>
      </dgm:prSet>
      <dgm:spPr/>
    </dgm:pt>
  </dgm:ptLst>
  <dgm:cxnLst>
    <dgm:cxn modelId="{BB4CEE10-CB73-44CB-AB9B-092313CB4E6E}" type="presOf" srcId="{F568B9FA-09D4-41E7-89C9-5E19CE0DE4DB}" destId="{86246C1D-82E0-42D6-A868-ECF08F3D2CA7}" srcOrd="0" destOrd="0" presId="urn:microsoft.com/office/officeart/2008/layout/RadialCluster"/>
    <dgm:cxn modelId="{466C4E2C-A5DF-41AE-A122-2F43B57F7143}" type="presOf" srcId="{2BE8657C-FB20-4CB4-BCE5-6D0DD9CF187C}" destId="{B23070A3-2DCC-42C6-B48F-749D9B343C24}" srcOrd="0" destOrd="0" presId="urn:microsoft.com/office/officeart/2008/layout/RadialCluster"/>
    <dgm:cxn modelId="{E4F2F13D-5808-4675-8342-A6D722919164}" srcId="{298C3972-C8CD-4B20-94E1-7377F46A5A8B}" destId="{2BE8657C-FB20-4CB4-BCE5-6D0DD9CF187C}" srcOrd="0" destOrd="0" parTransId="{B523599F-1666-4CD2-A881-140F173FC191}" sibTransId="{6C32B27F-F035-4305-8993-48626CE0AC30}"/>
    <dgm:cxn modelId="{A9C77E6C-51CF-4DA9-ADE3-A423758A7C39}" type="presOf" srcId="{D146F9DE-CA96-4C11-8A18-F013D774DDC4}" destId="{7A3A1F71-1DBA-455F-BBE9-DFA246A83816}" srcOrd="0" destOrd="0" presId="urn:microsoft.com/office/officeart/2008/layout/RadialCluster"/>
    <dgm:cxn modelId="{2CA57382-0AC7-42C6-B850-E1E07373F0F5}" srcId="{298C3972-C8CD-4B20-94E1-7377F46A5A8B}" destId="{E695AE78-D2BC-446E-A43B-C518A63E5EF6}" srcOrd="1" destOrd="0" parTransId="{F568B9FA-09D4-41E7-89C9-5E19CE0DE4DB}" sibTransId="{F6AA5DF5-2279-4278-A1E1-A1EDC5C9FE4B}"/>
    <dgm:cxn modelId="{483FBC97-F0EA-467F-9346-235CA19FCD10}" srcId="{D146F9DE-CA96-4C11-8A18-F013D774DDC4}" destId="{298C3972-C8CD-4B20-94E1-7377F46A5A8B}" srcOrd="0" destOrd="0" parTransId="{3E82A01E-CA1C-4208-99D6-4AFCF9FE9AED}" sibTransId="{103EFFA4-C5A6-4D38-870B-F6777752C8B1}"/>
    <dgm:cxn modelId="{8A5B749F-FBBC-40E1-866F-73E06760ED48}" type="presOf" srcId="{298C3972-C8CD-4B20-94E1-7377F46A5A8B}" destId="{088146AA-E229-4480-BA4F-350DAD169C1F}" srcOrd="0" destOrd="0" presId="urn:microsoft.com/office/officeart/2008/layout/RadialCluster"/>
    <dgm:cxn modelId="{C97E5BA6-639C-478E-9D09-E842F225381C}" type="presOf" srcId="{BEDF6BA2-9CBB-458F-B480-DD6D5F1EBAC6}" destId="{E6D28602-FAE2-44EB-AC90-2D6203078776}" srcOrd="0" destOrd="0" presId="urn:microsoft.com/office/officeart/2008/layout/RadialCluster"/>
    <dgm:cxn modelId="{8FA58DB0-CE2E-447E-8D4B-10724C7A35AD}" srcId="{298C3972-C8CD-4B20-94E1-7377F46A5A8B}" destId="{9B83E669-6209-422F-8D0A-1B89FB168A08}" srcOrd="2" destOrd="0" parTransId="{BEDF6BA2-9CBB-458F-B480-DD6D5F1EBAC6}" sibTransId="{9F2CFC8F-EB6C-49DA-9725-FB30B805F6CA}"/>
    <dgm:cxn modelId="{B5AACABD-30D0-4687-93F1-3DAEBDF90EBD}" type="presOf" srcId="{E695AE78-D2BC-446E-A43B-C518A63E5EF6}" destId="{C2C2787E-398B-404C-B54D-48E78AA23EA7}" srcOrd="0" destOrd="0" presId="urn:microsoft.com/office/officeart/2008/layout/RadialCluster"/>
    <dgm:cxn modelId="{782450C1-B898-4E48-908A-390AE2E15A29}" type="presOf" srcId="{9B83E669-6209-422F-8D0A-1B89FB168A08}" destId="{452343DF-699A-460C-BC28-D8B64F7536C3}" srcOrd="0" destOrd="0" presId="urn:microsoft.com/office/officeart/2008/layout/RadialCluster"/>
    <dgm:cxn modelId="{DB3786E7-52F5-47B8-B28C-6C78660D2B87}" type="presOf" srcId="{B523599F-1666-4CD2-A881-140F173FC191}" destId="{1AA0482B-296C-4356-8ECE-91D19290C736}" srcOrd="0" destOrd="0" presId="urn:microsoft.com/office/officeart/2008/layout/RadialCluster"/>
    <dgm:cxn modelId="{7BEAFBF4-E76F-46E5-8B50-19E5B12F424E}" type="presParOf" srcId="{7A3A1F71-1DBA-455F-BBE9-DFA246A83816}" destId="{1B9114AE-8398-4EA1-ABD7-47C613A77C42}" srcOrd="0" destOrd="0" presId="urn:microsoft.com/office/officeart/2008/layout/RadialCluster"/>
    <dgm:cxn modelId="{362FFC43-4631-4491-B508-5C38D2455DB9}" type="presParOf" srcId="{1B9114AE-8398-4EA1-ABD7-47C613A77C42}" destId="{088146AA-E229-4480-BA4F-350DAD169C1F}" srcOrd="0" destOrd="0" presId="urn:microsoft.com/office/officeart/2008/layout/RadialCluster"/>
    <dgm:cxn modelId="{8F23B2DD-2E7A-493E-B920-8EF8ADA938E3}" type="presParOf" srcId="{1B9114AE-8398-4EA1-ABD7-47C613A77C42}" destId="{1AA0482B-296C-4356-8ECE-91D19290C736}" srcOrd="1" destOrd="0" presId="urn:microsoft.com/office/officeart/2008/layout/RadialCluster"/>
    <dgm:cxn modelId="{52964E7B-A958-4D25-9F15-009DBAF5D6BC}" type="presParOf" srcId="{1B9114AE-8398-4EA1-ABD7-47C613A77C42}" destId="{B23070A3-2DCC-42C6-B48F-749D9B343C24}" srcOrd="2" destOrd="0" presId="urn:microsoft.com/office/officeart/2008/layout/RadialCluster"/>
    <dgm:cxn modelId="{4DC8AC15-414A-4B24-9FE6-E88DC0C522EF}" type="presParOf" srcId="{1B9114AE-8398-4EA1-ABD7-47C613A77C42}" destId="{86246C1D-82E0-42D6-A868-ECF08F3D2CA7}" srcOrd="3" destOrd="0" presId="urn:microsoft.com/office/officeart/2008/layout/RadialCluster"/>
    <dgm:cxn modelId="{23A3F253-EEEE-4579-9BF6-31D78D0691FC}" type="presParOf" srcId="{1B9114AE-8398-4EA1-ABD7-47C613A77C42}" destId="{C2C2787E-398B-404C-B54D-48E78AA23EA7}" srcOrd="4" destOrd="0" presId="urn:microsoft.com/office/officeart/2008/layout/RadialCluster"/>
    <dgm:cxn modelId="{A479151A-F653-434D-96D2-3ABD03188646}" type="presParOf" srcId="{1B9114AE-8398-4EA1-ABD7-47C613A77C42}" destId="{E6D28602-FAE2-44EB-AC90-2D6203078776}" srcOrd="5" destOrd="0" presId="urn:microsoft.com/office/officeart/2008/layout/RadialCluster"/>
    <dgm:cxn modelId="{7D020745-3EF4-4D4E-8CC4-D8C360548DF7}" type="presParOf" srcId="{1B9114AE-8398-4EA1-ABD7-47C613A77C42}" destId="{452343DF-699A-460C-BC28-D8B64F7536C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FFBE9B-5DE8-4470-933D-2B236CFA10F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C1D6EE9-45BA-4439-954F-4841B19BDF5B}">
      <dgm:prSet phldrT="[Texte]"/>
      <dgm:spPr>
        <a:solidFill>
          <a:schemeClr val="bg1">
            <a:lumMod val="75000"/>
            <a:lumOff val="25000"/>
          </a:schemeClr>
        </a:solidFill>
      </dgm:spPr>
      <dgm:t>
        <a:bodyPr/>
        <a:lstStyle/>
        <a:p>
          <a:r>
            <a:rPr lang="ar-DZ" dirty="0"/>
            <a:t>قيمة وظيفية</a:t>
          </a:r>
          <a:endParaRPr lang="fr-FR" dirty="0"/>
        </a:p>
      </dgm:t>
    </dgm:pt>
    <dgm:pt modelId="{739F2B56-3AA3-43CB-A717-D756F7731600}" type="parTrans" cxnId="{961B4850-789F-460E-A610-D499A08A099E}">
      <dgm:prSet/>
      <dgm:spPr/>
      <dgm:t>
        <a:bodyPr/>
        <a:lstStyle/>
        <a:p>
          <a:endParaRPr lang="fr-FR"/>
        </a:p>
      </dgm:t>
    </dgm:pt>
    <dgm:pt modelId="{56D80387-2EF6-474E-BACC-55F2EF7F490E}" type="sibTrans" cxnId="{961B4850-789F-460E-A610-D499A08A099E}">
      <dgm:prSet/>
      <dgm:spPr/>
      <dgm:t>
        <a:bodyPr/>
        <a:lstStyle/>
        <a:p>
          <a:endParaRPr lang="fr-FR"/>
        </a:p>
      </dgm:t>
    </dgm:pt>
    <dgm:pt modelId="{B2C138AD-C727-46C6-A5CF-5E2DDC136367}">
      <dgm:prSet phldrT="[Texte]"/>
      <dgm:spPr>
        <a:solidFill>
          <a:srgbClr val="0070C0"/>
        </a:solidFill>
      </dgm:spPr>
      <dgm:t>
        <a:bodyPr/>
        <a:lstStyle/>
        <a:p>
          <a:r>
            <a:rPr lang="ar-DZ" dirty="0"/>
            <a:t>قيمة رمزية</a:t>
          </a:r>
          <a:endParaRPr lang="fr-FR" dirty="0"/>
        </a:p>
      </dgm:t>
    </dgm:pt>
    <dgm:pt modelId="{BDB4ACAA-0422-4F25-A171-132AE8305BD7}" type="parTrans" cxnId="{4EF3A0B7-E36B-4B24-8A20-435BA404E038}">
      <dgm:prSet/>
      <dgm:spPr/>
      <dgm:t>
        <a:bodyPr/>
        <a:lstStyle/>
        <a:p>
          <a:endParaRPr lang="fr-FR"/>
        </a:p>
      </dgm:t>
    </dgm:pt>
    <dgm:pt modelId="{3384B7B1-9979-4AE9-9D51-34FC9490B0D9}" type="sibTrans" cxnId="{4EF3A0B7-E36B-4B24-8A20-435BA404E038}">
      <dgm:prSet/>
      <dgm:spPr/>
      <dgm:t>
        <a:bodyPr/>
        <a:lstStyle/>
        <a:p>
          <a:endParaRPr lang="fr-FR"/>
        </a:p>
      </dgm:t>
    </dgm:pt>
    <dgm:pt modelId="{C122699F-DFCD-4BCD-B090-9C2401C0AA1F}">
      <dgm:prSet phldrT="[Texte]"/>
      <dgm:spPr>
        <a:solidFill>
          <a:srgbClr val="990099"/>
        </a:solidFill>
      </dgm:spPr>
      <dgm:t>
        <a:bodyPr/>
        <a:lstStyle/>
        <a:p>
          <a:r>
            <a:rPr lang="ar-DZ" dirty="0"/>
            <a:t>قيمة تجريبية</a:t>
          </a:r>
          <a:endParaRPr lang="fr-FR" dirty="0"/>
        </a:p>
      </dgm:t>
    </dgm:pt>
    <dgm:pt modelId="{14646D84-2862-45DE-B804-C71309568D70}" type="parTrans" cxnId="{F95B0091-FD4E-470C-BAD6-79613E2D7982}">
      <dgm:prSet/>
      <dgm:spPr/>
      <dgm:t>
        <a:bodyPr/>
        <a:lstStyle/>
        <a:p>
          <a:endParaRPr lang="fr-FR"/>
        </a:p>
      </dgm:t>
    </dgm:pt>
    <dgm:pt modelId="{077EEA2A-4A7F-45C9-9F3C-371EE5ACC079}" type="sibTrans" cxnId="{F95B0091-FD4E-470C-BAD6-79613E2D7982}">
      <dgm:prSet/>
      <dgm:spPr/>
      <dgm:t>
        <a:bodyPr/>
        <a:lstStyle/>
        <a:p>
          <a:endParaRPr lang="fr-FR"/>
        </a:p>
      </dgm:t>
    </dgm:pt>
    <dgm:pt modelId="{59B49D2A-4644-4AF3-B437-E4C848FB9CBE}">
      <dgm:prSet phldrT="[Texte]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>
        <a:solidFill>
          <a:schemeClr val="accent3">
            <a:lumMod val="5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6000000" lon="600000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ar-DZ" dirty="0"/>
            <a:t>تلبية ثلاث احتياجات أساسية للزبون تشكل أبعاد القيمة  </a:t>
          </a:r>
          <a:endParaRPr lang="fr-FR" dirty="0"/>
        </a:p>
      </dgm:t>
    </dgm:pt>
    <dgm:pt modelId="{299E5116-818E-4362-8454-455C823FA158}" type="parTrans" cxnId="{7B3D1E73-96DD-440B-916C-5FD9D56CEF6A}">
      <dgm:prSet/>
      <dgm:spPr/>
      <dgm:t>
        <a:bodyPr/>
        <a:lstStyle/>
        <a:p>
          <a:endParaRPr lang="fr-FR"/>
        </a:p>
      </dgm:t>
    </dgm:pt>
    <dgm:pt modelId="{CAF66A35-09A8-49BF-B022-6861CA92F75B}" type="sibTrans" cxnId="{7B3D1E73-96DD-440B-916C-5FD9D56CEF6A}">
      <dgm:prSet/>
      <dgm:spPr/>
      <dgm:t>
        <a:bodyPr/>
        <a:lstStyle/>
        <a:p>
          <a:endParaRPr lang="fr-FR"/>
        </a:p>
      </dgm:t>
    </dgm:pt>
    <dgm:pt modelId="{1B971FD9-18B9-4841-9545-19C80BBF56CD}" type="pres">
      <dgm:prSet presAssocID="{C9FFBE9B-5DE8-4470-933D-2B236CFA10FD}" presName="Name0" presStyleCnt="0">
        <dgm:presLayoutVars>
          <dgm:chMax val="4"/>
          <dgm:resizeHandles val="exact"/>
        </dgm:presLayoutVars>
      </dgm:prSet>
      <dgm:spPr/>
    </dgm:pt>
    <dgm:pt modelId="{ACE495BC-C286-4BC1-B0C7-88798D5D3772}" type="pres">
      <dgm:prSet presAssocID="{C9FFBE9B-5DE8-4470-933D-2B236CFA10FD}" presName="ellipse" presStyleLbl="trBgShp" presStyleIdx="0" presStyleCnt="1"/>
      <dgm:spPr/>
    </dgm:pt>
    <dgm:pt modelId="{DE4C947D-C912-402B-B0C9-FE1DAC0A33F7}" type="pres">
      <dgm:prSet presAssocID="{C9FFBE9B-5DE8-4470-933D-2B236CFA10FD}" presName="arrow1" presStyleLbl="fgShp" presStyleIdx="0" presStyleCnt="1" custLinFactNeighborX="-399" custLinFactNeighborY="-25811"/>
      <dgm:spPr>
        <a:solidFill>
          <a:srgbClr val="C00000"/>
        </a:solidFill>
      </dgm:spPr>
    </dgm:pt>
    <dgm:pt modelId="{8FA5DE36-5498-427E-B5CB-B09419C9D09D}" type="pres">
      <dgm:prSet presAssocID="{C9FFBE9B-5DE8-4470-933D-2B236CFA10FD}" presName="rectangle" presStyleLbl="revTx" presStyleIdx="0" presStyleCnt="1">
        <dgm:presLayoutVars>
          <dgm:bulletEnabled val="1"/>
        </dgm:presLayoutVars>
      </dgm:prSet>
      <dgm:spPr/>
    </dgm:pt>
    <dgm:pt modelId="{CAD9C561-C645-4206-9963-E3D9D59FE1F7}" type="pres">
      <dgm:prSet presAssocID="{B2C138AD-C727-46C6-A5CF-5E2DDC136367}" presName="item1" presStyleLbl="node1" presStyleIdx="0" presStyleCnt="3">
        <dgm:presLayoutVars>
          <dgm:bulletEnabled val="1"/>
        </dgm:presLayoutVars>
      </dgm:prSet>
      <dgm:spPr/>
    </dgm:pt>
    <dgm:pt modelId="{746B92DE-1AC0-466D-A82D-7547E2357C14}" type="pres">
      <dgm:prSet presAssocID="{C122699F-DFCD-4BCD-B090-9C2401C0AA1F}" presName="item2" presStyleLbl="node1" presStyleIdx="1" presStyleCnt="3">
        <dgm:presLayoutVars>
          <dgm:bulletEnabled val="1"/>
        </dgm:presLayoutVars>
      </dgm:prSet>
      <dgm:spPr/>
    </dgm:pt>
    <dgm:pt modelId="{AB664087-549C-4D54-9AC1-123312CE0154}" type="pres">
      <dgm:prSet presAssocID="{59B49D2A-4644-4AF3-B437-E4C848FB9CBE}" presName="item3" presStyleLbl="node1" presStyleIdx="2" presStyleCnt="3">
        <dgm:presLayoutVars>
          <dgm:bulletEnabled val="1"/>
        </dgm:presLayoutVars>
      </dgm:prSet>
      <dgm:spPr/>
    </dgm:pt>
    <dgm:pt modelId="{F8CE184E-30CE-417F-9105-582F2FC95BD6}" type="pres">
      <dgm:prSet presAssocID="{C9FFBE9B-5DE8-4470-933D-2B236CFA10FD}" presName="funnel" presStyleLbl="trAlignAcc1" presStyleIdx="0" presStyleCnt="1" custLinFactNeighborX="-383" custLinFactNeighborY="10"/>
      <dgm:spPr>
        <a:ln>
          <a:noFill/>
        </a:ln>
        <a:effectLst>
          <a:glow rad="63500">
            <a:schemeClr val="accent2">
              <a:satMod val="175000"/>
              <a:alpha val="40000"/>
            </a:schemeClr>
          </a:glow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</dgm:ptLst>
  <dgm:cxnLst>
    <dgm:cxn modelId="{2EADDF21-975A-4DCF-9EC2-E86185C45782}" type="presOf" srcId="{59B49D2A-4644-4AF3-B437-E4C848FB9CBE}" destId="{8FA5DE36-5498-427E-B5CB-B09419C9D09D}" srcOrd="0" destOrd="0" presId="urn:microsoft.com/office/officeart/2005/8/layout/funnel1"/>
    <dgm:cxn modelId="{7ED8EA30-7629-4715-A009-8FA39C4A4386}" type="presOf" srcId="{C122699F-DFCD-4BCD-B090-9C2401C0AA1F}" destId="{CAD9C561-C645-4206-9963-E3D9D59FE1F7}" srcOrd="0" destOrd="0" presId="urn:microsoft.com/office/officeart/2005/8/layout/funnel1"/>
    <dgm:cxn modelId="{961B4850-789F-460E-A610-D499A08A099E}" srcId="{C9FFBE9B-5DE8-4470-933D-2B236CFA10FD}" destId="{EC1D6EE9-45BA-4439-954F-4841B19BDF5B}" srcOrd="0" destOrd="0" parTransId="{739F2B56-3AA3-43CB-A717-D756F7731600}" sibTransId="{56D80387-2EF6-474E-BACC-55F2EF7F490E}"/>
    <dgm:cxn modelId="{7B3D1E73-96DD-440B-916C-5FD9D56CEF6A}" srcId="{C9FFBE9B-5DE8-4470-933D-2B236CFA10FD}" destId="{59B49D2A-4644-4AF3-B437-E4C848FB9CBE}" srcOrd="3" destOrd="0" parTransId="{299E5116-818E-4362-8454-455C823FA158}" sibTransId="{CAF66A35-09A8-49BF-B022-6861CA92F75B}"/>
    <dgm:cxn modelId="{F95B0091-FD4E-470C-BAD6-79613E2D7982}" srcId="{C9FFBE9B-5DE8-4470-933D-2B236CFA10FD}" destId="{C122699F-DFCD-4BCD-B090-9C2401C0AA1F}" srcOrd="2" destOrd="0" parTransId="{14646D84-2862-45DE-B804-C71309568D70}" sibTransId="{077EEA2A-4A7F-45C9-9F3C-371EE5ACC079}"/>
    <dgm:cxn modelId="{41BEFEAD-1936-48F5-BB0A-A94D5BF5B5AF}" type="presOf" srcId="{EC1D6EE9-45BA-4439-954F-4841B19BDF5B}" destId="{AB664087-549C-4D54-9AC1-123312CE0154}" srcOrd="0" destOrd="0" presId="urn:microsoft.com/office/officeart/2005/8/layout/funnel1"/>
    <dgm:cxn modelId="{1EB73AB6-F519-4591-B51D-F68F47E95E15}" type="presOf" srcId="{C9FFBE9B-5DE8-4470-933D-2B236CFA10FD}" destId="{1B971FD9-18B9-4841-9545-19C80BBF56CD}" srcOrd="0" destOrd="0" presId="urn:microsoft.com/office/officeart/2005/8/layout/funnel1"/>
    <dgm:cxn modelId="{4EF3A0B7-E36B-4B24-8A20-435BA404E038}" srcId="{C9FFBE9B-5DE8-4470-933D-2B236CFA10FD}" destId="{B2C138AD-C727-46C6-A5CF-5E2DDC136367}" srcOrd="1" destOrd="0" parTransId="{BDB4ACAA-0422-4F25-A171-132AE8305BD7}" sibTransId="{3384B7B1-9979-4AE9-9D51-34FC9490B0D9}"/>
    <dgm:cxn modelId="{8AE09FCA-D9BF-4B62-82AD-F427A6802489}" type="presOf" srcId="{B2C138AD-C727-46C6-A5CF-5E2DDC136367}" destId="{746B92DE-1AC0-466D-A82D-7547E2357C14}" srcOrd="0" destOrd="0" presId="urn:microsoft.com/office/officeart/2005/8/layout/funnel1"/>
    <dgm:cxn modelId="{3D85505C-95B7-4AC2-83E0-BE02CAE33374}" type="presParOf" srcId="{1B971FD9-18B9-4841-9545-19C80BBF56CD}" destId="{ACE495BC-C286-4BC1-B0C7-88798D5D3772}" srcOrd="0" destOrd="0" presId="urn:microsoft.com/office/officeart/2005/8/layout/funnel1"/>
    <dgm:cxn modelId="{0ECC9E87-1FAF-40AA-8CE1-F3E5E4BC1B36}" type="presParOf" srcId="{1B971FD9-18B9-4841-9545-19C80BBF56CD}" destId="{DE4C947D-C912-402B-B0C9-FE1DAC0A33F7}" srcOrd="1" destOrd="0" presId="urn:microsoft.com/office/officeart/2005/8/layout/funnel1"/>
    <dgm:cxn modelId="{82BEF13E-3030-4A67-9A98-030A1742E224}" type="presParOf" srcId="{1B971FD9-18B9-4841-9545-19C80BBF56CD}" destId="{8FA5DE36-5498-427E-B5CB-B09419C9D09D}" srcOrd="2" destOrd="0" presId="urn:microsoft.com/office/officeart/2005/8/layout/funnel1"/>
    <dgm:cxn modelId="{BF0FB210-94DA-47B8-B1FA-E1AB714AE34C}" type="presParOf" srcId="{1B971FD9-18B9-4841-9545-19C80BBF56CD}" destId="{CAD9C561-C645-4206-9963-E3D9D59FE1F7}" srcOrd="3" destOrd="0" presId="urn:microsoft.com/office/officeart/2005/8/layout/funnel1"/>
    <dgm:cxn modelId="{D5E74A30-4EF8-42F4-AB8B-D9AD14CBEACB}" type="presParOf" srcId="{1B971FD9-18B9-4841-9545-19C80BBF56CD}" destId="{746B92DE-1AC0-466D-A82D-7547E2357C14}" srcOrd="4" destOrd="0" presId="urn:microsoft.com/office/officeart/2005/8/layout/funnel1"/>
    <dgm:cxn modelId="{F28A3003-0C23-42CA-BE2C-A3B0D00F227B}" type="presParOf" srcId="{1B971FD9-18B9-4841-9545-19C80BBF56CD}" destId="{AB664087-549C-4D54-9AC1-123312CE0154}" srcOrd="5" destOrd="0" presId="urn:microsoft.com/office/officeart/2005/8/layout/funnel1"/>
    <dgm:cxn modelId="{528A49DB-A20A-4036-B8D5-A9A085EB1AD2}" type="presParOf" srcId="{1B971FD9-18B9-4841-9545-19C80BBF56CD}" destId="{F8CE184E-30CE-417F-9105-582F2FC95BD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FFBE9B-5DE8-4470-933D-2B236CFA10FD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E4AFBD-5A47-4886-A133-E1B719B47C21}" type="pres">
      <dgm:prSet presAssocID="{C9FFBE9B-5DE8-4470-933D-2B236CFA10F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</dgm:ptLst>
  <dgm:cxnLst>
    <dgm:cxn modelId="{415E2541-650E-41BA-BF50-0B709A1661A9}" type="presOf" srcId="{C9FFBE9B-5DE8-4470-933D-2B236CFA10FD}" destId="{E1E4AFBD-5A47-4886-A133-E1B719B47C21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C72849-FE92-4198-83D3-0696B4502DF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1D428C-399C-4C75-8D50-87CBD4983D79}">
      <dgm:prSet phldrT="[Texte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effectLst>
          <a:glow rad="101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/>
            <a:t>خمسة أنواع من الاحتياجات تخلق أبعاد القيمة لدى الزبون </a:t>
          </a:r>
          <a:endParaRPr lang="fr-FR" dirty="0"/>
        </a:p>
      </dgm:t>
    </dgm:pt>
    <dgm:pt modelId="{8D0D4314-CD18-4248-9871-28C76E305B23}" type="parTrans" cxnId="{3BB70390-9FE4-4530-86AC-4E6AEB3EB512}">
      <dgm:prSet/>
      <dgm:spPr/>
      <dgm:t>
        <a:bodyPr/>
        <a:lstStyle/>
        <a:p>
          <a:endParaRPr lang="fr-FR"/>
        </a:p>
      </dgm:t>
    </dgm:pt>
    <dgm:pt modelId="{9E6826AA-DC48-488A-B6B5-2DE5D1E8F027}" type="sibTrans" cxnId="{3BB70390-9FE4-4530-86AC-4E6AEB3EB512}">
      <dgm:prSet/>
      <dgm:spPr/>
      <dgm:t>
        <a:bodyPr/>
        <a:lstStyle/>
        <a:p>
          <a:endParaRPr lang="fr-FR"/>
        </a:p>
      </dgm:t>
    </dgm:pt>
    <dgm:pt modelId="{7BE7FBB3-FBCB-4DE4-84C5-EF1354C666B6}">
      <dgm:prSet phldrT="[Texte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/>
            <a:t>القيمة الوظيفية</a:t>
          </a:r>
          <a:endParaRPr lang="fr-FR" dirty="0"/>
        </a:p>
      </dgm:t>
    </dgm:pt>
    <dgm:pt modelId="{6DBDCC0F-7CDE-4799-89C1-3580C4EB3CB2}" type="parTrans" cxnId="{6663CE13-273C-4DA2-A4E5-A9373677D0DB}">
      <dgm:prSet/>
      <dgm:spPr/>
      <dgm:t>
        <a:bodyPr/>
        <a:lstStyle/>
        <a:p>
          <a:endParaRPr lang="fr-FR"/>
        </a:p>
      </dgm:t>
    </dgm:pt>
    <dgm:pt modelId="{47C91D4C-EE97-4717-B02E-B836BC388609}" type="sibTrans" cxnId="{6663CE13-273C-4DA2-A4E5-A9373677D0DB}">
      <dgm:prSet/>
      <dgm:spPr/>
      <dgm:t>
        <a:bodyPr/>
        <a:lstStyle/>
        <a:p>
          <a:endParaRPr lang="fr-FR"/>
        </a:p>
      </dgm:t>
    </dgm:pt>
    <dgm:pt modelId="{49A5F7E8-977A-4ED8-937A-9313BA6E65D9}">
      <dgm:prSet phldrT="[Texte]"/>
      <dgm:spPr>
        <a:solidFill>
          <a:schemeClr val="accent2">
            <a:lumMod val="50000"/>
          </a:schemeClr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 err="1"/>
            <a:t>القيمةالإجتماعية</a:t>
          </a:r>
          <a:endParaRPr lang="fr-FR" dirty="0"/>
        </a:p>
      </dgm:t>
    </dgm:pt>
    <dgm:pt modelId="{1D42D07C-CFBF-428C-A6C9-6F1B029BD9CD}" type="parTrans" cxnId="{EF3D30F1-ACEB-4A55-A320-5E06C593DC1F}">
      <dgm:prSet/>
      <dgm:spPr/>
      <dgm:t>
        <a:bodyPr/>
        <a:lstStyle/>
        <a:p>
          <a:endParaRPr lang="fr-FR"/>
        </a:p>
      </dgm:t>
    </dgm:pt>
    <dgm:pt modelId="{03310829-41C9-4F23-8D9D-A5ACA664145B}" type="sibTrans" cxnId="{EF3D30F1-ACEB-4A55-A320-5E06C593DC1F}">
      <dgm:prSet/>
      <dgm:spPr/>
      <dgm:t>
        <a:bodyPr/>
        <a:lstStyle/>
        <a:p>
          <a:endParaRPr lang="fr-FR"/>
        </a:p>
      </dgm:t>
    </dgm:pt>
    <dgm:pt modelId="{85B7FDE2-171A-4C0F-8905-92E84CF4E599}">
      <dgm:prSet phldrT="[Texte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/>
            <a:t>القيمة العاطفية</a:t>
          </a:r>
          <a:endParaRPr lang="fr-FR" dirty="0"/>
        </a:p>
      </dgm:t>
    </dgm:pt>
    <dgm:pt modelId="{6A937B83-DB7A-428E-A292-97847516F8F3}" type="parTrans" cxnId="{C05F79A0-6F80-4C9F-B538-9AF0FDA4AB78}">
      <dgm:prSet/>
      <dgm:spPr/>
      <dgm:t>
        <a:bodyPr/>
        <a:lstStyle/>
        <a:p>
          <a:endParaRPr lang="fr-FR"/>
        </a:p>
      </dgm:t>
    </dgm:pt>
    <dgm:pt modelId="{7FA8BE3C-2F19-46DD-8C67-249B7DF915AC}" type="sibTrans" cxnId="{C05F79A0-6F80-4C9F-B538-9AF0FDA4AB78}">
      <dgm:prSet/>
      <dgm:spPr/>
      <dgm:t>
        <a:bodyPr/>
        <a:lstStyle/>
        <a:p>
          <a:endParaRPr lang="fr-FR"/>
        </a:p>
      </dgm:t>
    </dgm:pt>
    <dgm:pt modelId="{86828642-A3C5-498B-9C14-A78CE78C52F1}">
      <dgm:prSet phldrT="[Texte]"/>
      <dgm:spPr>
        <a:solidFill>
          <a:schemeClr val="accent6">
            <a:lumMod val="25000"/>
          </a:schemeClr>
        </a:solidFill>
        <a:effectLst>
          <a:glow rad="1397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dirty="0"/>
            <a:t>القيمة الشرطية</a:t>
          </a:r>
          <a:endParaRPr lang="fr-FR" dirty="0"/>
        </a:p>
      </dgm:t>
    </dgm:pt>
    <dgm:pt modelId="{8D745A57-1F30-4FC3-B4ED-1002CAB04EE0}" type="parTrans" cxnId="{9C8C7188-3B40-4977-B5FE-C9CFE6359E04}">
      <dgm:prSet/>
      <dgm:spPr/>
      <dgm:t>
        <a:bodyPr/>
        <a:lstStyle/>
        <a:p>
          <a:endParaRPr lang="fr-FR"/>
        </a:p>
      </dgm:t>
    </dgm:pt>
    <dgm:pt modelId="{823DDAFE-BAB9-473C-B35C-3209FA32E440}" type="sibTrans" cxnId="{9C8C7188-3B40-4977-B5FE-C9CFE6359E04}">
      <dgm:prSet/>
      <dgm:spPr/>
      <dgm:t>
        <a:bodyPr/>
        <a:lstStyle/>
        <a:p>
          <a:endParaRPr lang="fr-FR"/>
        </a:p>
      </dgm:t>
    </dgm:pt>
    <dgm:pt modelId="{6D389865-BEB4-4ED4-A769-899B7AFD8D31}">
      <dgm:prSet phldrT="[Texte]"/>
      <dgm:spPr>
        <a:solidFill>
          <a:schemeClr val="accent3">
            <a:lumMod val="50000"/>
          </a:schemeClr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dirty="0"/>
            <a:t>القيمة المعرفية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4E20EBBA-2114-4857-8567-FC3030BA335A}" type="parTrans" cxnId="{AB5332B1-A529-4F6C-8E3E-91B2B42D0412}">
      <dgm:prSet/>
      <dgm:spPr/>
      <dgm:t>
        <a:bodyPr/>
        <a:lstStyle/>
        <a:p>
          <a:endParaRPr lang="fr-FR"/>
        </a:p>
      </dgm:t>
    </dgm:pt>
    <dgm:pt modelId="{947CB5F6-76AC-49AD-B1F5-EA9D6EE37627}" type="sibTrans" cxnId="{AB5332B1-A529-4F6C-8E3E-91B2B42D0412}">
      <dgm:prSet/>
      <dgm:spPr/>
      <dgm:t>
        <a:bodyPr/>
        <a:lstStyle/>
        <a:p>
          <a:endParaRPr lang="fr-FR"/>
        </a:p>
      </dgm:t>
    </dgm:pt>
    <dgm:pt modelId="{E80C4D8A-3ECF-4147-B6B0-A06CA4E6889A}" type="pres">
      <dgm:prSet presAssocID="{4FC72849-FE92-4198-83D3-0696B4502DF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39FD8D-4B0A-4FBA-9C94-7AF6E11F4B0B}" type="pres">
      <dgm:prSet presAssocID="{9C1D428C-399C-4C75-8D50-87CBD4983D79}" presName="root1" presStyleCnt="0"/>
      <dgm:spPr/>
    </dgm:pt>
    <dgm:pt modelId="{D0A929D4-7E12-48EC-AB16-62E323886053}" type="pres">
      <dgm:prSet presAssocID="{9C1D428C-399C-4C75-8D50-87CBD4983D79}" presName="LevelOneTextNode" presStyleLbl="node0" presStyleIdx="0" presStyleCnt="1" custScaleX="247330" custLinFactNeighborX="12017" custLinFactNeighborY="715">
        <dgm:presLayoutVars>
          <dgm:chPref val="3"/>
        </dgm:presLayoutVars>
      </dgm:prSet>
      <dgm:spPr/>
    </dgm:pt>
    <dgm:pt modelId="{1749AD83-EE45-4755-A9E1-0FABE963AF41}" type="pres">
      <dgm:prSet presAssocID="{9C1D428C-399C-4C75-8D50-87CBD4983D79}" presName="level2hierChild" presStyleCnt="0"/>
      <dgm:spPr/>
    </dgm:pt>
    <dgm:pt modelId="{D7DFF49D-014B-4FEF-8CB9-E63FD61E1B52}" type="pres">
      <dgm:prSet presAssocID="{6DBDCC0F-7CDE-4799-89C1-3580C4EB3CB2}" presName="conn2-1" presStyleLbl="parChTrans1D2" presStyleIdx="0" presStyleCnt="5"/>
      <dgm:spPr/>
    </dgm:pt>
    <dgm:pt modelId="{8FAC5C72-01BA-46AC-8528-6A8BB453F999}" type="pres">
      <dgm:prSet presAssocID="{6DBDCC0F-7CDE-4799-89C1-3580C4EB3CB2}" presName="connTx" presStyleLbl="parChTrans1D2" presStyleIdx="0" presStyleCnt="5"/>
      <dgm:spPr/>
    </dgm:pt>
    <dgm:pt modelId="{F059ECCA-DB5B-44AB-A02F-A692A56E5353}" type="pres">
      <dgm:prSet presAssocID="{7BE7FBB3-FBCB-4DE4-84C5-EF1354C666B6}" presName="root2" presStyleCnt="0"/>
      <dgm:spPr/>
    </dgm:pt>
    <dgm:pt modelId="{78266F61-150D-4AC8-9B8F-C7B7E4A0C4E2}" type="pres">
      <dgm:prSet presAssocID="{7BE7FBB3-FBCB-4DE4-84C5-EF1354C666B6}" presName="LevelTwoTextNode" presStyleLbl="node2" presStyleIdx="0" presStyleCnt="5" custScaleX="176766">
        <dgm:presLayoutVars>
          <dgm:chPref val="3"/>
        </dgm:presLayoutVars>
      </dgm:prSet>
      <dgm:spPr/>
    </dgm:pt>
    <dgm:pt modelId="{9E8A7D56-A535-4B76-BFFA-AE872A78E390}" type="pres">
      <dgm:prSet presAssocID="{7BE7FBB3-FBCB-4DE4-84C5-EF1354C666B6}" presName="level3hierChild" presStyleCnt="0"/>
      <dgm:spPr/>
    </dgm:pt>
    <dgm:pt modelId="{A255DE1F-9DB2-4F48-9C95-C8D218EE69D2}" type="pres">
      <dgm:prSet presAssocID="{1D42D07C-CFBF-428C-A6C9-6F1B029BD9CD}" presName="conn2-1" presStyleLbl="parChTrans1D2" presStyleIdx="1" presStyleCnt="5"/>
      <dgm:spPr/>
    </dgm:pt>
    <dgm:pt modelId="{9CE29C6B-5539-45D3-905B-71413496842D}" type="pres">
      <dgm:prSet presAssocID="{1D42D07C-CFBF-428C-A6C9-6F1B029BD9CD}" presName="connTx" presStyleLbl="parChTrans1D2" presStyleIdx="1" presStyleCnt="5"/>
      <dgm:spPr/>
    </dgm:pt>
    <dgm:pt modelId="{D14E22C5-FE93-4864-A72D-8B1C65AE0D1A}" type="pres">
      <dgm:prSet presAssocID="{49A5F7E8-977A-4ED8-937A-9313BA6E65D9}" presName="root2" presStyleCnt="0"/>
      <dgm:spPr/>
    </dgm:pt>
    <dgm:pt modelId="{A64A4674-E9BF-49F0-BFF4-57DEA790DE82}" type="pres">
      <dgm:prSet presAssocID="{49A5F7E8-977A-4ED8-937A-9313BA6E65D9}" presName="LevelTwoTextNode" presStyleLbl="node2" presStyleIdx="1" presStyleCnt="5" custScaleX="176766">
        <dgm:presLayoutVars>
          <dgm:chPref val="3"/>
        </dgm:presLayoutVars>
      </dgm:prSet>
      <dgm:spPr/>
    </dgm:pt>
    <dgm:pt modelId="{CBB18F69-B0F7-4074-8AC0-D803C79F238A}" type="pres">
      <dgm:prSet presAssocID="{49A5F7E8-977A-4ED8-937A-9313BA6E65D9}" presName="level3hierChild" presStyleCnt="0"/>
      <dgm:spPr/>
    </dgm:pt>
    <dgm:pt modelId="{B2FE8516-E86C-4B0B-BAB2-0DDB5ED9B0C1}" type="pres">
      <dgm:prSet presAssocID="{6A937B83-DB7A-428E-A292-97847516F8F3}" presName="conn2-1" presStyleLbl="parChTrans1D2" presStyleIdx="2" presStyleCnt="5"/>
      <dgm:spPr/>
    </dgm:pt>
    <dgm:pt modelId="{00290216-2BEC-4915-BD5D-8650F0865FC1}" type="pres">
      <dgm:prSet presAssocID="{6A937B83-DB7A-428E-A292-97847516F8F3}" presName="connTx" presStyleLbl="parChTrans1D2" presStyleIdx="2" presStyleCnt="5"/>
      <dgm:spPr/>
    </dgm:pt>
    <dgm:pt modelId="{C6DA35C8-C738-405E-A82E-80A607448A20}" type="pres">
      <dgm:prSet presAssocID="{85B7FDE2-171A-4C0F-8905-92E84CF4E599}" presName="root2" presStyleCnt="0"/>
      <dgm:spPr/>
    </dgm:pt>
    <dgm:pt modelId="{9D4EA6A3-5081-4C7B-902D-B48205F3F581}" type="pres">
      <dgm:prSet presAssocID="{85B7FDE2-171A-4C0F-8905-92E84CF4E599}" presName="LevelTwoTextNode" presStyleLbl="node2" presStyleIdx="2" presStyleCnt="5" custScaleX="176766">
        <dgm:presLayoutVars>
          <dgm:chPref val="3"/>
        </dgm:presLayoutVars>
      </dgm:prSet>
      <dgm:spPr/>
    </dgm:pt>
    <dgm:pt modelId="{26A9543F-A803-4008-B25C-5E7A505BEA48}" type="pres">
      <dgm:prSet presAssocID="{85B7FDE2-171A-4C0F-8905-92E84CF4E599}" presName="level3hierChild" presStyleCnt="0"/>
      <dgm:spPr/>
    </dgm:pt>
    <dgm:pt modelId="{51BC522E-3160-4FFF-90F7-F3A4FAC0F887}" type="pres">
      <dgm:prSet presAssocID="{4E20EBBA-2114-4857-8567-FC3030BA335A}" presName="conn2-1" presStyleLbl="parChTrans1D2" presStyleIdx="3" presStyleCnt="5"/>
      <dgm:spPr/>
    </dgm:pt>
    <dgm:pt modelId="{665141AE-6A62-4793-B7F3-B3DC5A256E99}" type="pres">
      <dgm:prSet presAssocID="{4E20EBBA-2114-4857-8567-FC3030BA335A}" presName="connTx" presStyleLbl="parChTrans1D2" presStyleIdx="3" presStyleCnt="5"/>
      <dgm:spPr/>
    </dgm:pt>
    <dgm:pt modelId="{46A8B929-3BC1-4D6C-A186-46822042EAB1}" type="pres">
      <dgm:prSet presAssocID="{6D389865-BEB4-4ED4-A769-899B7AFD8D31}" presName="root2" presStyleCnt="0"/>
      <dgm:spPr/>
    </dgm:pt>
    <dgm:pt modelId="{BE8992EE-9375-41EA-B07B-03A34E626E3E}" type="pres">
      <dgm:prSet presAssocID="{6D389865-BEB4-4ED4-A769-899B7AFD8D31}" presName="LevelTwoTextNode" presStyleLbl="node2" presStyleIdx="3" presStyleCnt="5" custScaleX="172173" custLinFactNeighborX="2297" custLinFactNeighborY="2609">
        <dgm:presLayoutVars>
          <dgm:chPref val="3"/>
        </dgm:presLayoutVars>
      </dgm:prSet>
      <dgm:spPr/>
    </dgm:pt>
    <dgm:pt modelId="{6F91B49C-94D9-4059-A4EE-A0B35CF24918}" type="pres">
      <dgm:prSet presAssocID="{6D389865-BEB4-4ED4-A769-899B7AFD8D31}" presName="level3hierChild" presStyleCnt="0"/>
      <dgm:spPr/>
    </dgm:pt>
    <dgm:pt modelId="{32F3B143-696F-4131-A883-0D378903B475}" type="pres">
      <dgm:prSet presAssocID="{8D745A57-1F30-4FC3-B4ED-1002CAB04EE0}" presName="conn2-1" presStyleLbl="parChTrans1D2" presStyleIdx="4" presStyleCnt="5"/>
      <dgm:spPr/>
    </dgm:pt>
    <dgm:pt modelId="{B2EC0509-7C3F-418E-ABBB-8009451AC690}" type="pres">
      <dgm:prSet presAssocID="{8D745A57-1F30-4FC3-B4ED-1002CAB04EE0}" presName="connTx" presStyleLbl="parChTrans1D2" presStyleIdx="4" presStyleCnt="5"/>
      <dgm:spPr/>
    </dgm:pt>
    <dgm:pt modelId="{CF015B6B-DE4D-4E20-B624-9E3C8D13A0BE}" type="pres">
      <dgm:prSet presAssocID="{86828642-A3C5-498B-9C14-A78CE78C52F1}" presName="root2" presStyleCnt="0"/>
      <dgm:spPr/>
    </dgm:pt>
    <dgm:pt modelId="{3F125580-E9A1-431A-AC05-3D1A5899B136}" type="pres">
      <dgm:prSet presAssocID="{86828642-A3C5-498B-9C14-A78CE78C52F1}" presName="LevelTwoTextNode" presStyleLbl="node2" presStyleIdx="4" presStyleCnt="5" custScaleX="178634" custLinFactNeighborX="-4423" custLinFactNeighborY="2046">
        <dgm:presLayoutVars>
          <dgm:chPref val="3"/>
        </dgm:presLayoutVars>
      </dgm:prSet>
      <dgm:spPr/>
    </dgm:pt>
    <dgm:pt modelId="{6FA21DEC-1777-436B-AF61-BA9EB508AE03}" type="pres">
      <dgm:prSet presAssocID="{86828642-A3C5-498B-9C14-A78CE78C52F1}" presName="level3hierChild" presStyleCnt="0"/>
      <dgm:spPr/>
    </dgm:pt>
  </dgm:ptLst>
  <dgm:cxnLst>
    <dgm:cxn modelId="{27404203-FF49-46A4-9965-3D3A4D7AE6C9}" type="presOf" srcId="{86828642-A3C5-498B-9C14-A78CE78C52F1}" destId="{3F125580-E9A1-431A-AC05-3D1A5899B136}" srcOrd="0" destOrd="0" presId="urn:microsoft.com/office/officeart/2008/layout/HorizontalMultiLevelHierarchy"/>
    <dgm:cxn modelId="{9D139608-C455-41CB-87F2-F34B0BA81D01}" type="presOf" srcId="{4FC72849-FE92-4198-83D3-0696B4502DF3}" destId="{E80C4D8A-3ECF-4147-B6B0-A06CA4E6889A}" srcOrd="0" destOrd="0" presId="urn:microsoft.com/office/officeart/2008/layout/HorizontalMultiLevelHierarchy"/>
    <dgm:cxn modelId="{DD89B60B-30B3-41FA-9A73-023BA1A88420}" type="presOf" srcId="{4E20EBBA-2114-4857-8567-FC3030BA335A}" destId="{51BC522E-3160-4FFF-90F7-F3A4FAC0F887}" srcOrd="0" destOrd="0" presId="urn:microsoft.com/office/officeart/2008/layout/HorizontalMultiLevelHierarchy"/>
    <dgm:cxn modelId="{6663CE13-273C-4DA2-A4E5-A9373677D0DB}" srcId="{9C1D428C-399C-4C75-8D50-87CBD4983D79}" destId="{7BE7FBB3-FBCB-4DE4-84C5-EF1354C666B6}" srcOrd="0" destOrd="0" parTransId="{6DBDCC0F-7CDE-4799-89C1-3580C4EB3CB2}" sibTransId="{47C91D4C-EE97-4717-B02E-B836BC388609}"/>
    <dgm:cxn modelId="{6EA18821-15DF-45F0-BDEF-C122F0AD29FD}" type="presOf" srcId="{1D42D07C-CFBF-428C-A6C9-6F1B029BD9CD}" destId="{A255DE1F-9DB2-4F48-9C95-C8D218EE69D2}" srcOrd="0" destOrd="0" presId="urn:microsoft.com/office/officeart/2008/layout/HorizontalMultiLevelHierarchy"/>
    <dgm:cxn modelId="{CCAC6A31-D0E2-4EF6-8584-792A6DD2321C}" type="presOf" srcId="{49A5F7E8-977A-4ED8-937A-9313BA6E65D9}" destId="{A64A4674-E9BF-49F0-BFF4-57DEA790DE82}" srcOrd="0" destOrd="0" presId="urn:microsoft.com/office/officeart/2008/layout/HorizontalMultiLevelHierarchy"/>
    <dgm:cxn modelId="{8AC93C42-FCFF-4299-9F2C-7CF95FDA572C}" type="presOf" srcId="{7BE7FBB3-FBCB-4DE4-84C5-EF1354C666B6}" destId="{78266F61-150D-4AC8-9B8F-C7B7E4A0C4E2}" srcOrd="0" destOrd="0" presId="urn:microsoft.com/office/officeart/2008/layout/HorizontalMultiLevelHierarchy"/>
    <dgm:cxn modelId="{53885564-99D7-44AD-A691-24063690DA78}" type="presOf" srcId="{6A937B83-DB7A-428E-A292-97847516F8F3}" destId="{00290216-2BEC-4915-BD5D-8650F0865FC1}" srcOrd="1" destOrd="0" presId="urn:microsoft.com/office/officeart/2008/layout/HorizontalMultiLevelHierarchy"/>
    <dgm:cxn modelId="{E3BB844B-91C2-4AEB-AB2C-519539EA447F}" type="presOf" srcId="{85B7FDE2-171A-4C0F-8905-92E84CF4E599}" destId="{9D4EA6A3-5081-4C7B-902D-B48205F3F581}" srcOrd="0" destOrd="0" presId="urn:microsoft.com/office/officeart/2008/layout/HorizontalMultiLevelHierarchy"/>
    <dgm:cxn modelId="{C286CB6C-5AF8-46AE-9B05-452B3B00C23B}" type="presOf" srcId="{6D389865-BEB4-4ED4-A769-899B7AFD8D31}" destId="{BE8992EE-9375-41EA-B07B-03A34E626E3E}" srcOrd="0" destOrd="0" presId="urn:microsoft.com/office/officeart/2008/layout/HorizontalMultiLevelHierarchy"/>
    <dgm:cxn modelId="{46CD5A4D-EF84-428D-A973-D6E5CBD73BD3}" type="presOf" srcId="{8D745A57-1F30-4FC3-B4ED-1002CAB04EE0}" destId="{B2EC0509-7C3F-418E-ABBB-8009451AC690}" srcOrd="1" destOrd="0" presId="urn:microsoft.com/office/officeart/2008/layout/HorizontalMultiLevelHierarchy"/>
    <dgm:cxn modelId="{9C8C7188-3B40-4977-B5FE-C9CFE6359E04}" srcId="{9C1D428C-399C-4C75-8D50-87CBD4983D79}" destId="{86828642-A3C5-498B-9C14-A78CE78C52F1}" srcOrd="4" destOrd="0" parTransId="{8D745A57-1F30-4FC3-B4ED-1002CAB04EE0}" sibTransId="{823DDAFE-BAB9-473C-B35C-3209FA32E440}"/>
    <dgm:cxn modelId="{55E5F488-5AC4-418F-A4C5-318CCEC03AE9}" type="presOf" srcId="{8D745A57-1F30-4FC3-B4ED-1002CAB04EE0}" destId="{32F3B143-696F-4131-A883-0D378903B475}" srcOrd="0" destOrd="0" presId="urn:microsoft.com/office/officeart/2008/layout/HorizontalMultiLevelHierarchy"/>
    <dgm:cxn modelId="{3BB70390-9FE4-4530-86AC-4E6AEB3EB512}" srcId="{4FC72849-FE92-4198-83D3-0696B4502DF3}" destId="{9C1D428C-399C-4C75-8D50-87CBD4983D79}" srcOrd="0" destOrd="0" parTransId="{8D0D4314-CD18-4248-9871-28C76E305B23}" sibTransId="{9E6826AA-DC48-488A-B6B5-2DE5D1E8F027}"/>
    <dgm:cxn modelId="{C05F79A0-6F80-4C9F-B538-9AF0FDA4AB78}" srcId="{9C1D428C-399C-4C75-8D50-87CBD4983D79}" destId="{85B7FDE2-171A-4C0F-8905-92E84CF4E599}" srcOrd="2" destOrd="0" parTransId="{6A937B83-DB7A-428E-A292-97847516F8F3}" sibTransId="{7FA8BE3C-2F19-46DD-8C67-249B7DF915AC}"/>
    <dgm:cxn modelId="{5D864FA1-FD46-4231-9D3B-F1AA71DE331F}" type="presOf" srcId="{6A937B83-DB7A-428E-A292-97847516F8F3}" destId="{B2FE8516-E86C-4B0B-BAB2-0DDB5ED9B0C1}" srcOrd="0" destOrd="0" presId="urn:microsoft.com/office/officeart/2008/layout/HorizontalMultiLevelHierarchy"/>
    <dgm:cxn modelId="{AB5332B1-A529-4F6C-8E3E-91B2B42D0412}" srcId="{9C1D428C-399C-4C75-8D50-87CBD4983D79}" destId="{6D389865-BEB4-4ED4-A769-899B7AFD8D31}" srcOrd="3" destOrd="0" parTransId="{4E20EBBA-2114-4857-8567-FC3030BA335A}" sibTransId="{947CB5F6-76AC-49AD-B1F5-EA9D6EE37627}"/>
    <dgm:cxn modelId="{D39D67D8-5BF2-4A78-B86F-F15D26DF6262}" type="presOf" srcId="{4E20EBBA-2114-4857-8567-FC3030BA335A}" destId="{665141AE-6A62-4793-B7F3-B3DC5A256E99}" srcOrd="1" destOrd="0" presId="urn:microsoft.com/office/officeart/2008/layout/HorizontalMultiLevelHierarchy"/>
    <dgm:cxn modelId="{B53774DD-6276-4660-81CD-0E5828C5E77E}" type="presOf" srcId="{6DBDCC0F-7CDE-4799-89C1-3580C4EB3CB2}" destId="{8FAC5C72-01BA-46AC-8528-6A8BB453F999}" srcOrd="1" destOrd="0" presId="urn:microsoft.com/office/officeart/2008/layout/HorizontalMultiLevelHierarchy"/>
    <dgm:cxn modelId="{8DB315EA-50F9-4548-B9EA-737853FE2D03}" type="presOf" srcId="{1D42D07C-CFBF-428C-A6C9-6F1B029BD9CD}" destId="{9CE29C6B-5539-45D3-905B-71413496842D}" srcOrd="1" destOrd="0" presId="urn:microsoft.com/office/officeart/2008/layout/HorizontalMultiLevelHierarchy"/>
    <dgm:cxn modelId="{6CB548ED-8F73-40F0-B52E-EFF71EB87ABF}" type="presOf" srcId="{9C1D428C-399C-4C75-8D50-87CBD4983D79}" destId="{D0A929D4-7E12-48EC-AB16-62E323886053}" srcOrd="0" destOrd="0" presId="urn:microsoft.com/office/officeart/2008/layout/HorizontalMultiLevelHierarchy"/>
    <dgm:cxn modelId="{EF3D30F1-ACEB-4A55-A320-5E06C593DC1F}" srcId="{9C1D428C-399C-4C75-8D50-87CBD4983D79}" destId="{49A5F7E8-977A-4ED8-937A-9313BA6E65D9}" srcOrd="1" destOrd="0" parTransId="{1D42D07C-CFBF-428C-A6C9-6F1B029BD9CD}" sibTransId="{03310829-41C9-4F23-8D9D-A5ACA664145B}"/>
    <dgm:cxn modelId="{F7F17CF6-689A-4FBE-9D7D-CBEA4949E86C}" type="presOf" srcId="{6DBDCC0F-7CDE-4799-89C1-3580C4EB3CB2}" destId="{D7DFF49D-014B-4FEF-8CB9-E63FD61E1B52}" srcOrd="0" destOrd="0" presId="urn:microsoft.com/office/officeart/2008/layout/HorizontalMultiLevelHierarchy"/>
    <dgm:cxn modelId="{1A1A1C9E-F65D-42DB-9590-45C0E9D5B81D}" type="presParOf" srcId="{E80C4D8A-3ECF-4147-B6B0-A06CA4E6889A}" destId="{D839FD8D-4B0A-4FBA-9C94-7AF6E11F4B0B}" srcOrd="0" destOrd="0" presId="urn:microsoft.com/office/officeart/2008/layout/HorizontalMultiLevelHierarchy"/>
    <dgm:cxn modelId="{2AC63596-2BA1-4891-9096-7544CA60E6C8}" type="presParOf" srcId="{D839FD8D-4B0A-4FBA-9C94-7AF6E11F4B0B}" destId="{D0A929D4-7E12-48EC-AB16-62E323886053}" srcOrd="0" destOrd="0" presId="urn:microsoft.com/office/officeart/2008/layout/HorizontalMultiLevelHierarchy"/>
    <dgm:cxn modelId="{3BABECC8-5144-4C7C-BFFA-28901766CF13}" type="presParOf" srcId="{D839FD8D-4B0A-4FBA-9C94-7AF6E11F4B0B}" destId="{1749AD83-EE45-4755-A9E1-0FABE963AF41}" srcOrd="1" destOrd="0" presId="urn:microsoft.com/office/officeart/2008/layout/HorizontalMultiLevelHierarchy"/>
    <dgm:cxn modelId="{251BC893-8AF1-4DB7-BC27-ADB0DC7559FE}" type="presParOf" srcId="{1749AD83-EE45-4755-A9E1-0FABE963AF41}" destId="{D7DFF49D-014B-4FEF-8CB9-E63FD61E1B52}" srcOrd="0" destOrd="0" presId="urn:microsoft.com/office/officeart/2008/layout/HorizontalMultiLevelHierarchy"/>
    <dgm:cxn modelId="{8C20E970-3A4B-4D82-9F07-FFE85CC4F487}" type="presParOf" srcId="{D7DFF49D-014B-4FEF-8CB9-E63FD61E1B52}" destId="{8FAC5C72-01BA-46AC-8528-6A8BB453F999}" srcOrd="0" destOrd="0" presId="urn:microsoft.com/office/officeart/2008/layout/HorizontalMultiLevelHierarchy"/>
    <dgm:cxn modelId="{2FC943D8-EF73-403B-8A1E-1A0CCF840DBF}" type="presParOf" srcId="{1749AD83-EE45-4755-A9E1-0FABE963AF41}" destId="{F059ECCA-DB5B-44AB-A02F-A692A56E5353}" srcOrd="1" destOrd="0" presId="urn:microsoft.com/office/officeart/2008/layout/HorizontalMultiLevelHierarchy"/>
    <dgm:cxn modelId="{050972D5-8346-48BB-93EA-4346D2E535C0}" type="presParOf" srcId="{F059ECCA-DB5B-44AB-A02F-A692A56E5353}" destId="{78266F61-150D-4AC8-9B8F-C7B7E4A0C4E2}" srcOrd="0" destOrd="0" presId="urn:microsoft.com/office/officeart/2008/layout/HorizontalMultiLevelHierarchy"/>
    <dgm:cxn modelId="{F6EE026E-F5BF-43A2-8C75-30F4F03D1E1E}" type="presParOf" srcId="{F059ECCA-DB5B-44AB-A02F-A692A56E5353}" destId="{9E8A7D56-A535-4B76-BFFA-AE872A78E390}" srcOrd="1" destOrd="0" presId="urn:microsoft.com/office/officeart/2008/layout/HorizontalMultiLevelHierarchy"/>
    <dgm:cxn modelId="{4064C021-C987-40C6-A028-A0F78A3BE2D6}" type="presParOf" srcId="{1749AD83-EE45-4755-A9E1-0FABE963AF41}" destId="{A255DE1F-9DB2-4F48-9C95-C8D218EE69D2}" srcOrd="2" destOrd="0" presId="urn:microsoft.com/office/officeart/2008/layout/HorizontalMultiLevelHierarchy"/>
    <dgm:cxn modelId="{A9127F7B-1775-4C2F-9E32-98C817CF2F1D}" type="presParOf" srcId="{A255DE1F-9DB2-4F48-9C95-C8D218EE69D2}" destId="{9CE29C6B-5539-45D3-905B-71413496842D}" srcOrd="0" destOrd="0" presId="urn:microsoft.com/office/officeart/2008/layout/HorizontalMultiLevelHierarchy"/>
    <dgm:cxn modelId="{1C2FFCF7-322E-4BC6-8A8A-D60A44E7E294}" type="presParOf" srcId="{1749AD83-EE45-4755-A9E1-0FABE963AF41}" destId="{D14E22C5-FE93-4864-A72D-8B1C65AE0D1A}" srcOrd="3" destOrd="0" presId="urn:microsoft.com/office/officeart/2008/layout/HorizontalMultiLevelHierarchy"/>
    <dgm:cxn modelId="{7AEB596A-CC93-4CD8-A931-387EF982A028}" type="presParOf" srcId="{D14E22C5-FE93-4864-A72D-8B1C65AE0D1A}" destId="{A64A4674-E9BF-49F0-BFF4-57DEA790DE82}" srcOrd="0" destOrd="0" presId="urn:microsoft.com/office/officeart/2008/layout/HorizontalMultiLevelHierarchy"/>
    <dgm:cxn modelId="{231A483C-D294-482F-864A-34794B8CB4D3}" type="presParOf" srcId="{D14E22C5-FE93-4864-A72D-8B1C65AE0D1A}" destId="{CBB18F69-B0F7-4074-8AC0-D803C79F238A}" srcOrd="1" destOrd="0" presId="urn:microsoft.com/office/officeart/2008/layout/HorizontalMultiLevelHierarchy"/>
    <dgm:cxn modelId="{F60E6E1F-8ADA-447F-9A6A-C3ECAE89AF87}" type="presParOf" srcId="{1749AD83-EE45-4755-A9E1-0FABE963AF41}" destId="{B2FE8516-E86C-4B0B-BAB2-0DDB5ED9B0C1}" srcOrd="4" destOrd="0" presId="urn:microsoft.com/office/officeart/2008/layout/HorizontalMultiLevelHierarchy"/>
    <dgm:cxn modelId="{D7E4A647-3AF6-4E48-B5E5-1C4F5F58B286}" type="presParOf" srcId="{B2FE8516-E86C-4B0B-BAB2-0DDB5ED9B0C1}" destId="{00290216-2BEC-4915-BD5D-8650F0865FC1}" srcOrd="0" destOrd="0" presId="urn:microsoft.com/office/officeart/2008/layout/HorizontalMultiLevelHierarchy"/>
    <dgm:cxn modelId="{3517429A-CE9C-4E29-8D60-65F81A4B7DAD}" type="presParOf" srcId="{1749AD83-EE45-4755-A9E1-0FABE963AF41}" destId="{C6DA35C8-C738-405E-A82E-80A607448A20}" srcOrd="5" destOrd="0" presId="urn:microsoft.com/office/officeart/2008/layout/HorizontalMultiLevelHierarchy"/>
    <dgm:cxn modelId="{91686BEA-0697-44CA-9BEA-09E83D7BB05B}" type="presParOf" srcId="{C6DA35C8-C738-405E-A82E-80A607448A20}" destId="{9D4EA6A3-5081-4C7B-902D-B48205F3F581}" srcOrd="0" destOrd="0" presId="urn:microsoft.com/office/officeart/2008/layout/HorizontalMultiLevelHierarchy"/>
    <dgm:cxn modelId="{1217C6F7-D2DF-45B7-833C-4EA18D9F46CE}" type="presParOf" srcId="{C6DA35C8-C738-405E-A82E-80A607448A20}" destId="{26A9543F-A803-4008-B25C-5E7A505BEA48}" srcOrd="1" destOrd="0" presId="urn:microsoft.com/office/officeart/2008/layout/HorizontalMultiLevelHierarchy"/>
    <dgm:cxn modelId="{BFAD9F52-506B-4C8B-8CB5-B267876C288D}" type="presParOf" srcId="{1749AD83-EE45-4755-A9E1-0FABE963AF41}" destId="{51BC522E-3160-4FFF-90F7-F3A4FAC0F887}" srcOrd="6" destOrd="0" presId="urn:microsoft.com/office/officeart/2008/layout/HorizontalMultiLevelHierarchy"/>
    <dgm:cxn modelId="{D1EE2CCD-9055-467C-B60F-56E437DDC587}" type="presParOf" srcId="{51BC522E-3160-4FFF-90F7-F3A4FAC0F887}" destId="{665141AE-6A62-4793-B7F3-B3DC5A256E99}" srcOrd="0" destOrd="0" presId="urn:microsoft.com/office/officeart/2008/layout/HorizontalMultiLevelHierarchy"/>
    <dgm:cxn modelId="{0A1F0D54-4424-4492-BB88-D4E34B67C732}" type="presParOf" srcId="{1749AD83-EE45-4755-A9E1-0FABE963AF41}" destId="{46A8B929-3BC1-4D6C-A186-46822042EAB1}" srcOrd="7" destOrd="0" presId="urn:microsoft.com/office/officeart/2008/layout/HorizontalMultiLevelHierarchy"/>
    <dgm:cxn modelId="{3A1F9CD2-F0DC-42DA-BE63-F9FAF74CC843}" type="presParOf" srcId="{46A8B929-3BC1-4D6C-A186-46822042EAB1}" destId="{BE8992EE-9375-41EA-B07B-03A34E626E3E}" srcOrd="0" destOrd="0" presId="urn:microsoft.com/office/officeart/2008/layout/HorizontalMultiLevelHierarchy"/>
    <dgm:cxn modelId="{F39C87D2-C289-422A-A3A8-9F902DC4D721}" type="presParOf" srcId="{46A8B929-3BC1-4D6C-A186-46822042EAB1}" destId="{6F91B49C-94D9-4059-A4EE-A0B35CF24918}" srcOrd="1" destOrd="0" presId="urn:microsoft.com/office/officeart/2008/layout/HorizontalMultiLevelHierarchy"/>
    <dgm:cxn modelId="{0A8C9DEC-3EA0-4101-9244-6FEB0429D186}" type="presParOf" srcId="{1749AD83-EE45-4755-A9E1-0FABE963AF41}" destId="{32F3B143-696F-4131-A883-0D378903B475}" srcOrd="8" destOrd="0" presId="urn:microsoft.com/office/officeart/2008/layout/HorizontalMultiLevelHierarchy"/>
    <dgm:cxn modelId="{367E8D9C-EB3D-4C36-A9DA-0A0958928BE6}" type="presParOf" srcId="{32F3B143-696F-4131-A883-0D378903B475}" destId="{B2EC0509-7C3F-418E-ABBB-8009451AC690}" srcOrd="0" destOrd="0" presId="urn:microsoft.com/office/officeart/2008/layout/HorizontalMultiLevelHierarchy"/>
    <dgm:cxn modelId="{304E6539-715E-4CDA-8FA0-C7342399AD5B}" type="presParOf" srcId="{1749AD83-EE45-4755-A9E1-0FABE963AF41}" destId="{CF015B6B-DE4D-4E20-B624-9E3C8D13A0BE}" srcOrd="9" destOrd="0" presId="urn:microsoft.com/office/officeart/2008/layout/HorizontalMultiLevelHierarchy"/>
    <dgm:cxn modelId="{CB8097C4-3D21-4721-92B9-5F3FBC0EE64F}" type="presParOf" srcId="{CF015B6B-DE4D-4E20-B624-9E3C8D13A0BE}" destId="{3F125580-E9A1-431A-AC05-3D1A5899B136}" srcOrd="0" destOrd="0" presId="urn:microsoft.com/office/officeart/2008/layout/HorizontalMultiLevelHierarchy"/>
    <dgm:cxn modelId="{7106683D-7F44-461E-A86F-844EA18FFB4E}" type="presParOf" srcId="{CF015B6B-DE4D-4E20-B624-9E3C8D13A0BE}" destId="{6FA21DEC-1777-436B-AF61-BA9EB508AE0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4335C-3BB3-4EB3-85AC-87B9592D6F1A}">
      <dsp:nvSpPr>
        <dsp:cNvPr id="0" name=""/>
        <dsp:cNvSpPr/>
      </dsp:nvSpPr>
      <dsp:spPr>
        <a:xfrm>
          <a:off x="0" y="1584169"/>
          <a:ext cx="8856984" cy="1901010"/>
        </a:xfrm>
        <a:prstGeom prst="notchedRightArrow">
          <a:avLst/>
        </a:prstGeom>
        <a:gradFill rotWithShape="1">
          <a:gsLst>
            <a:gs pos="0">
              <a:schemeClr val="dk1">
                <a:tint val="50000"/>
                <a:shade val="95000"/>
                <a:satMod val="300000"/>
              </a:schemeClr>
            </a:gs>
            <a:gs pos="12000">
              <a:schemeClr val="dk1">
                <a:tint val="50000"/>
                <a:shade val="90000"/>
                <a:satMod val="250000"/>
              </a:schemeClr>
            </a:gs>
            <a:gs pos="100000">
              <a:schemeClr val="dk1">
                <a:tint val="85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-400500" extrusionH="63500"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98C07B29-1C13-4F1E-871D-61216BB6210F}">
      <dsp:nvSpPr>
        <dsp:cNvPr id="0" name=""/>
        <dsp:cNvSpPr/>
      </dsp:nvSpPr>
      <dsp:spPr>
        <a:xfrm>
          <a:off x="3503" y="0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/>
            <a:t>المزايا الاقتصادية </a:t>
          </a:r>
          <a:endParaRPr lang="fr-FR" sz="2000" b="1" kern="1200" dirty="0"/>
        </a:p>
      </dsp:txBody>
      <dsp:txXfrm>
        <a:off x="3503" y="0"/>
        <a:ext cx="1531592" cy="1901010"/>
      </dsp:txXfrm>
    </dsp:sp>
    <dsp:sp modelId="{5BD86B83-5904-4F05-8A27-8FAD60B9FF1D}">
      <dsp:nvSpPr>
        <dsp:cNvPr id="0" name=""/>
        <dsp:cNvSpPr/>
      </dsp:nvSpPr>
      <dsp:spPr>
        <a:xfrm>
          <a:off x="531672" y="2138637"/>
          <a:ext cx="475252" cy="475252"/>
        </a:xfrm>
        <a:prstGeom prst="ellipse">
          <a:avLst/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D6D191-7182-46A0-A55F-1AE75FA8F1F5}">
      <dsp:nvSpPr>
        <dsp:cNvPr id="0" name=""/>
        <dsp:cNvSpPr/>
      </dsp:nvSpPr>
      <dsp:spPr>
        <a:xfrm>
          <a:off x="1611674" y="2851516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/>
            <a:t>المزايا الفنية</a:t>
          </a:r>
          <a:endParaRPr lang="fr-FR" sz="2400" b="1" kern="1200" dirty="0"/>
        </a:p>
      </dsp:txBody>
      <dsp:txXfrm>
        <a:off x="1611674" y="2851516"/>
        <a:ext cx="1531592" cy="1901010"/>
      </dsp:txXfrm>
    </dsp:sp>
    <dsp:sp modelId="{66DD35C2-3D87-4506-8116-358A4E59732B}">
      <dsp:nvSpPr>
        <dsp:cNvPr id="0" name=""/>
        <dsp:cNvSpPr/>
      </dsp:nvSpPr>
      <dsp:spPr>
        <a:xfrm>
          <a:off x="2139844" y="2138637"/>
          <a:ext cx="475252" cy="475252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349A5-7A53-45C2-9487-0449F9F63D3D}">
      <dsp:nvSpPr>
        <dsp:cNvPr id="0" name=""/>
        <dsp:cNvSpPr/>
      </dsp:nvSpPr>
      <dsp:spPr>
        <a:xfrm>
          <a:off x="3219846" y="0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/>
            <a:t>المزايا الخدماتية</a:t>
          </a:r>
          <a:endParaRPr lang="fr-FR" sz="2000" b="1" kern="1200" dirty="0"/>
        </a:p>
      </dsp:txBody>
      <dsp:txXfrm>
        <a:off x="3219846" y="0"/>
        <a:ext cx="1531592" cy="1901010"/>
      </dsp:txXfrm>
    </dsp:sp>
    <dsp:sp modelId="{5DB5494E-4385-4B78-B63D-A8E0E33BA055}">
      <dsp:nvSpPr>
        <dsp:cNvPr id="0" name=""/>
        <dsp:cNvSpPr/>
      </dsp:nvSpPr>
      <dsp:spPr>
        <a:xfrm>
          <a:off x="3748016" y="2162827"/>
          <a:ext cx="475252" cy="475252"/>
        </a:xfrm>
        <a:prstGeom prst="ellipse">
          <a:avLst/>
        </a:prstGeom>
        <a:solidFill>
          <a:schemeClr val="accent6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C1AF7-37BE-40D4-BE17-48547C9ECE9B}">
      <dsp:nvSpPr>
        <dsp:cNvPr id="0" name=""/>
        <dsp:cNvSpPr/>
      </dsp:nvSpPr>
      <dsp:spPr>
        <a:xfrm>
          <a:off x="4828018" y="2851516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/>
            <a:t>المزايا الإجتماعية</a:t>
          </a:r>
          <a:endParaRPr lang="fr-FR" sz="2000" b="1" kern="1200" dirty="0"/>
        </a:p>
      </dsp:txBody>
      <dsp:txXfrm>
        <a:off x="4828018" y="2851516"/>
        <a:ext cx="1531592" cy="1901010"/>
      </dsp:txXfrm>
    </dsp:sp>
    <dsp:sp modelId="{BEA098AA-7DE6-4465-BFA3-8E131492F365}">
      <dsp:nvSpPr>
        <dsp:cNvPr id="0" name=""/>
        <dsp:cNvSpPr/>
      </dsp:nvSpPr>
      <dsp:spPr>
        <a:xfrm>
          <a:off x="5356188" y="2138637"/>
          <a:ext cx="475252" cy="475252"/>
        </a:xfrm>
        <a:prstGeom prst="ellipse">
          <a:avLst/>
        </a:prstGeom>
        <a:solidFill>
          <a:srgbClr val="0070C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9B3A4-A60C-49DD-A8CB-BB0A9006A906}">
      <dsp:nvSpPr>
        <dsp:cNvPr id="0" name=""/>
        <dsp:cNvSpPr/>
      </dsp:nvSpPr>
      <dsp:spPr>
        <a:xfrm>
          <a:off x="6436190" y="0"/>
          <a:ext cx="1531592" cy="1901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/>
            <a:t>القيمة المتصورة بالوحدات النقدية </a:t>
          </a:r>
          <a:endParaRPr lang="fr-FR" sz="2000" b="1" kern="1200" dirty="0"/>
        </a:p>
      </dsp:txBody>
      <dsp:txXfrm>
        <a:off x="6436190" y="0"/>
        <a:ext cx="1531592" cy="1901010"/>
      </dsp:txXfrm>
    </dsp:sp>
    <dsp:sp modelId="{4B4B07AD-AAB9-4E50-BBAB-924A2E147A98}">
      <dsp:nvSpPr>
        <dsp:cNvPr id="0" name=""/>
        <dsp:cNvSpPr/>
      </dsp:nvSpPr>
      <dsp:spPr>
        <a:xfrm>
          <a:off x="6964360" y="2138637"/>
          <a:ext cx="475252" cy="475252"/>
        </a:xfrm>
        <a:prstGeom prst="ellipse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0C2B7-B1A7-4894-B978-02A8682722C4}">
      <dsp:nvSpPr>
        <dsp:cNvPr id="0" name=""/>
        <dsp:cNvSpPr/>
      </dsp:nvSpPr>
      <dsp:spPr>
        <a:xfrm>
          <a:off x="1184994" y="1289205"/>
          <a:ext cx="2783578" cy="1327124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1700" b="1" kern="1200" dirty="0">
              <a:solidFill>
                <a:schemeClr val="tx1"/>
              </a:solidFill>
            </a:rPr>
            <a:t>التفضيلات المدركة من طرف الزبون لمنتجات محددة وخصائصها </a:t>
          </a:r>
          <a:endParaRPr lang="fr-FR" sz="1700" b="1" kern="1200" dirty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700" b="1" kern="1200" dirty="0">
            <a:solidFill>
              <a:schemeClr val="bg1"/>
            </a:solidFill>
          </a:endParaRPr>
        </a:p>
      </dsp:txBody>
      <dsp:txXfrm>
        <a:off x="1223864" y="1328075"/>
        <a:ext cx="2705838" cy="1249384"/>
      </dsp:txXfrm>
    </dsp:sp>
    <dsp:sp modelId="{37484E54-3131-4B28-89D3-9CD09B825FAC}">
      <dsp:nvSpPr>
        <dsp:cNvPr id="0" name=""/>
        <dsp:cNvSpPr/>
      </dsp:nvSpPr>
      <dsp:spPr>
        <a:xfrm>
          <a:off x="4422702" y="1289205"/>
          <a:ext cx="2606046" cy="1562679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/>
            <a:t>الأداء المتعلق  بخصائص هذه المنتجات والنتائج أو (التبعات)  المتعلقة باستخدامها 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4468471" y="1334974"/>
        <a:ext cx="2514508" cy="1471141"/>
      </dsp:txXfrm>
    </dsp:sp>
    <dsp:sp modelId="{275FBCAB-D8FD-4FB6-8683-834A79CABD6A}">
      <dsp:nvSpPr>
        <dsp:cNvPr id="0" name=""/>
        <dsp:cNvSpPr/>
      </dsp:nvSpPr>
      <dsp:spPr>
        <a:xfrm>
          <a:off x="3664349" y="3210095"/>
          <a:ext cx="642003" cy="64200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FA892-CFC8-4848-A3A2-A320C5DE0095}">
      <dsp:nvSpPr>
        <dsp:cNvPr id="0" name=""/>
        <dsp:cNvSpPr/>
      </dsp:nvSpPr>
      <dsp:spPr>
        <a:xfrm rot="222787">
          <a:off x="1380260" y="2834587"/>
          <a:ext cx="5248263" cy="2964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146AA-E229-4480-BA4F-350DAD169C1F}">
      <dsp:nvSpPr>
        <dsp:cNvPr id="0" name=""/>
        <dsp:cNvSpPr/>
      </dsp:nvSpPr>
      <dsp:spPr>
        <a:xfrm>
          <a:off x="2371918" y="1584165"/>
          <a:ext cx="3032166" cy="123133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hade val="95000"/>
                <a:satMod val="300000"/>
              </a:schemeClr>
            </a:gs>
            <a:gs pos="12000">
              <a:schemeClr val="dk1">
                <a:tint val="50000"/>
                <a:shade val="90000"/>
                <a:satMod val="250000"/>
              </a:schemeClr>
            </a:gs>
            <a:gs pos="100000">
              <a:schemeClr val="dk1">
                <a:tint val="85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200" kern="1200" dirty="0"/>
            <a:t>مصادر خلق القيمة للزبون  </a:t>
          </a:r>
          <a:endParaRPr lang="fr-FR" sz="3200" kern="1200" dirty="0"/>
        </a:p>
      </dsp:txBody>
      <dsp:txXfrm>
        <a:off x="2432027" y="1644274"/>
        <a:ext cx="2911948" cy="1111118"/>
      </dsp:txXfrm>
    </dsp:sp>
    <dsp:sp modelId="{1AA0482B-296C-4356-8ECE-91D19290C736}">
      <dsp:nvSpPr>
        <dsp:cNvPr id="0" name=""/>
        <dsp:cNvSpPr/>
      </dsp:nvSpPr>
      <dsp:spPr>
        <a:xfrm rot="16210462">
          <a:off x="3621512" y="1314984"/>
          <a:ext cx="5383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836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070A3-2DCC-42C6-B48F-749D9B343C24}">
      <dsp:nvSpPr>
        <dsp:cNvPr id="0" name=""/>
        <dsp:cNvSpPr/>
      </dsp:nvSpPr>
      <dsp:spPr>
        <a:xfrm>
          <a:off x="2376683" y="220806"/>
          <a:ext cx="3032172" cy="824995"/>
        </a:xfrm>
        <a:prstGeom prst="roundRect">
          <a:avLst/>
        </a:prstGeom>
        <a:solidFill>
          <a:schemeClr val="accent3">
            <a:lumMod val="5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kern="1200" dirty="0"/>
            <a:t>بعد اقتصادي</a:t>
          </a:r>
          <a:endParaRPr lang="fr-FR" sz="2800" b="1" kern="1200" dirty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100" kern="1200" dirty="0"/>
        </a:p>
      </dsp:txBody>
      <dsp:txXfrm>
        <a:off x="2416956" y="261079"/>
        <a:ext cx="2951626" cy="744449"/>
      </dsp:txXfrm>
    </dsp:sp>
    <dsp:sp modelId="{86246C1D-82E0-42D6-A868-ECF08F3D2CA7}">
      <dsp:nvSpPr>
        <dsp:cNvPr id="0" name=""/>
        <dsp:cNvSpPr/>
      </dsp:nvSpPr>
      <dsp:spPr>
        <a:xfrm rot="2263714">
          <a:off x="4642223" y="2937077"/>
          <a:ext cx="3973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3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2787E-398B-404C-B54D-48E78AA23EA7}">
      <dsp:nvSpPr>
        <dsp:cNvPr id="0" name=""/>
        <dsp:cNvSpPr/>
      </dsp:nvSpPr>
      <dsp:spPr>
        <a:xfrm>
          <a:off x="4001279" y="3058653"/>
          <a:ext cx="3059842" cy="824995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solidFill>
                <a:schemeClr val="bg1"/>
              </a:solidFill>
            </a:rPr>
            <a:t>بعد وظيفي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4041552" y="3098926"/>
        <a:ext cx="2979296" cy="744449"/>
      </dsp:txXfrm>
    </dsp:sp>
    <dsp:sp modelId="{E6D28602-FAE2-44EB-AC90-2D6203078776}">
      <dsp:nvSpPr>
        <dsp:cNvPr id="0" name=""/>
        <dsp:cNvSpPr/>
      </dsp:nvSpPr>
      <dsp:spPr>
        <a:xfrm rot="8526597">
          <a:off x="2742673" y="2937077"/>
          <a:ext cx="3959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591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343DF-699A-460C-BC28-D8B64F7536C3}">
      <dsp:nvSpPr>
        <dsp:cNvPr id="0" name=""/>
        <dsp:cNvSpPr/>
      </dsp:nvSpPr>
      <dsp:spPr>
        <a:xfrm>
          <a:off x="859757" y="3058653"/>
          <a:ext cx="2789161" cy="824995"/>
        </a:xfrm>
        <a:prstGeom prst="roundRect">
          <a:avLst/>
        </a:prstGeom>
        <a:gradFill rotWithShape="1">
          <a:gsLst>
            <a:gs pos="0">
              <a:schemeClr val="accent6">
                <a:tint val="75000"/>
                <a:shade val="95000"/>
                <a:satMod val="175000"/>
              </a:schemeClr>
            </a:gs>
            <a:gs pos="12000">
              <a:schemeClr val="accent6">
                <a:tint val="90000"/>
                <a:shade val="90000"/>
                <a:satMod val="150000"/>
              </a:schemeClr>
            </a:gs>
            <a:gs pos="100000">
              <a:schemeClr val="accent6">
                <a:tint val="100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400" kern="1200" dirty="0">
              <a:solidFill>
                <a:schemeClr val="bg1"/>
              </a:solidFill>
            </a:rPr>
            <a:t>بعد عاطفي</a:t>
          </a:r>
          <a:endParaRPr lang="fr-FR" sz="3400" kern="1200" dirty="0">
            <a:solidFill>
              <a:schemeClr val="bg1"/>
            </a:solidFill>
          </a:endParaRPr>
        </a:p>
      </dsp:txBody>
      <dsp:txXfrm>
        <a:off x="900030" y="3098926"/>
        <a:ext cx="2708615" cy="7444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495BC-C286-4BC1-B0C7-88798D5D3772}">
      <dsp:nvSpPr>
        <dsp:cNvPr id="0" name=""/>
        <dsp:cNvSpPr/>
      </dsp:nvSpPr>
      <dsp:spPr>
        <a:xfrm>
          <a:off x="1903613" y="183867"/>
          <a:ext cx="3649057" cy="126726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C947D-C912-402B-B0C9-FE1DAC0A33F7}">
      <dsp:nvSpPr>
        <dsp:cNvPr id="0" name=""/>
        <dsp:cNvSpPr/>
      </dsp:nvSpPr>
      <dsp:spPr>
        <a:xfrm>
          <a:off x="3377387" y="3170160"/>
          <a:ext cx="707181" cy="452596"/>
        </a:xfrm>
        <a:prstGeom prst="downArrow">
          <a:avLst/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5DE36-5498-427E-B5CB-B09419C9D09D}">
      <dsp:nvSpPr>
        <dsp:cNvPr id="0" name=""/>
        <dsp:cNvSpPr/>
      </dsp:nvSpPr>
      <dsp:spPr>
        <a:xfrm>
          <a:off x="2036563" y="3649057"/>
          <a:ext cx="3394472" cy="848618"/>
        </a:xfrm>
        <a:prstGeom prst="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6000000" lon="600000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/>
            <a:t>تلبية ثلاث احتياجات أساسية للزبون تشكل أبعاد القيمة  </a:t>
          </a:r>
          <a:endParaRPr lang="fr-FR" sz="2000" kern="1200" dirty="0"/>
        </a:p>
      </dsp:txBody>
      <dsp:txXfrm>
        <a:off x="2036563" y="3649057"/>
        <a:ext cx="3394472" cy="848618"/>
      </dsp:txXfrm>
    </dsp:sp>
    <dsp:sp modelId="{CAD9C561-C645-4206-9963-E3D9D59FE1F7}">
      <dsp:nvSpPr>
        <dsp:cNvPr id="0" name=""/>
        <dsp:cNvSpPr/>
      </dsp:nvSpPr>
      <dsp:spPr>
        <a:xfrm>
          <a:off x="3230286" y="1549010"/>
          <a:ext cx="1272927" cy="1272927"/>
        </a:xfrm>
        <a:prstGeom prst="ellipse">
          <a:avLst/>
        </a:prstGeom>
        <a:solidFill>
          <a:srgbClr val="99009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200" kern="1200" dirty="0"/>
            <a:t>قيمة تجريبية</a:t>
          </a:r>
          <a:endParaRPr lang="fr-FR" sz="2200" kern="1200" dirty="0"/>
        </a:p>
      </dsp:txBody>
      <dsp:txXfrm>
        <a:off x="3416702" y="1735426"/>
        <a:ext cx="900095" cy="900095"/>
      </dsp:txXfrm>
    </dsp:sp>
    <dsp:sp modelId="{746B92DE-1AC0-466D-A82D-7547E2357C14}">
      <dsp:nvSpPr>
        <dsp:cNvPr id="0" name=""/>
        <dsp:cNvSpPr/>
      </dsp:nvSpPr>
      <dsp:spPr>
        <a:xfrm>
          <a:off x="2319436" y="594032"/>
          <a:ext cx="1272927" cy="1272927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200" kern="1200" dirty="0"/>
            <a:t>قيمة رمزية</a:t>
          </a:r>
          <a:endParaRPr lang="fr-FR" sz="2200" kern="1200" dirty="0"/>
        </a:p>
      </dsp:txBody>
      <dsp:txXfrm>
        <a:off x="2505852" y="780448"/>
        <a:ext cx="900095" cy="900095"/>
      </dsp:txXfrm>
    </dsp:sp>
    <dsp:sp modelId="{AB664087-549C-4D54-9AC1-123312CE0154}">
      <dsp:nvSpPr>
        <dsp:cNvPr id="0" name=""/>
        <dsp:cNvSpPr/>
      </dsp:nvSpPr>
      <dsp:spPr>
        <a:xfrm>
          <a:off x="3620650" y="286267"/>
          <a:ext cx="1272927" cy="1272927"/>
        </a:xfrm>
        <a:prstGeom prst="ellipse">
          <a:avLst/>
        </a:prstGeom>
        <a:solidFill>
          <a:schemeClr val="bg1">
            <a:lumMod val="75000"/>
            <a:lumOff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200" kern="1200" dirty="0"/>
            <a:t>قيمة وظيفية</a:t>
          </a:r>
          <a:endParaRPr lang="fr-FR" sz="2200" kern="1200" dirty="0"/>
        </a:p>
      </dsp:txBody>
      <dsp:txXfrm>
        <a:off x="3807066" y="472683"/>
        <a:ext cx="900095" cy="900095"/>
      </dsp:txXfrm>
    </dsp:sp>
    <dsp:sp modelId="{F8CE184E-30CE-417F-9105-582F2FC95BD6}">
      <dsp:nvSpPr>
        <dsp:cNvPr id="0" name=""/>
        <dsp:cNvSpPr/>
      </dsp:nvSpPr>
      <dsp:spPr>
        <a:xfrm>
          <a:off x="1738523" y="28604"/>
          <a:ext cx="3960217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glow rad="63500">
            <a:schemeClr val="accent2">
              <a:satMod val="175000"/>
              <a:alpha val="40000"/>
            </a:schemeClr>
          </a:glow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3B143-696F-4131-A883-0D378903B475}">
      <dsp:nvSpPr>
        <dsp:cNvPr id="0" name=""/>
        <dsp:cNvSpPr/>
      </dsp:nvSpPr>
      <dsp:spPr>
        <a:xfrm>
          <a:off x="2758923" y="2150874"/>
          <a:ext cx="276610" cy="1743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8305" y="0"/>
              </a:lnTo>
              <a:lnTo>
                <a:pt x="138305" y="1743654"/>
              </a:lnTo>
              <a:lnTo>
                <a:pt x="276610" y="17436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853092" y="2978565"/>
        <a:ext cx="88272" cy="88272"/>
      </dsp:txXfrm>
    </dsp:sp>
    <dsp:sp modelId="{51BC522E-3160-4FFF-90F7-F3A4FAC0F887}">
      <dsp:nvSpPr>
        <dsp:cNvPr id="0" name=""/>
        <dsp:cNvSpPr/>
      </dsp:nvSpPr>
      <dsp:spPr>
        <a:xfrm>
          <a:off x="2758923" y="2150874"/>
          <a:ext cx="432639" cy="876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319" y="0"/>
              </a:lnTo>
              <a:lnTo>
                <a:pt x="216319" y="876686"/>
              </a:lnTo>
              <a:lnTo>
                <a:pt x="432639" y="8766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950802" y="2564777"/>
        <a:ext cx="48881" cy="48881"/>
      </dsp:txXfrm>
    </dsp:sp>
    <dsp:sp modelId="{B2FE8516-E86C-4B0B-BAB2-0DDB5ED9B0C1}">
      <dsp:nvSpPr>
        <dsp:cNvPr id="0" name=""/>
        <dsp:cNvSpPr/>
      </dsp:nvSpPr>
      <dsp:spPr>
        <a:xfrm>
          <a:off x="2758923" y="2078515"/>
          <a:ext cx="3793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2358"/>
              </a:moveTo>
              <a:lnTo>
                <a:pt x="189653" y="72358"/>
              </a:lnTo>
              <a:lnTo>
                <a:pt x="189653" y="45720"/>
              </a:lnTo>
              <a:lnTo>
                <a:pt x="379306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939070" y="2114729"/>
        <a:ext cx="19012" cy="19012"/>
      </dsp:txXfrm>
    </dsp:sp>
    <dsp:sp modelId="{A255DE1F-9DB2-4F48-9C95-C8D218EE69D2}">
      <dsp:nvSpPr>
        <dsp:cNvPr id="0" name=""/>
        <dsp:cNvSpPr/>
      </dsp:nvSpPr>
      <dsp:spPr>
        <a:xfrm>
          <a:off x="2758923" y="1239379"/>
          <a:ext cx="379306" cy="911495"/>
        </a:xfrm>
        <a:custGeom>
          <a:avLst/>
          <a:gdLst/>
          <a:ahLst/>
          <a:cxnLst/>
          <a:rect l="0" t="0" r="0" b="0"/>
          <a:pathLst>
            <a:path>
              <a:moveTo>
                <a:pt x="0" y="911495"/>
              </a:moveTo>
              <a:lnTo>
                <a:pt x="189653" y="911495"/>
              </a:lnTo>
              <a:lnTo>
                <a:pt x="189653" y="0"/>
              </a:lnTo>
              <a:lnTo>
                <a:pt x="37930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923895" y="1670445"/>
        <a:ext cx="49363" cy="49363"/>
      </dsp:txXfrm>
    </dsp:sp>
    <dsp:sp modelId="{D7DFF49D-014B-4FEF-8CB9-E63FD61E1B52}">
      <dsp:nvSpPr>
        <dsp:cNvPr id="0" name=""/>
        <dsp:cNvSpPr/>
      </dsp:nvSpPr>
      <dsp:spPr>
        <a:xfrm>
          <a:off x="2758923" y="354523"/>
          <a:ext cx="379306" cy="1796351"/>
        </a:xfrm>
        <a:custGeom>
          <a:avLst/>
          <a:gdLst/>
          <a:ahLst/>
          <a:cxnLst/>
          <a:rect l="0" t="0" r="0" b="0"/>
          <a:pathLst>
            <a:path>
              <a:moveTo>
                <a:pt x="0" y="1796351"/>
              </a:moveTo>
              <a:lnTo>
                <a:pt x="189653" y="1796351"/>
              </a:lnTo>
              <a:lnTo>
                <a:pt x="189653" y="0"/>
              </a:lnTo>
              <a:lnTo>
                <a:pt x="37930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902677" y="1206800"/>
        <a:ext cx="91798" cy="91798"/>
      </dsp:txXfrm>
    </dsp:sp>
    <dsp:sp modelId="{D0A929D4-7E12-48EC-AB16-62E323886053}">
      <dsp:nvSpPr>
        <dsp:cNvPr id="0" name=""/>
        <dsp:cNvSpPr/>
      </dsp:nvSpPr>
      <dsp:spPr>
        <a:xfrm rot="16200000">
          <a:off x="20662" y="1275468"/>
          <a:ext cx="3725710" cy="1750812"/>
        </a:xfrm>
        <a:prstGeom prst="rect">
          <a:avLst/>
        </a:prstGeom>
        <a:gradFill rotWithShape="1">
          <a:gsLst>
            <a:gs pos="0">
              <a:schemeClr val="accent1">
                <a:tint val="75000"/>
                <a:shade val="95000"/>
                <a:satMod val="175000"/>
              </a:schemeClr>
            </a:gs>
            <a:gs pos="12000">
              <a:schemeClr val="accent1">
                <a:tint val="90000"/>
                <a:shade val="90000"/>
                <a:satMod val="150000"/>
              </a:schemeClr>
            </a:gs>
            <a:gs pos="100000">
              <a:schemeClr val="accent1"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glow rad="101600">
            <a:schemeClr val="accent3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shade val="3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100" kern="1200" dirty="0"/>
            <a:t>خمسة أنواع من الاحتياجات تخلق أبعاد القيمة لدى الزبون </a:t>
          </a:r>
          <a:endParaRPr lang="fr-FR" sz="3100" kern="1200" dirty="0"/>
        </a:p>
      </dsp:txBody>
      <dsp:txXfrm>
        <a:off x="20662" y="1275468"/>
        <a:ext cx="3725710" cy="1750812"/>
      </dsp:txXfrm>
    </dsp:sp>
    <dsp:sp modelId="{78266F61-150D-4AC8-9B8F-C7B7E4A0C4E2}">
      <dsp:nvSpPr>
        <dsp:cNvPr id="0" name=""/>
        <dsp:cNvSpPr/>
      </dsp:nvSpPr>
      <dsp:spPr>
        <a:xfrm>
          <a:off x="3138229" y="580"/>
          <a:ext cx="4104264" cy="707885"/>
        </a:xfrm>
        <a:prstGeom prst="rect">
          <a:avLst/>
        </a:prstGeom>
        <a:gradFill rotWithShape="1">
          <a:gsLst>
            <a:gs pos="0">
              <a:schemeClr val="dk1">
                <a:tint val="75000"/>
                <a:shade val="95000"/>
                <a:satMod val="175000"/>
              </a:schemeClr>
            </a:gs>
            <a:gs pos="12000">
              <a:schemeClr val="dk1">
                <a:tint val="90000"/>
                <a:shade val="90000"/>
                <a:satMod val="150000"/>
              </a:schemeClr>
            </a:gs>
            <a:gs pos="100000">
              <a:schemeClr val="dk1">
                <a:tint val="100000"/>
                <a:shade val="75000"/>
                <a:satMod val="1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القيمة الوظيفية</a:t>
          </a:r>
          <a:endParaRPr lang="fr-FR" sz="2300" kern="1200" dirty="0"/>
        </a:p>
      </dsp:txBody>
      <dsp:txXfrm>
        <a:off x="3138229" y="580"/>
        <a:ext cx="4104264" cy="707885"/>
      </dsp:txXfrm>
    </dsp:sp>
    <dsp:sp modelId="{A64A4674-E9BF-49F0-BFF4-57DEA790DE82}">
      <dsp:nvSpPr>
        <dsp:cNvPr id="0" name=""/>
        <dsp:cNvSpPr/>
      </dsp:nvSpPr>
      <dsp:spPr>
        <a:xfrm>
          <a:off x="3138229" y="885437"/>
          <a:ext cx="4104264" cy="707885"/>
        </a:xfrm>
        <a:prstGeom prst="rect">
          <a:avLst/>
        </a:prstGeom>
        <a:solidFill>
          <a:schemeClr val="accent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 err="1"/>
            <a:t>القيمةالإجتماعية</a:t>
          </a:r>
          <a:endParaRPr lang="fr-FR" sz="2300" kern="1200" dirty="0"/>
        </a:p>
      </dsp:txBody>
      <dsp:txXfrm>
        <a:off x="3138229" y="885437"/>
        <a:ext cx="4104264" cy="707885"/>
      </dsp:txXfrm>
    </dsp:sp>
    <dsp:sp modelId="{9D4EA6A3-5081-4C7B-902D-B48205F3F581}">
      <dsp:nvSpPr>
        <dsp:cNvPr id="0" name=""/>
        <dsp:cNvSpPr/>
      </dsp:nvSpPr>
      <dsp:spPr>
        <a:xfrm>
          <a:off x="3138229" y="1770293"/>
          <a:ext cx="4104264" cy="707885"/>
        </a:xfrm>
        <a:prstGeom prst="rect">
          <a:avLst/>
        </a:prstGeom>
        <a:gradFill rotWithShape="1">
          <a:gsLst>
            <a:gs pos="0">
              <a:schemeClr val="accent6">
                <a:tint val="75000"/>
                <a:shade val="95000"/>
                <a:satMod val="175000"/>
              </a:schemeClr>
            </a:gs>
            <a:gs pos="12000">
              <a:schemeClr val="accent6">
                <a:tint val="90000"/>
                <a:shade val="90000"/>
                <a:satMod val="150000"/>
              </a:schemeClr>
            </a:gs>
            <a:gs pos="100000">
              <a:schemeClr val="accent6"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glow rad="139700">
            <a:schemeClr val="accent6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6">
              <a:shade val="3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القيمة العاطفية</a:t>
          </a:r>
          <a:endParaRPr lang="fr-FR" sz="2300" kern="1200" dirty="0"/>
        </a:p>
      </dsp:txBody>
      <dsp:txXfrm>
        <a:off x="3138229" y="1770293"/>
        <a:ext cx="4104264" cy="707885"/>
      </dsp:txXfrm>
    </dsp:sp>
    <dsp:sp modelId="{BE8992EE-9375-41EA-B07B-03A34E626E3E}">
      <dsp:nvSpPr>
        <dsp:cNvPr id="0" name=""/>
        <dsp:cNvSpPr/>
      </dsp:nvSpPr>
      <dsp:spPr>
        <a:xfrm>
          <a:off x="3191563" y="2673618"/>
          <a:ext cx="3997621" cy="707885"/>
        </a:xfrm>
        <a:prstGeom prst="rect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300" kern="1200" dirty="0"/>
            <a:t>القيمة المعرفية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300" kern="1200" dirty="0"/>
        </a:p>
      </dsp:txBody>
      <dsp:txXfrm>
        <a:off x="3191563" y="2673618"/>
        <a:ext cx="3997621" cy="707885"/>
      </dsp:txXfrm>
    </dsp:sp>
    <dsp:sp modelId="{3F125580-E9A1-431A-AC05-3D1A5899B136}">
      <dsp:nvSpPr>
        <dsp:cNvPr id="0" name=""/>
        <dsp:cNvSpPr/>
      </dsp:nvSpPr>
      <dsp:spPr>
        <a:xfrm>
          <a:off x="3035533" y="3540586"/>
          <a:ext cx="4147636" cy="707885"/>
        </a:xfrm>
        <a:prstGeom prst="rect">
          <a:avLst/>
        </a:prstGeom>
        <a:solidFill>
          <a:schemeClr val="accent6">
            <a:lumMod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القيمة الشرطية</a:t>
          </a:r>
          <a:endParaRPr lang="fr-FR" sz="2300" kern="1200" dirty="0"/>
        </a:p>
      </dsp:txBody>
      <dsp:txXfrm>
        <a:off x="3035533" y="3540586"/>
        <a:ext cx="4147636" cy="707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D9A9C-4560-4D6A-A7D6-776240EDFE0E}" type="datetimeFigureOut">
              <a:rPr lang="fr-FR" smtClean="0"/>
              <a:t>12/03/2025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D0034-1C6D-4059-B88F-CB422F11A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45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499B4-995F-44AE-9E32-44A41E30D6E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33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DZ" dirty="0"/>
              <a:t>البعد الوظيفي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D0034-1C6D-4059-B88F-CB422F11AB1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54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0426-28CA-493E-90B7-052ADD0A5720}" type="datetime1">
              <a:rPr lang="fr-FR" smtClean="0"/>
              <a:t>12/03/2025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123E-5986-40E8-9031-457D0201FCD7}" type="datetime1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027A-7299-419F-8C7A-AB2D2F450F25}" type="datetime1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C9AE-D976-4568-9F83-11C782A22436}" type="datetime1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0386-E903-4ED4-A8E7-CB6326ED827B}" type="datetime1">
              <a:rPr lang="fr-FR" smtClean="0"/>
              <a:t>12/03/2025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57E2-BF75-42DE-82FB-1B5D5279769F}" type="datetime1">
              <a:rPr lang="fr-FR" smtClean="0"/>
              <a:t>12/03/2025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559D-89D2-4367-A865-4C4EF69561DC}" type="datetime1">
              <a:rPr lang="fr-FR" smtClean="0"/>
              <a:t>12/03/2025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5F3-D08F-4801-9BDC-037CD96B153B}" type="datetime1">
              <a:rPr lang="fr-FR" smtClean="0"/>
              <a:t>12/03/2025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8A12-E950-4F97-8288-BAB0B5D3BF56}" type="datetime1">
              <a:rPr lang="fr-FR" smtClean="0"/>
              <a:t>12/03/2025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EA37-EC6D-4440-B865-426AC048C072}" type="datetime1">
              <a:rPr lang="fr-FR" smtClean="0"/>
              <a:t>12/03/2025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147ADEE-7267-40F2-AE3E-2C5572D22676}" type="datetime1">
              <a:rPr lang="fr-FR" smtClean="0"/>
              <a:t>12/03/2025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D57A37-8463-4783-9EA7-AD9FCAFC5DE4}" type="datetime1">
              <a:rPr lang="fr-FR" smtClean="0"/>
              <a:t>12/03/2025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4A7EEB-D58B-4077-AFBC-7FB44E68220B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686049"/>
          </a:xfrm>
        </p:spPr>
        <p:txBody>
          <a:bodyPr>
            <a:normAutofit/>
          </a:bodyPr>
          <a:lstStyle/>
          <a:p>
            <a:pPr algn="ctr"/>
            <a:r>
              <a:rPr lang="ar-DZ" sz="2400" dirty="0">
                <a:solidFill>
                  <a:schemeClr val="tx1">
                    <a:lumMod val="95000"/>
                  </a:schemeClr>
                </a:solidFill>
              </a:rPr>
              <a:t>جامعة باجي مختار عنابة </a:t>
            </a:r>
            <a:br>
              <a:rPr lang="ar-DZ" sz="24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>
                <a:solidFill>
                  <a:schemeClr val="tx1">
                    <a:lumMod val="95000"/>
                  </a:schemeClr>
                </a:solidFill>
              </a:rPr>
              <a:t>كلية العلوم الاقتصادية وعلوم التسيير</a:t>
            </a:r>
            <a:br>
              <a:rPr lang="ar-DZ" sz="24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>
                <a:solidFill>
                  <a:schemeClr val="tx1">
                    <a:lumMod val="95000"/>
                  </a:schemeClr>
                </a:solidFill>
              </a:rPr>
              <a:t>ماستر 1 تخصص إدارة استراتيجية </a:t>
            </a:r>
            <a:endParaRPr lang="fr-FR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780928"/>
            <a:ext cx="7920880" cy="17526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b="1" dirty="0">
                <a:solidFill>
                  <a:schemeClr val="tx1"/>
                </a:solidFill>
              </a:rPr>
              <a:t>تابع لمحاضرات  المادة التعليمية : خلق القيمة ونماذج الأعمال</a:t>
            </a:r>
          </a:p>
          <a:p>
            <a:pPr algn="r" rtl="1"/>
            <a:endParaRPr lang="ar-DZ" b="1" dirty="0">
              <a:solidFill>
                <a:schemeClr val="tx1"/>
              </a:solidFill>
            </a:endParaRP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المحور الرابع :خلق قيمة مدركة للزبون و نماذج الأعمال</a:t>
            </a:r>
          </a:p>
          <a:p>
            <a:pPr algn="r" rtl="1"/>
            <a:r>
              <a:rPr lang="ar-DZ" b="1" dirty="0"/>
              <a:t>                               </a:t>
            </a: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                                                               من إعداد : د تباني رزيقة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237312"/>
            <a:ext cx="8964488" cy="521993"/>
          </a:xfrm>
        </p:spPr>
        <p:txBody>
          <a:bodyPr/>
          <a:lstStyle/>
          <a:p>
            <a:pPr rtl="1"/>
            <a:r>
              <a:rPr lang="ar-DZ" sz="1400" dirty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2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7504" y="6093296"/>
            <a:ext cx="8712968" cy="365125"/>
          </a:xfrm>
        </p:spPr>
        <p:txBody>
          <a:bodyPr/>
          <a:lstStyle/>
          <a:p>
            <a:r>
              <a:rPr lang="ar-DZ" sz="1200" dirty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                                                                          جامعة باجي مختار عنابة 2020  من إعداد  الدكتورة تباني رزيقة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83568" y="249601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4000" b="1" dirty="0"/>
              <a:t>3 نماذج قيمة الزبون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83625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008112"/>
          </a:xfrm>
        </p:spPr>
        <p:txBody>
          <a:bodyPr>
            <a:noAutofit/>
          </a:bodyPr>
          <a:lstStyle/>
          <a:p>
            <a:pPr algn="ctr" rtl="1"/>
            <a:br>
              <a:rPr lang="ar-DZ" sz="3200" dirty="0"/>
            </a:br>
            <a:r>
              <a:rPr lang="ar-DZ" sz="3200" dirty="0"/>
              <a:t>نموذج موجهات قيمة الزبون </a:t>
            </a:r>
            <a:r>
              <a:rPr lang="fr-FR" sz="3200" dirty="0"/>
              <a:t>Earl </a:t>
            </a:r>
            <a:r>
              <a:rPr lang="fr-FR" sz="3200" dirty="0" err="1"/>
              <a:t>Naumann</a:t>
            </a:r>
            <a:r>
              <a:rPr lang="ar-DZ" sz="3200" dirty="0"/>
              <a:t> (</a:t>
            </a:r>
            <a:r>
              <a:rPr lang="fr-FR" sz="3200" dirty="0"/>
              <a:t>1995</a:t>
            </a:r>
            <a:r>
              <a:rPr lang="ar-DZ" sz="3200" dirty="0"/>
              <a:t>)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07293"/>
            <a:ext cx="7467600" cy="4525963"/>
          </a:xfrm>
        </p:spPr>
        <p:txBody>
          <a:bodyPr/>
          <a:lstStyle/>
          <a:p>
            <a:pPr lvl="6" algn="r" rtl="1"/>
            <a:endParaRPr lang="ar-DZ" dirty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DZ" sz="1600" b="1" dirty="0"/>
              <a:t>أسعار البيع</a:t>
            </a:r>
            <a:endParaRPr lang="fr-FR" sz="1600" b="1" dirty="0"/>
          </a:p>
        </p:txBody>
      </p:sp>
      <p:sp>
        <p:nvSpPr>
          <p:cNvPr id="4" name="Ellipse 3"/>
          <p:cNvSpPr/>
          <p:nvPr/>
        </p:nvSpPr>
        <p:spPr>
          <a:xfrm>
            <a:off x="2591780" y="3103685"/>
            <a:ext cx="3107750" cy="1477443"/>
          </a:xfrm>
          <a:prstGeom prst="ellipse">
            <a:avLst/>
          </a:prstGeom>
          <a:solidFill>
            <a:schemeClr val="accent3">
              <a:lumMod val="5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/>
              <a:t>قيمة الزبون المدركة</a:t>
            </a:r>
            <a:endParaRPr lang="fr-FR" b="1" dirty="0"/>
          </a:p>
        </p:txBody>
      </p:sp>
      <p:sp>
        <p:nvSpPr>
          <p:cNvPr id="5" name="Rectangle avec flèche vers le bas 4"/>
          <p:cNvSpPr/>
          <p:nvPr/>
        </p:nvSpPr>
        <p:spPr>
          <a:xfrm>
            <a:off x="3137543" y="1435069"/>
            <a:ext cx="2016224" cy="1345450"/>
          </a:xfrm>
          <a:prstGeom prst="downArrowCallout">
            <a:avLst/>
          </a:prstGeom>
          <a:solidFill>
            <a:schemeClr val="accent6">
              <a:lumMod val="5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bg1"/>
                </a:solidFill>
              </a:rPr>
              <a:t>ا</a:t>
            </a:r>
            <a:r>
              <a:rPr lang="ar-DZ" b="1" dirty="0">
                <a:solidFill>
                  <a:schemeClr val="bg1"/>
                </a:solidFill>
              </a:rPr>
              <a:t>لسعر</a:t>
            </a:r>
            <a:r>
              <a:rPr lang="ar-DZ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ar-DZ" b="1" dirty="0">
                <a:solidFill>
                  <a:schemeClr val="bg1"/>
                </a:solidFill>
              </a:rPr>
              <a:t>القيمة النقدية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Rectangle avec flèche vers la gauche 5"/>
          <p:cNvSpPr/>
          <p:nvPr/>
        </p:nvSpPr>
        <p:spPr>
          <a:xfrm>
            <a:off x="6067114" y="3212976"/>
            <a:ext cx="2393318" cy="1188132"/>
          </a:xfrm>
          <a:prstGeom prst="leftArrowCallou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/>
              <a:t>قيمة المنتج</a:t>
            </a:r>
          </a:p>
        </p:txBody>
      </p:sp>
      <p:sp>
        <p:nvSpPr>
          <p:cNvPr id="7" name="Rectangle avec flèche vers la droite 6"/>
          <p:cNvSpPr/>
          <p:nvPr/>
        </p:nvSpPr>
        <p:spPr>
          <a:xfrm>
            <a:off x="92587" y="3019990"/>
            <a:ext cx="2304256" cy="1283513"/>
          </a:xfrm>
          <a:prstGeom prst="rightArrowCallou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b="1" dirty="0" err="1"/>
              <a:t>قيمةالخدمة</a:t>
            </a:r>
            <a:r>
              <a:rPr lang="ar-DZ" b="1" dirty="0"/>
              <a:t> </a:t>
            </a:r>
          </a:p>
        </p:txBody>
      </p:sp>
      <p:sp>
        <p:nvSpPr>
          <p:cNvPr id="8" name="Rectangle avec flèche vers le haut 7"/>
          <p:cNvSpPr/>
          <p:nvPr/>
        </p:nvSpPr>
        <p:spPr>
          <a:xfrm>
            <a:off x="2916678" y="4687307"/>
            <a:ext cx="2457954" cy="1152128"/>
          </a:xfrm>
          <a:prstGeom prst="upArrowCallout">
            <a:avLst/>
          </a:prstGeom>
          <a:solidFill>
            <a:schemeClr val="bg1">
              <a:lumMod val="50000"/>
              <a:lumOff val="5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/>
              <a:t>قيمة المكانة الذهنية</a:t>
            </a:r>
            <a:endParaRPr lang="fr-FR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5724128" y="2060848"/>
            <a:ext cx="1692188" cy="0"/>
          </a:xfrm>
          <a:prstGeom prst="straightConnector1">
            <a:avLst/>
          </a:prstGeom>
          <a:ln w="3810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971600" y="1210277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/>
              <a:t>التسهيلات</a:t>
            </a:r>
          </a:p>
          <a:p>
            <a:pPr algn="r" rtl="1"/>
            <a:r>
              <a:rPr lang="ar-DZ" dirty="0"/>
              <a:t>الحوافز 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1048780" y="2060848"/>
            <a:ext cx="1620180" cy="0"/>
          </a:xfrm>
          <a:prstGeom prst="straightConnector1">
            <a:avLst/>
          </a:prstGeom>
          <a:ln w="38100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724128" y="245735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/>
              <a:t>الخصائص الملموسة للمنتج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724128" y="456721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/>
              <a:t>الخصائص الغير ملموسة للمنتج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92587" y="46531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/>
              <a:t>خدمات ما بعد البيع</a:t>
            </a:r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5580112" y="5085184"/>
            <a:ext cx="316835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92587" y="5085184"/>
            <a:ext cx="2499193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6139122" y="5263371"/>
            <a:ext cx="2338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/>
              <a:t>علاقة الزبون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/>
              <a:t>معرفة الزبون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/>
              <a:t>تجربة الزبون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15951" y="5313982"/>
            <a:ext cx="1833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/>
              <a:t>السمعة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/>
              <a:t>العلاقة 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DZ" dirty="0"/>
              <a:t>الثقة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23528" y="2348880"/>
            <a:ext cx="234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/>
              <a:t>خدمة تلبية طلب الزبون</a:t>
            </a:r>
            <a:endParaRPr lang="fr-FR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2505690" y="5229200"/>
            <a:ext cx="0" cy="100811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5699530" y="5229202"/>
            <a:ext cx="0" cy="100811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space réservé du pied de page 3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053550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1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7200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DZ" sz="3600" dirty="0"/>
              <a:t>نموذج قيمة الزبون ل</a:t>
            </a:r>
            <a:r>
              <a:rPr lang="fr-FR" sz="3600" dirty="0"/>
              <a:t> 2005</a:t>
            </a:r>
            <a:r>
              <a:rPr lang="ar-DZ" sz="3600" dirty="0"/>
              <a:t> </a:t>
            </a:r>
            <a:r>
              <a:rPr lang="fr-FR" sz="3600" dirty="0"/>
              <a:t>Philippe </a:t>
            </a:r>
            <a:r>
              <a:rPr lang="fr-FR" sz="3600" dirty="0" err="1"/>
              <a:t>kotler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164288" y="3493672"/>
            <a:ext cx="1296144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قيمة الزبون 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067944" y="2046772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قيمة الزبون الكلية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087558" y="5208668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تكلفة الزبون الكلية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297453" y="1013112"/>
            <a:ext cx="1348778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قيمة المنتج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306112" y="1758740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قيمة الخدمة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294667" y="2492896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قيمة الأفراد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297453" y="3205640"/>
            <a:ext cx="136815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الصورة الذهنية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1241145" y="3933056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dirty="0"/>
              <a:t>تكلفة نقدية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235474" y="4532141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تكلفة الجهد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253745" y="5108205"/>
            <a:ext cx="13681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تكلفة الوقت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151864" y="5784732"/>
            <a:ext cx="1500739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dirty="0">
                <a:solidFill>
                  <a:schemeClr val="tx1"/>
                </a:solidFill>
              </a:rPr>
              <a:t>تكلفة نفسية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5472100" y="217096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156176" y="2170968"/>
            <a:ext cx="0" cy="327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508104" y="54452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6300192" y="39330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2710806" y="1484784"/>
            <a:ext cx="373361" cy="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2710806" y="2132856"/>
            <a:ext cx="3874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103630" y="1494509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>
            <a:off x="2674264" y="2780928"/>
            <a:ext cx="409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H="1">
            <a:off x="2674264" y="3501008"/>
            <a:ext cx="409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4" idx="1"/>
          </p:cNvCxnSpPr>
          <p:nvPr/>
        </p:nvCxnSpPr>
        <p:spPr>
          <a:xfrm flipH="1">
            <a:off x="3103630" y="2334804"/>
            <a:ext cx="9643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>
            <a:off x="3098225" y="4221088"/>
            <a:ext cx="33615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2692535" y="4221088"/>
            <a:ext cx="422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H="1">
            <a:off x="2634063" y="4941168"/>
            <a:ext cx="4379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>
            <a:off x="2665605" y="5589240"/>
            <a:ext cx="4099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603626" y="6237312"/>
            <a:ext cx="4622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5" idx="1"/>
          </p:cNvCxnSpPr>
          <p:nvPr/>
        </p:nvCxnSpPr>
        <p:spPr>
          <a:xfrm flipH="1">
            <a:off x="3131840" y="5496700"/>
            <a:ext cx="9557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Espace réservé du pied de page 1023"/>
          <p:cNvSpPr>
            <a:spLocks noGrp="1"/>
          </p:cNvSpPr>
          <p:nvPr>
            <p:ph type="ftr" sz="quarter" idx="12"/>
          </p:nvPr>
        </p:nvSpPr>
        <p:spPr>
          <a:xfrm>
            <a:off x="107504" y="6360796"/>
            <a:ext cx="9001000" cy="365125"/>
          </a:xfrm>
        </p:spPr>
        <p:txBody>
          <a:bodyPr/>
          <a:lstStyle/>
          <a:p>
            <a:pPr rtl="1"/>
            <a:r>
              <a:rPr lang="ar-DZ" sz="1200" dirty="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                                          جامعة باجي مختار عنابة 2020  من إعداد  الدكتورة تباني رزيقة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0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31640" y="2636912"/>
            <a:ext cx="648072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4800" b="1" dirty="0"/>
              <a:t>شكرا على الاهتمام</a:t>
            </a:r>
            <a:endParaRPr lang="fr-FR" sz="48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52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" grpId="1" build="p" animBg="1"/>
      <p:bldP spid="2" grpId="2" build="p" animBg="1"/>
      <p:bldP spid="2" grpId="3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205359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 prst="coolSlant"/>
            <a:contourClr>
              <a:schemeClr val="accent2">
                <a:shade val="3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ar-DZ" sz="6600" b="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خلق القيمة للزبون </a:t>
            </a:r>
            <a:endParaRPr lang="fr-FR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9592" y="3356992"/>
            <a:ext cx="7684368" cy="13716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ctr">
            <a:normAutofit fontScale="92500" lnSpcReduction="20000"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DZ" sz="3200" dirty="0"/>
              <a:t>مفهوم قيمة الزبون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dirty="0"/>
              <a:t> أبعاد قيمة الزبون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dirty="0"/>
              <a:t>نماذج قيمة الزبون</a:t>
            </a:r>
          </a:p>
          <a:p>
            <a:pPr algn="r" rt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8972128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8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 rot="729603">
            <a:off x="4067944" y="1268760"/>
            <a:ext cx="4392488" cy="2302865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منظور كلي القيمة الكلية </a:t>
            </a:r>
          </a:p>
          <a:p>
            <a:pPr algn="r" rtl="1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القيمة التبادلية </a:t>
            </a:r>
            <a:r>
              <a:rPr lang="fr-FR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valeur d’échange</a:t>
            </a:r>
            <a:endParaRPr lang="ar-DZ" sz="2000" b="1" dirty="0">
              <a:solidFill>
                <a:schemeClr val="bg1"/>
              </a:solidFill>
              <a:latin typeface="Simplified Arabic" panose="02020603050405020304" pitchFamily="18" charset="-78"/>
              <a:cs typeface="+mj-cs"/>
            </a:endParaRPr>
          </a:p>
          <a:p>
            <a:pPr algn="r" rtl="1"/>
            <a:r>
              <a:rPr lang="fr-FR" sz="2000" dirty="0" err="1">
                <a:solidFill>
                  <a:schemeClr val="tx1"/>
                </a:solidFill>
                <a:cs typeface="+mj-cs"/>
              </a:rPr>
              <a:t>Zeitham</a:t>
            </a:r>
            <a:r>
              <a:rPr lang="ar-DZ" sz="2000" b="1" u="sng" dirty="0">
                <a:solidFill>
                  <a:schemeClr val="bg1"/>
                </a:solidFill>
                <a:cs typeface="+mj-cs"/>
              </a:rPr>
              <a:t>«</a:t>
            </a:r>
            <a:r>
              <a:rPr lang="fr-FR" sz="2000" b="1" u="sng" dirty="0">
                <a:solidFill>
                  <a:schemeClr val="bg1"/>
                </a:solidFill>
                <a:cs typeface="+mj-cs"/>
              </a:rPr>
              <a:t>  </a:t>
            </a:r>
            <a:r>
              <a:rPr lang="ar-DZ" sz="2000" b="1" u="sng" dirty="0">
                <a:solidFill>
                  <a:schemeClr val="bg1"/>
                </a:solidFill>
                <a:cs typeface="+mj-cs"/>
              </a:rPr>
              <a:t>مجمل ما ضحى به مقابل ما تحصل عليه من مزايا و فوائد  نتيجة  استخدامه للمنتج</a:t>
            </a:r>
            <a:r>
              <a:rPr lang="ar-DZ" sz="2000" b="1" dirty="0">
                <a:solidFill>
                  <a:schemeClr val="bg1"/>
                </a:solidFill>
                <a:cs typeface="+mj-cs"/>
              </a:rPr>
              <a:t>)» </a:t>
            </a:r>
            <a:endParaRPr lang="fr-FR" sz="2000" b="1" dirty="0">
              <a:solidFill>
                <a:schemeClr val="bg1"/>
              </a:solidFill>
              <a:cs typeface="+mj-cs"/>
            </a:endParaRPr>
          </a:p>
          <a:p>
            <a:pPr algn="r" rtl="1"/>
            <a:endParaRPr lang="ar-DZ" sz="2000" b="1" dirty="0">
              <a:solidFill>
                <a:schemeClr val="bg1"/>
              </a:solidFill>
              <a:latin typeface="Simplified Arabic" panose="02020603050405020304" pitchFamily="18" charset="-78"/>
              <a:cs typeface="+mj-cs"/>
            </a:endParaRPr>
          </a:p>
          <a:p>
            <a:pPr algn="r" rtl="1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القيمة  للزبون</a:t>
            </a:r>
            <a:r>
              <a:rPr lang="fr-FR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+mj-cs"/>
              </a:rPr>
              <a:t>costumer value</a:t>
            </a:r>
            <a:r>
              <a:rPr lang="fr-FR" sz="2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0" name="Rectangle à coins arrondis 9"/>
          <p:cNvSpPr/>
          <p:nvPr/>
        </p:nvSpPr>
        <p:spPr>
          <a:xfrm rot="20155817">
            <a:off x="0" y="3940726"/>
            <a:ext cx="4384003" cy="20285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r>
              <a:rPr lang="ar-DZ" b="1" dirty="0">
                <a:solidFill>
                  <a:schemeClr val="bg1"/>
                </a:solidFill>
                <a:cs typeface="+mj-cs"/>
              </a:rPr>
              <a:t>منظور تحليلي القيمة الاستخدامية   </a:t>
            </a:r>
            <a:r>
              <a:rPr lang="fr-FR" b="1" dirty="0">
                <a:solidFill>
                  <a:schemeClr val="bg1"/>
                </a:solidFill>
                <a:cs typeface="+mj-cs"/>
              </a:rPr>
              <a:t>valeur d’utilisation </a:t>
            </a:r>
            <a:r>
              <a:rPr lang="fr-FR" b="1" dirty="0">
                <a:solidFill>
                  <a:srgbClr val="3366FF"/>
                </a:solidFill>
                <a:cs typeface="+mj-cs"/>
              </a:rPr>
              <a:t>Holbrook</a:t>
            </a:r>
            <a:r>
              <a:rPr lang="fr-FR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DZ" b="1" u="sng" dirty="0">
                <a:solidFill>
                  <a:schemeClr val="bg1"/>
                </a:solidFill>
                <a:cs typeface="+mj-cs"/>
              </a:rPr>
              <a:t>«التفضيل والخبرة النسبية والتفاعلية</a:t>
            </a:r>
            <a:r>
              <a:rPr lang="fr-FR" b="1" u="sng" dirty="0">
                <a:solidFill>
                  <a:schemeClr val="bg1"/>
                </a:solidFill>
                <a:cs typeface="+mj-cs"/>
              </a:rPr>
              <a:t> </a:t>
            </a:r>
            <a:r>
              <a:rPr lang="ar-DZ" b="1" u="sng" dirty="0">
                <a:solidFill>
                  <a:schemeClr val="bg1"/>
                </a:solidFill>
                <a:cs typeface="+mj-cs"/>
              </a:rPr>
              <a:t> </a:t>
            </a:r>
            <a:r>
              <a:rPr lang="ar-DZ" b="1" dirty="0">
                <a:solidFill>
                  <a:schemeClr val="bg1"/>
                </a:solidFill>
                <a:cs typeface="+mj-cs"/>
              </a:rPr>
              <a:t>قيمة الاستهلاك</a:t>
            </a:r>
            <a:r>
              <a:rPr lang="fr-FR" sz="2000" b="1" dirty="0">
                <a:solidFill>
                  <a:schemeClr val="bg1"/>
                </a:solidFill>
                <a:cs typeface="+mj-cs"/>
              </a:rPr>
              <a:t>Consumer value</a:t>
            </a:r>
          </a:p>
          <a:p>
            <a:pPr algn="r" rtl="1"/>
            <a:endParaRPr lang="ar-DZ" sz="2400" b="1" u="sng" dirty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DZ" sz="2400" u="sng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010544" y="2372938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flipV="1">
            <a:off x="3961149" y="3451391"/>
            <a:ext cx="357190" cy="2404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4008409" y="5103679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090349" y="850630"/>
            <a:ext cx="98790" cy="15223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097073" y="2658690"/>
            <a:ext cx="92066" cy="91293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103689" y="3653095"/>
            <a:ext cx="85450" cy="16883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Picture 2" descr="C:\Users\AA\Contacts\Desktop\2.jpg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-35719" y="99338"/>
            <a:ext cx="9144000" cy="79030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50" name="Rectangle 49"/>
          <p:cNvSpPr/>
          <p:nvPr/>
        </p:nvSpPr>
        <p:spPr>
          <a:xfrm>
            <a:off x="8728418" y="104917"/>
            <a:ext cx="285752" cy="128586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85818" y="286182"/>
            <a:ext cx="7312326" cy="46166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1252538" algn="l"/>
              </a:tabLst>
            </a:pPr>
            <a:r>
              <a:rPr lang="ar-DZ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1مفهوم قيمة الزبون</a:t>
            </a:r>
            <a:endParaRPr lang="fr-F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0" y="6422064"/>
            <a:ext cx="9144000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6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10" grpId="0" animBg="1"/>
      <p:bldP spid="16" grpId="0" animBg="1"/>
      <p:bldP spid="17" grpId="0" animBg="1"/>
      <p:bldP spid="18" grpId="0" animBg="1"/>
      <p:bldP spid="18" grpId="1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 rot="419663">
            <a:off x="4025826" y="1099748"/>
            <a:ext cx="4318200" cy="2833308"/>
          </a:xfrm>
          <a:prstGeom prst="round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DZ" sz="2000" b="1" dirty="0">
                <a:solidFill>
                  <a:schemeClr val="bg1"/>
                </a:solidFill>
                <a:latin typeface="Simplified Arabic" panose="02020603050405020304" pitchFamily="18" charset="-78"/>
              </a:rPr>
              <a:t>القيمة الكلية</a:t>
            </a:r>
          </a:p>
          <a:p>
            <a:pPr algn="r" rtl="1"/>
            <a:r>
              <a:rPr lang="ar-DZ" sz="2000" b="1" dirty="0">
                <a:solidFill>
                  <a:schemeClr val="bg1"/>
                </a:solidFill>
              </a:rPr>
              <a:t>حسب</a:t>
            </a:r>
            <a:r>
              <a:rPr lang="fr-FR" sz="2000" b="1" dirty="0">
                <a:solidFill>
                  <a:schemeClr val="bg1"/>
                </a:solidFill>
              </a:rPr>
              <a:t> </a:t>
            </a:r>
            <a:r>
              <a:rPr lang="fr-FR" sz="2000" b="1" dirty="0">
                <a:solidFill>
                  <a:schemeClr val="tx1"/>
                </a:solidFill>
              </a:rPr>
              <a:t>Monroe</a:t>
            </a:r>
            <a:r>
              <a:rPr lang="fr-FR" sz="2000" b="1" dirty="0">
                <a:solidFill>
                  <a:schemeClr val="bg1"/>
                </a:solidFill>
              </a:rPr>
              <a:t> </a:t>
            </a:r>
            <a:r>
              <a:rPr lang="ar-DZ" sz="2000" b="1" dirty="0">
                <a:solidFill>
                  <a:schemeClr val="bg1"/>
                </a:solidFill>
              </a:rPr>
              <a:t>قيمة الزبون</a:t>
            </a:r>
            <a:r>
              <a:rPr lang="fr-FR" sz="2000" b="1" dirty="0">
                <a:solidFill>
                  <a:schemeClr val="bg1"/>
                </a:solidFill>
              </a:rPr>
              <a:t>: </a:t>
            </a:r>
            <a:r>
              <a:rPr lang="ar-DZ" sz="2000" b="1" dirty="0">
                <a:solidFill>
                  <a:schemeClr val="bg1"/>
                </a:solidFill>
              </a:rPr>
              <a:t>  </a:t>
            </a:r>
          </a:p>
          <a:p>
            <a:pPr algn="r" rtl="1"/>
            <a:endParaRPr lang="ar-DZ" sz="2000" dirty="0">
              <a:solidFill>
                <a:schemeClr val="bg1"/>
              </a:solidFill>
            </a:endParaRPr>
          </a:p>
          <a:p>
            <a:pPr algn="r" rtl="1"/>
            <a:r>
              <a:rPr lang="ar-DZ" sz="2000" b="1" dirty="0">
                <a:solidFill>
                  <a:schemeClr val="bg1"/>
                </a:solidFill>
              </a:rPr>
              <a:t>هي تصورات المشترين للقيمة مفاضلة بين الجودة أو الفوائد التي يرونها في المنتج بالنسبة للتضحية التي يرونها من خلال دفع الثمن</a:t>
            </a:r>
            <a:endParaRPr lang="ar-DZ" sz="2000" b="1" dirty="0">
              <a:solidFill>
                <a:schemeClr val="bg1"/>
              </a:solidFill>
              <a:latin typeface="Simplified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 rot="1109073">
            <a:off x="-74271" y="3804866"/>
            <a:ext cx="4100496" cy="25775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ar-DZ" sz="2000" dirty="0">
                <a:solidFill>
                  <a:schemeClr val="tx1"/>
                </a:solidFill>
              </a:rPr>
              <a:t> </a:t>
            </a:r>
            <a:r>
              <a:rPr lang="ar-DZ" sz="2000" b="1" dirty="0">
                <a:solidFill>
                  <a:schemeClr val="bg1"/>
                </a:solidFill>
              </a:rPr>
              <a:t>المنظور التحليلي </a:t>
            </a:r>
          </a:p>
          <a:p>
            <a:pPr algn="r" rtl="1"/>
            <a:r>
              <a:rPr lang="ar-DZ" sz="2000" b="1" dirty="0">
                <a:solidFill>
                  <a:schemeClr val="bg1"/>
                </a:solidFill>
              </a:rPr>
              <a:t>حسب (</a:t>
            </a:r>
            <a:r>
              <a:rPr lang="fr-FR" sz="2000" b="1" dirty="0" err="1">
                <a:solidFill>
                  <a:srgbClr val="3366FF"/>
                </a:solidFill>
              </a:rPr>
              <a:t>Butz</a:t>
            </a:r>
            <a:r>
              <a:rPr lang="fr-FR" sz="2000" b="1" dirty="0">
                <a:solidFill>
                  <a:srgbClr val="3366FF"/>
                </a:solidFill>
              </a:rPr>
              <a:t> and </a:t>
            </a:r>
            <a:r>
              <a:rPr lang="fr-FR" sz="2000" b="1" dirty="0" err="1">
                <a:solidFill>
                  <a:srgbClr val="3366FF"/>
                </a:solidFill>
              </a:rPr>
              <a:t>Goodstein</a:t>
            </a:r>
            <a:r>
              <a:rPr lang="fr-FR" sz="2000" b="1" dirty="0">
                <a:solidFill>
                  <a:srgbClr val="3366FF"/>
                </a:solidFill>
              </a:rPr>
              <a:t> </a:t>
            </a:r>
            <a:r>
              <a:rPr lang="ar-DZ" sz="2000" b="1" dirty="0">
                <a:solidFill>
                  <a:schemeClr val="bg1"/>
                </a:solidFill>
              </a:rPr>
              <a:t>) تعني الرابط العاطفي القائم بين الزبون والمنتج بعد أن يستخدم الزبون منتجًا أو خدمة بارزة أنتجها ذلك المورد ووجد الزبون أن  المنتج يقدم قيمة مضافة له.</a:t>
            </a:r>
            <a:endParaRPr lang="fr-FR" sz="2000" b="1" dirty="0">
              <a:solidFill>
                <a:schemeClr val="bg1"/>
              </a:solidFill>
            </a:endParaRPr>
          </a:p>
          <a:p>
            <a:pPr algn="r" rtl="1"/>
            <a:endParaRPr lang="ar-DZ" sz="2000" b="1" dirty="0">
              <a:solidFill>
                <a:schemeClr val="bg1"/>
              </a:solidFill>
            </a:endParaRPr>
          </a:p>
          <a:p>
            <a:pPr algn="r" rtl="1"/>
            <a:endParaRPr lang="ar-DZ" sz="2000" dirty="0"/>
          </a:p>
          <a:p>
            <a:pPr algn="r" rtl="1"/>
            <a:endParaRPr lang="ar-DZ" sz="2400" u="sng" dirty="0">
              <a:solidFill>
                <a:schemeClr val="tx1"/>
              </a:solidFill>
            </a:endParaRPr>
          </a:p>
          <a:p>
            <a:pPr algn="r" rtl="1"/>
            <a:r>
              <a:rPr lang="ar-DZ" sz="2400" u="sng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898864" y="2050721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flipV="1">
            <a:off x="3889984" y="3504204"/>
            <a:ext cx="357190" cy="2404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971862" y="5284018"/>
            <a:ext cx="357190" cy="28575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997141" y="-26954"/>
            <a:ext cx="142876" cy="21810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998208" y="2336473"/>
            <a:ext cx="141810" cy="1167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012568" y="3677205"/>
            <a:ext cx="137889" cy="16883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997141" y="5569770"/>
            <a:ext cx="142876" cy="104961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8728418" y="104917"/>
            <a:ext cx="285752" cy="128586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932040" y="6021288"/>
            <a:ext cx="3796377" cy="720080"/>
          </a:xfrm>
        </p:spPr>
        <p:txBody>
          <a:bodyPr/>
          <a:lstStyle/>
          <a:p>
            <a:r>
              <a:rPr lang="ar-DZ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10" grpId="0" animBg="1"/>
      <p:bldP spid="16" grpId="0" animBg="1"/>
      <p:bldP spid="17" grpId="0" animBg="1"/>
      <p:bldP spid="18" grpId="0" animBg="1"/>
      <p:bldP spid="18" grpId="1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sz="4400" b="1" dirty="0"/>
              <a:t>قيمة الزبون في أسواق الأعمال</a:t>
            </a:r>
            <a:r>
              <a:rPr lang="fr-FR" sz="4400" dirty="0"/>
              <a:t>B TO B)</a:t>
            </a:r>
            <a:r>
              <a:rPr lang="ar-DZ" sz="4400" dirty="0"/>
              <a:t> )</a:t>
            </a:r>
            <a:r>
              <a:rPr lang="ar-DZ" sz="4400" b="1" dirty="0"/>
              <a:t> </a:t>
            </a:r>
            <a:endParaRPr lang="fr-FR" sz="44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329935"/>
              </p:ext>
            </p:extLst>
          </p:nvPr>
        </p:nvGraphicFramePr>
        <p:xfrm>
          <a:off x="107504" y="1844824"/>
          <a:ext cx="8856984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6422064"/>
            <a:ext cx="9108504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85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64335C-3BB3-4EB3-85AC-87B9592D6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D86B83-5904-4F05-8A27-8FAD60B9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07B29-1C13-4F1E-871D-61216BB62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DD35C2-3D87-4506-8116-358A4E597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6D191-7182-46A0-A55F-1AE75FA8F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5494E-4385-4B78-B63D-A8E0E33BA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D349A5-7A53-45C2-9487-0449F9F63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098AA-7DE6-4465-BFA3-8E131492F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C1AF7-37BE-40D4-BE17-48547C9EC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B07AD-AAB9-4E50-BBAB-924A2E147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9B3A4-A60C-49DD-A8CB-BB0A9006A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64335C-3BB3-4EB3-85AC-87B9592D6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D86B83-5904-4F05-8A27-8FAD60B9F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07B29-1C13-4F1E-871D-61216BB62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DD35C2-3D87-4506-8116-358A4E597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D6D191-7182-46A0-A55F-1AE75FA8F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5494E-4385-4B78-B63D-A8E0E33BA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D349A5-7A53-45C2-9487-0449F9F63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A098AA-7DE6-4465-BFA3-8E131492F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CC1AF7-37BE-40D4-BE17-48547C9EC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B07AD-AAB9-4E50-BBAB-924A2E147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9B3A4-A60C-49DD-A8CB-BB0A9006A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4" grpI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b="1" dirty="0">
                <a:solidFill>
                  <a:schemeClr val="tx2">
                    <a:lumMod val="10000"/>
                  </a:schemeClr>
                </a:solidFill>
                <a:effectLst/>
              </a:rPr>
              <a:t>المفهوم الموسع لقيمة الزبون </a:t>
            </a:r>
            <a:r>
              <a:rPr lang="ar-DZ" dirty="0">
                <a:solidFill>
                  <a:schemeClr val="tx2">
                    <a:lumMod val="10000"/>
                  </a:schemeClr>
                </a:solidFill>
              </a:rPr>
              <a:t>قيمة شاملة </a:t>
            </a:r>
            <a:endParaRPr lang="fr-FR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 err="1"/>
              <a:t>Woodruff</a:t>
            </a:r>
            <a:r>
              <a:rPr lang="ar-DZ" dirty="0"/>
              <a:t>  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54948415"/>
              </p:ext>
            </p:extLst>
          </p:nvPr>
        </p:nvGraphicFramePr>
        <p:xfrm>
          <a:off x="467544" y="2204864"/>
          <a:ext cx="813690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422064"/>
            <a:ext cx="8928992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4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5FBCAB-D8FD-4FB6-8683-834A79CAB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DFA892-CFC8-4848-A3A2-A320C5DE0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E0C2B7-B1A7-4894-B978-02A868272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484E54-3131-4B28-89D3-9CD09B825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DZ" dirty="0"/>
              <a:t>2 أبعاد قيمة الزبون </a:t>
            </a:r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447646994"/>
              </p:ext>
            </p:extLst>
          </p:nvPr>
        </p:nvGraphicFramePr>
        <p:xfrm>
          <a:off x="683568" y="2132856"/>
          <a:ext cx="792088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>
          <a:xfrm>
            <a:off x="107504" y="6422064"/>
            <a:ext cx="8856984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5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88146AA-E229-4480-BA4F-350DAD169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A0482B-296C-4356-8ECE-91D19290C7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3070A3-2DCC-42C6-B48F-749D9B343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246C1D-82E0-42D6-A868-ECF08F3D2C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2C2787E-398B-404C-B54D-48E78AA23E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D28602-FAE2-44EB-AC90-2D6203078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52343DF-699A-460C-BC28-D8B64F7536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4778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 rtl="1"/>
            <a:br>
              <a:rPr lang="ar-DZ" dirty="0">
                <a:effectLst/>
              </a:rPr>
            </a:br>
            <a:r>
              <a:rPr lang="ar-DZ" dirty="0">
                <a:effectLst/>
              </a:rPr>
              <a:t>أ</a:t>
            </a:r>
            <a:r>
              <a:rPr lang="ar-DZ" b="1" dirty="0">
                <a:effectLst/>
              </a:rPr>
              <a:t>بعاد القيمة حسب</a:t>
            </a:r>
            <a:r>
              <a:rPr lang="fr-FR" b="1" dirty="0">
                <a:effectLst/>
              </a:rPr>
              <a:t> Park, </a:t>
            </a:r>
            <a:r>
              <a:rPr lang="ar-DZ" dirty="0">
                <a:effectLst/>
              </a:rPr>
              <a:t>(1986)</a:t>
            </a:r>
            <a:r>
              <a:rPr lang="fr-FR" b="1" dirty="0">
                <a:effectLst/>
              </a:rPr>
              <a:t>Jawarski, and </a:t>
            </a:r>
            <a:r>
              <a:rPr lang="fr-FR" b="1" dirty="0" err="1">
                <a:effectLst/>
              </a:rPr>
              <a:t>Maclnnis</a:t>
            </a:r>
            <a:br>
              <a:rPr lang="fr-FR" dirty="0">
                <a:effectLst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923692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422064"/>
            <a:ext cx="9001000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96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E184E-30CE-417F-9105-582F2FC95BD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495BC-C286-4BC1-B0C7-88798D5D37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C947D-C912-402B-B0C9-FE1DAC0A3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64087-549C-4D54-9AC1-123312CE015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B92DE-1AC0-466D-A82D-7547E2357C1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9C561-C645-4206-9963-E3D9D59FE1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5DE36-5498-427E-B5CB-B09419C9D09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1224136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 rtl="1"/>
            <a:br>
              <a:rPr lang="ar-DZ" dirty="0">
                <a:effectLst/>
              </a:rPr>
            </a:br>
            <a:r>
              <a:rPr lang="ar-DZ" sz="4000" dirty="0">
                <a:effectLst/>
              </a:rPr>
              <a:t>أ</a:t>
            </a:r>
            <a:r>
              <a:rPr lang="ar-DZ" sz="4000" b="1" dirty="0">
                <a:effectLst/>
              </a:rPr>
              <a:t>بعاد القيمة حسب</a:t>
            </a:r>
            <a:r>
              <a:rPr lang="fr-FR" sz="4000" dirty="0">
                <a:effectLst/>
              </a:rPr>
              <a:t>,</a:t>
            </a:r>
            <a:br>
              <a:rPr lang="fr-FR" sz="4000" dirty="0">
                <a:effectLst/>
              </a:rPr>
            </a:br>
            <a:r>
              <a:rPr lang="fr-FR" dirty="0">
                <a:effectLst/>
              </a:rPr>
              <a:t> </a:t>
            </a:r>
            <a:r>
              <a:rPr lang="fr-FR" sz="3600" dirty="0">
                <a:effectLst/>
              </a:rPr>
              <a:t>Newman, and Gross</a:t>
            </a:r>
            <a:r>
              <a:rPr lang="ar-DZ" sz="3600" dirty="0">
                <a:effectLst/>
              </a:rPr>
              <a:t> </a:t>
            </a:r>
            <a:r>
              <a:rPr lang="fr-FR" sz="3600" dirty="0">
                <a:effectLst/>
              </a:rPr>
              <a:t>Sheth </a:t>
            </a:r>
            <a:r>
              <a:rPr lang="ar-DZ" sz="3600" dirty="0">
                <a:effectLst/>
              </a:rPr>
              <a:t>(1991)</a:t>
            </a:r>
            <a:br>
              <a:rPr lang="fr-FR" dirty="0">
                <a:effectLst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345998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619866861"/>
              </p:ext>
            </p:extLst>
          </p:nvPr>
        </p:nvGraphicFramePr>
        <p:xfrm>
          <a:off x="539552" y="1556792"/>
          <a:ext cx="820891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496" y="6422064"/>
            <a:ext cx="9001000" cy="365125"/>
          </a:xfrm>
        </p:spPr>
        <p:txBody>
          <a:bodyPr/>
          <a:lstStyle/>
          <a:p>
            <a:r>
              <a:rPr lang="ar-DZ" sz="1400">
                <a:solidFill>
                  <a:schemeClr val="bg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9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0A929D4-7E12-48EC-AB16-62E323886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FF49D-014B-4FEF-8CB9-E63FD61E1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8266F61-150D-4AC8-9B8F-C7B7E4A0C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255DE1F-9DB2-4F48-9C95-C8D218EE69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4A4674-E9BF-49F0-BFF4-57DEA790D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FE8516-E86C-4B0B-BAB2-0DDB5ED9B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D4EA6A3-5081-4C7B-902D-B48205F3F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BC522E-3160-4FFF-90F7-F3A4FAC0F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8992EE-9375-41EA-B07B-03A34E626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F3B143-696F-4131-A883-0D378903B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125580-E9A1-431A-AC05-3D1A5899B1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chnique">
  <a:themeElements>
    <a:clrScheme name="Personnalisé 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8D8D8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5025</TotalTime>
  <Words>740</Words>
  <Application>Microsoft Office PowerPoint</Application>
  <PresentationFormat>Affichage à l'écran (4:3)</PresentationFormat>
  <Paragraphs>107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Franklin Gothic Book</vt:lpstr>
      <vt:lpstr>Simplified Arabic</vt:lpstr>
      <vt:lpstr>Traditional Arabic</vt:lpstr>
      <vt:lpstr>Wingdings</vt:lpstr>
      <vt:lpstr>Wingdings 2</vt:lpstr>
      <vt:lpstr>Technique</vt:lpstr>
      <vt:lpstr>جامعة باجي مختار عنابة  كلية العلوم الاقتصادية وعلوم التسيير ماستر 1 تخصص إدارة استراتيجية </vt:lpstr>
      <vt:lpstr>خلق القيمة للزبون </vt:lpstr>
      <vt:lpstr>Présentation PowerPoint</vt:lpstr>
      <vt:lpstr>Présentation PowerPoint</vt:lpstr>
      <vt:lpstr>قيمة الزبون في أسواق الأعمالB TO B) ) </vt:lpstr>
      <vt:lpstr>المفهوم الموسع لقيمة الزبون قيمة شاملة </vt:lpstr>
      <vt:lpstr>2 أبعاد قيمة الزبون </vt:lpstr>
      <vt:lpstr> أبعاد القيمة حسب Park, (1986)Jawarski, and Maclnnis </vt:lpstr>
      <vt:lpstr> أبعاد القيمة حسب,  Newman, and Gross Sheth (1991) </vt:lpstr>
      <vt:lpstr>Présentation PowerPoint</vt:lpstr>
      <vt:lpstr> نموذج موجهات قيمة الزبون Earl Naumann (1995) </vt:lpstr>
      <vt:lpstr>نموذج قيمة الزبون ل 2005 Philippe kotler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خلق القيمة للزبون</dc:title>
  <dc:creator>DELL LATITUDE E7470</dc:creator>
  <cp:lastModifiedBy>Zeid Info</cp:lastModifiedBy>
  <cp:revision>67</cp:revision>
  <dcterms:created xsi:type="dcterms:W3CDTF">2020-04-27T07:04:20Z</dcterms:created>
  <dcterms:modified xsi:type="dcterms:W3CDTF">2025-03-12T22:22:37Z</dcterms:modified>
</cp:coreProperties>
</file>