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16" r:id="rId2"/>
    <p:sldId id="257" r:id="rId3"/>
    <p:sldId id="259" r:id="rId4"/>
    <p:sldId id="260" r:id="rId5"/>
    <p:sldId id="317" r:id="rId6"/>
    <p:sldId id="318" r:id="rId7"/>
    <p:sldId id="319" r:id="rId8"/>
    <p:sldId id="265" r:id="rId9"/>
    <p:sldId id="296" r:id="rId10"/>
    <p:sldId id="321" r:id="rId11"/>
    <p:sldId id="322" r:id="rId12"/>
    <p:sldId id="327" r:id="rId13"/>
    <p:sldId id="324" r:id="rId14"/>
    <p:sldId id="325" r:id="rId15"/>
    <p:sldId id="326" r:id="rId16"/>
    <p:sldId id="329" r:id="rId17"/>
    <p:sldId id="331" r:id="rId18"/>
    <p:sldId id="333" r:id="rId19"/>
    <p:sldId id="323" r:id="rId20"/>
    <p:sldId id="334" r:id="rId21"/>
    <p:sldId id="337" r:id="rId22"/>
    <p:sldId id="338" r:id="rId23"/>
    <p:sldId id="336" r:id="rId24"/>
    <p:sldId id="335" r:id="rId25"/>
    <p:sldId id="339" r:id="rId26"/>
    <p:sldId id="344" r:id="rId27"/>
    <p:sldId id="342" r:id="rId28"/>
    <p:sldId id="343" r:id="rId29"/>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guide id="3" pos="551" userDrawn="1">
          <p15:clr>
            <a:srgbClr val="A4A3A4"/>
          </p15:clr>
        </p15:guide>
        <p15:guide id="4" pos="7129" userDrawn="1">
          <p15:clr>
            <a:srgbClr val="A4A3A4"/>
          </p15:clr>
        </p15:guide>
        <p15:guide id="5" orient="horz" pos="3906" userDrawn="1">
          <p15:clr>
            <a:srgbClr val="A4A3A4"/>
          </p15:clr>
        </p15:guide>
        <p15:guide id="6" orient="horz" pos="4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70A1"/>
    <a:srgbClr val="FFFFFF"/>
    <a:srgbClr val="37BAC5"/>
    <a:srgbClr val="E14956"/>
    <a:srgbClr val="3CC8D3"/>
    <a:srgbClr val="E58F14"/>
    <a:srgbClr val="F79A16"/>
    <a:srgbClr val="458DCB"/>
    <a:srgbClr val="A6315B"/>
    <a:srgbClr val="D34D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40" autoAdjust="0"/>
    <p:restoredTop sz="96314" autoAdjust="0"/>
  </p:normalViewPr>
  <p:slideViewPr>
    <p:cSldViewPr snapToGrid="0" showGuides="1">
      <p:cViewPr>
        <p:scale>
          <a:sx n="57" d="100"/>
          <a:sy n="57" d="100"/>
        </p:scale>
        <p:origin x="-1170" y="-384"/>
      </p:cViewPr>
      <p:guideLst>
        <p:guide orient="horz" pos="2160"/>
        <p:guide orient="horz" pos="3906"/>
        <p:guide orient="horz" pos="436"/>
        <p:guide pos="3840"/>
        <p:guide pos="551"/>
        <p:guide pos="7129"/>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2B4088-ADDE-44EA-9ED3-97933D558B9C}" type="doc">
      <dgm:prSet loTypeId="urn:microsoft.com/office/officeart/2005/8/layout/chevron1" loCatId="process" qsTypeId="urn:microsoft.com/office/officeart/2005/8/quickstyle/simple1" qsCatId="simple" csTypeId="urn:microsoft.com/office/officeart/2005/8/colors/accent0_2" csCatId="mainScheme" phldr="1"/>
      <dgm:spPr/>
    </dgm:pt>
    <dgm:pt modelId="{8236705E-9C49-4452-8DCF-1228F4488C71}">
      <dgm:prSet phldrT="[Texte]" custT="1"/>
      <dgm:spPr/>
      <dgm:t>
        <a:bodyPr/>
        <a:lstStyle/>
        <a:p>
          <a:r>
            <a:rPr lang="ar-DZ" sz="3600" dirty="0" smtClean="0">
              <a:solidFill>
                <a:schemeClr val="tx1"/>
              </a:solidFill>
            </a:rPr>
            <a:t>المياه</a:t>
          </a:r>
          <a:r>
            <a:rPr lang="ar-DZ" sz="2400" dirty="0" smtClean="0">
              <a:solidFill>
                <a:schemeClr val="tx1"/>
              </a:solidFill>
            </a:rPr>
            <a:t> </a:t>
          </a:r>
          <a:endParaRPr lang="fr-FR" sz="2400" dirty="0">
            <a:solidFill>
              <a:schemeClr val="tx1"/>
            </a:solidFill>
          </a:endParaRPr>
        </a:p>
      </dgm:t>
    </dgm:pt>
    <dgm:pt modelId="{E0BA1F47-D958-4000-BC54-9C68993DEC00}" type="parTrans" cxnId="{AEE6614A-B1FA-48E8-BB0B-503DDCDF332D}">
      <dgm:prSet/>
      <dgm:spPr/>
      <dgm:t>
        <a:bodyPr/>
        <a:lstStyle/>
        <a:p>
          <a:endParaRPr lang="fr-FR"/>
        </a:p>
      </dgm:t>
    </dgm:pt>
    <dgm:pt modelId="{555ADA2C-EBA9-48E1-A66D-89F5997B4F82}" type="sibTrans" cxnId="{AEE6614A-B1FA-48E8-BB0B-503DDCDF332D}">
      <dgm:prSet/>
      <dgm:spPr/>
      <dgm:t>
        <a:bodyPr/>
        <a:lstStyle/>
        <a:p>
          <a:endParaRPr lang="fr-FR"/>
        </a:p>
      </dgm:t>
    </dgm:pt>
    <dgm:pt modelId="{9C9ABC8B-02E2-4729-BEC7-E5F2CB2B50E9}">
      <dgm:prSet phldrT="[Texte]" custT="1"/>
      <dgm:spPr/>
      <dgm:t>
        <a:bodyPr/>
        <a:lstStyle/>
        <a:p>
          <a:r>
            <a:rPr lang="ar-DZ" sz="3600" dirty="0" smtClean="0">
              <a:solidFill>
                <a:schemeClr val="tx1"/>
              </a:solidFill>
            </a:rPr>
            <a:t>الطاقة</a:t>
          </a:r>
          <a:r>
            <a:rPr lang="ar-DZ" sz="2400" dirty="0" smtClean="0"/>
            <a:t> </a:t>
          </a:r>
          <a:endParaRPr lang="fr-FR" sz="2400" dirty="0"/>
        </a:p>
      </dgm:t>
    </dgm:pt>
    <dgm:pt modelId="{3FE65AF1-C252-45A2-8DCF-188BB057F24C}" type="parTrans" cxnId="{290C9ED4-6545-4F96-B035-85AA613AE783}">
      <dgm:prSet/>
      <dgm:spPr/>
      <dgm:t>
        <a:bodyPr/>
        <a:lstStyle/>
        <a:p>
          <a:endParaRPr lang="fr-FR"/>
        </a:p>
      </dgm:t>
    </dgm:pt>
    <dgm:pt modelId="{DFAEA407-6BB3-4EF9-83C9-B437ABCC631D}" type="sibTrans" cxnId="{290C9ED4-6545-4F96-B035-85AA613AE783}">
      <dgm:prSet/>
      <dgm:spPr/>
      <dgm:t>
        <a:bodyPr/>
        <a:lstStyle/>
        <a:p>
          <a:endParaRPr lang="fr-FR"/>
        </a:p>
      </dgm:t>
    </dgm:pt>
    <dgm:pt modelId="{7BCFC550-A7D3-4622-AACC-8190800B2337}">
      <dgm:prSet phldrT="[Texte]" custT="1"/>
      <dgm:spPr/>
      <dgm:t>
        <a:bodyPr/>
        <a:lstStyle/>
        <a:p>
          <a:r>
            <a:rPr lang="ar-DZ" sz="3600" dirty="0" smtClean="0">
              <a:solidFill>
                <a:schemeClr val="tx1"/>
              </a:solidFill>
            </a:rPr>
            <a:t>الزراعة</a:t>
          </a:r>
          <a:endParaRPr lang="fr-FR" sz="3600" dirty="0">
            <a:solidFill>
              <a:schemeClr val="tx1"/>
            </a:solidFill>
          </a:endParaRPr>
        </a:p>
      </dgm:t>
    </dgm:pt>
    <dgm:pt modelId="{63DA96BC-EF28-4D82-8034-C973B20976F9}" type="parTrans" cxnId="{E4237E7D-BA7D-4E73-95AD-0B0567C1A494}">
      <dgm:prSet/>
      <dgm:spPr/>
      <dgm:t>
        <a:bodyPr/>
        <a:lstStyle/>
        <a:p>
          <a:endParaRPr lang="fr-FR"/>
        </a:p>
      </dgm:t>
    </dgm:pt>
    <dgm:pt modelId="{E4E70697-C830-42A6-B37A-4CC84CA46DBD}" type="sibTrans" cxnId="{E4237E7D-BA7D-4E73-95AD-0B0567C1A494}">
      <dgm:prSet/>
      <dgm:spPr/>
      <dgm:t>
        <a:bodyPr/>
        <a:lstStyle/>
        <a:p>
          <a:endParaRPr lang="fr-FR"/>
        </a:p>
      </dgm:t>
    </dgm:pt>
    <dgm:pt modelId="{C7F1496B-C69E-4EF6-8D7F-AC1D713F30E1}">
      <dgm:prSet phldrT="[Texte]" custT="1"/>
      <dgm:spPr/>
      <dgm:t>
        <a:bodyPr/>
        <a:lstStyle/>
        <a:p>
          <a:r>
            <a:rPr lang="ar-DZ" sz="3200" dirty="0" smtClean="0">
              <a:solidFill>
                <a:schemeClr val="tx1"/>
              </a:solidFill>
            </a:rPr>
            <a:t>التنوع البيولوجي</a:t>
          </a:r>
          <a:endParaRPr lang="fr-FR" sz="3200" dirty="0">
            <a:solidFill>
              <a:schemeClr val="tx1"/>
            </a:solidFill>
          </a:endParaRPr>
        </a:p>
      </dgm:t>
    </dgm:pt>
    <dgm:pt modelId="{B01CFE3C-66B2-428D-9578-4DE45419DC5C}" type="parTrans" cxnId="{D05611CA-5F3E-4E9A-8333-D906FDF6B96C}">
      <dgm:prSet/>
      <dgm:spPr/>
      <dgm:t>
        <a:bodyPr/>
        <a:lstStyle/>
        <a:p>
          <a:endParaRPr lang="fr-FR"/>
        </a:p>
      </dgm:t>
    </dgm:pt>
    <dgm:pt modelId="{6ADACC68-D1CF-4D98-9142-1F78560E6D04}" type="sibTrans" cxnId="{D05611CA-5F3E-4E9A-8333-D906FDF6B96C}">
      <dgm:prSet/>
      <dgm:spPr/>
      <dgm:t>
        <a:bodyPr/>
        <a:lstStyle/>
        <a:p>
          <a:endParaRPr lang="fr-FR"/>
        </a:p>
      </dgm:t>
    </dgm:pt>
    <dgm:pt modelId="{331E04AE-32D4-4E64-80B1-71AA5E8D7DE5}">
      <dgm:prSet phldrT="[Texte]" custT="1"/>
      <dgm:spPr/>
      <dgm:t>
        <a:bodyPr/>
        <a:lstStyle/>
        <a:p>
          <a:r>
            <a:rPr lang="ar-DZ" sz="3600" dirty="0" smtClean="0">
              <a:solidFill>
                <a:schemeClr val="tx1"/>
              </a:solidFill>
            </a:rPr>
            <a:t>الصحة</a:t>
          </a:r>
          <a:endParaRPr lang="fr-FR" sz="3600" dirty="0">
            <a:solidFill>
              <a:schemeClr val="tx1"/>
            </a:solidFill>
          </a:endParaRPr>
        </a:p>
      </dgm:t>
    </dgm:pt>
    <dgm:pt modelId="{2446CF7B-E79F-4DE4-BA26-233927F4C457}" type="parTrans" cxnId="{2C2B227E-FFA9-4B14-9096-0D668820F192}">
      <dgm:prSet/>
      <dgm:spPr/>
      <dgm:t>
        <a:bodyPr/>
        <a:lstStyle/>
        <a:p>
          <a:endParaRPr lang="fr-FR"/>
        </a:p>
      </dgm:t>
    </dgm:pt>
    <dgm:pt modelId="{9942C88F-4889-419E-B31C-28B042D214E2}" type="sibTrans" cxnId="{2C2B227E-FFA9-4B14-9096-0D668820F192}">
      <dgm:prSet/>
      <dgm:spPr/>
      <dgm:t>
        <a:bodyPr/>
        <a:lstStyle/>
        <a:p>
          <a:endParaRPr lang="fr-FR"/>
        </a:p>
      </dgm:t>
    </dgm:pt>
    <dgm:pt modelId="{A6D4EB74-6E77-4616-AA2D-D6343169F60F}" type="pres">
      <dgm:prSet presAssocID="{8F2B4088-ADDE-44EA-9ED3-97933D558B9C}" presName="Name0" presStyleCnt="0">
        <dgm:presLayoutVars>
          <dgm:dir/>
          <dgm:animLvl val="lvl"/>
          <dgm:resizeHandles val="exact"/>
        </dgm:presLayoutVars>
      </dgm:prSet>
      <dgm:spPr/>
    </dgm:pt>
    <dgm:pt modelId="{7627F354-0888-41A0-AD85-2A95A0BE5901}" type="pres">
      <dgm:prSet presAssocID="{8236705E-9C49-4452-8DCF-1228F4488C71}" presName="parTxOnly" presStyleLbl="node1" presStyleIdx="0" presStyleCnt="5">
        <dgm:presLayoutVars>
          <dgm:chMax val="0"/>
          <dgm:chPref val="0"/>
          <dgm:bulletEnabled val="1"/>
        </dgm:presLayoutVars>
      </dgm:prSet>
      <dgm:spPr/>
      <dgm:t>
        <a:bodyPr/>
        <a:lstStyle/>
        <a:p>
          <a:endParaRPr lang="fr-FR"/>
        </a:p>
      </dgm:t>
    </dgm:pt>
    <dgm:pt modelId="{96388AE4-1B05-46C2-8CC7-BFF5B1B0DF98}" type="pres">
      <dgm:prSet presAssocID="{555ADA2C-EBA9-48E1-A66D-89F5997B4F82}" presName="parTxOnlySpace" presStyleCnt="0"/>
      <dgm:spPr/>
    </dgm:pt>
    <dgm:pt modelId="{4867D314-26B0-402F-89D0-A4C43C3E2D18}" type="pres">
      <dgm:prSet presAssocID="{9C9ABC8B-02E2-4729-BEC7-E5F2CB2B50E9}" presName="parTxOnly" presStyleLbl="node1" presStyleIdx="1" presStyleCnt="5">
        <dgm:presLayoutVars>
          <dgm:chMax val="0"/>
          <dgm:chPref val="0"/>
          <dgm:bulletEnabled val="1"/>
        </dgm:presLayoutVars>
      </dgm:prSet>
      <dgm:spPr/>
      <dgm:t>
        <a:bodyPr/>
        <a:lstStyle/>
        <a:p>
          <a:endParaRPr lang="fr-FR"/>
        </a:p>
      </dgm:t>
    </dgm:pt>
    <dgm:pt modelId="{549DF307-1D50-4D91-9438-5A3821370AD0}" type="pres">
      <dgm:prSet presAssocID="{DFAEA407-6BB3-4EF9-83C9-B437ABCC631D}" presName="parTxOnlySpace" presStyleCnt="0"/>
      <dgm:spPr/>
    </dgm:pt>
    <dgm:pt modelId="{36188F78-F0BF-41D6-A673-98B93FA9F138}" type="pres">
      <dgm:prSet presAssocID="{7BCFC550-A7D3-4622-AACC-8190800B2337}" presName="parTxOnly" presStyleLbl="node1" presStyleIdx="2" presStyleCnt="5">
        <dgm:presLayoutVars>
          <dgm:chMax val="0"/>
          <dgm:chPref val="0"/>
          <dgm:bulletEnabled val="1"/>
        </dgm:presLayoutVars>
      </dgm:prSet>
      <dgm:spPr/>
      <dgm:t>
        <a:bodyPr/>
        <a:lstStyle/>
        <a:p>
          <a:endParaRPr lang="fr-FR"/>
        </a:p>
      </dgm:t>
    </dgm:pt>
    <dgm:pt modelId="{E8A5D637-6BA8-42B4-AADC-683FEA502BB1}" type="pres">
      <dgm:prSet presAssocID="{E4E70697-C830-42A6-B37A-4CC84CA46DBD}" presName="parTxOnlySpace" presStyleCnt="0"/>
      <dgm:spPr/>
    </dgm:pt>
    <dgm:pt modelId="{D2C27EA3-7DFA-4B95-B17B-868137BDE49B}" type="pres">
      <dgm:prSet presAssocID="{331E04AE-32D4-4E64-80B1-71AA5E8D7DE5}" presName="parTxOnly" presStyleLbl="node1" presStyleIdx="3" presStyleCnt="5">
        <dgm:presLayoutVars>
          <dgm:chMax val="0"/>
          <dgm:chPref val="0"/>
          <dgm:bulletEnabled val="1"/>
        </dgm:presLayoutVars>
      </dgm:prSet>
      <dgm:spPr/>
      <dgm:t>
        <a:bodyPr/>
        <a:lstStyle/>
        <a:p>
          <a:endParaRPr lang="fr-FR"/>
        </a:p>
      </dgm:t>
    </dgm:pt>
    <dgm:pt modelId="{DF56305E-56B7-4B18-9D12-2C5C8F2C39CD}" type="pres">
      <dgm:prSet presAssocID="{9942C88F-4889-419E-B31C-28B042D214E2}" presName="parTxOnlySpace" presStyleCnt="0"/>
      <dgm:spPr/>
    </dgm:pt>
    <dgm:pt modelId="{56B87A90-776E-47EB-8B98-633903389ACB}" type="pres">
      <dgm:prSet presAssocID="{C7F1496B-C69E-4EF6-8D7F-AC1D713F30E1}" presName="parTxOnly" presStyleLbl="node1" presStyleIdx="4" presStyleCnt="5">
        <dgm:presLayoutVars>
          <dgm:chMax val="0"/>
          <dgm:chPref val="0"/>
          <dgm:bulletEnabled val="1"/>
        </dgm:presLayoutVars>
      </dgm:prSet>
      <dgm:spPr/>
      <dgm:t>
        <a:bodyPr/>
        <a:lstStyle/>
        <a:p>
          <a:endParaRPr lang="fr-FR"/>
        </a:p>
      </dgm:t>
    </dgm:pt>
  </dgm:ptLst>
  <dgm:cxnLst>
    <dgm:cxn modelId="{E4237E7D-BA7D-4E73-95AD-0B0567C1A494}" srcId="{8F2B4088-ADDE-44EA-9ED3-97933D558B9C}" destId="{7BCFC550-A7D3-4622-AACC-8190800B2337}" srcOrd="2" destOrd="0" parTransId="{63DA96BC-EF28-4D82-8034-C973B20976F9}" sibTransId="{E4E70697-C830-42A6-B37A-4CC84CA46DBD}"/>
    <dgm:cxn modelId="{7AA195FE-DEF9-4BCE-8E4B-937A2A39FE27}" type="presOf" srcId="{8236705E-9C49-4452-8DCF-1228F4488C71}" destId="{7627F354-0888-41A0-AD85-2A95A0BE5901}" srcOrd="0" destOrd="0" presId="urn:microsoft.com/office/officeart/2005/8/layout/chevron1"/>
    <dgm:cxn modelId="{AEE6614A-B1FA-48E8-BB0B-503DDCDF332D}" srcId="{8F2B4088-ADDE-44EA-9ED3-97933D558B9C}" destId="{8236705E-9C49-4452-8DCF-1228F4488C71}" srcOrd="0" destOrd="0" parTransId="{E0BA1F47-D958-4000-BC54-9C68993DEC00}" sibTransId="{555ADA2C-EBA9-48E1-A66D-89F5997B4F82}"/>
    <dgm:cxn modelId="{A6E58680-BC9D-48A1-9611-15F26709E4B4}" type="presOf" srcId="{9C9ABC8B-02E2-4729-BEC7-E5F2CB2B50E9}" destId="{4867D314-26B0-402F-89D0-A4C43C3E2D18}" srcOrd="0" destOrd="0" presId="urn:microsoft.com/office/officeart/2005/8/layout/chevron1"/>
    <dgm:cxn modelId="{4CA5B198-4119-4FF0-AF1A-72EC751C9129}" type="presOf" srcId="{331E04AE-32D4-4E64-80B1-71AA5E8D7DE5}" destId="{D2C27EA3-7DFA-4B95-B17B-868137BDE49B}" srcOrd="0" destOrd="0" presId="urn:microsoft.com/office/officeart/2005/8/layout/chevron1"/>
    <dgm:cxn modelId="{7EB54E1C-A86A-47E0-AE0B-FF0BCBE6F5B4}" type="presOf" srcId="{7BCFC550-A7D3-4622-AACC-8190800B2337}" destId="{36188F78-F0BF-41D6-A673-98B93FA9F138}" srcOrd="0" destOrd="0" presId="urn:microsoft.com/office/officeart/2005/8/layout/chevron1"/>
    <dgm:cxn modelId="{1AE9FDB7-0CC9-47B4-AD9D-7BD915331D29}" type="presOf" srcId="{8F2B4088-ADDE-44EA-9ED3-97933D558B9C}" destId="{A6D4EB74-6E77-4616-AA2D-D6343169F60F}" srcOrd="0" destOrd="0" presId="urn:microsoft.com/office/officeart/2005/8/layout/chevron1"/>
    <dgm:cxn modelId="{D05611CA-5F3E-4E9A-8333-D906FDF6B96C}" srcId="{8F2B4088-ADDE-44EA-9ED3-97933D558B9C}" destId="{C7F1496B-C69E-4EF6-8D7F-AC1D713F30E1}" srcOrd="4" destOrd="0" parTransId="{B01CFE3C-66B2-428D-9578-4DE45419DC5C}" sibTransId="{6ADACC68-D1CF-4D98-9142-1F78560E6D04}"/>
    <dgm:cxn modelId="{290C9ED4-6545-4F96-B035-85AA613AE783}" srcId="{8F2B4088-ADDE-44EA-9ED3-97933D558B9C}" destId="{9C9ABC8B-02E2-4729-BEC7-E5F2CB2B50E9}" srcOrd="1" destOrd="0" parTransId="{3FE65AF1-C252-45A2-8DCF-188BB057F24C}" sibTransId="{DFAEA407-6BB3-4EF9-83C9-B437ABCC631D}"/>
    <dgm:cxn modelId="{2C2B227E-FFA9-4B14-9096-0D668820F192}" srcId="{8F2B4088-ADDE-44EA-9ED3-97933D558B9C}" destId="{331E04AE-32D4-4E64-80B1-71AA5E8D7DE5}" srcOrd="3" destOrd="0" parTransId="{2446CF7B-E79F-4DE4-BA26-233927F4C457}" sibTransId="{9942C88F-4889-419E-B31C-28B042D214E2}"/>
    <dgm:cxn modelId="{3DD85356-31FC-4B63-8EAE-072F16C1C9F7}" type="presOf" srcId="{C7F1496B-C69E-4EF6-8D7F-AC1D713F30E1}" destId="{56B87A90-776E-47EB-8B98-633903389ACB}" srcOrd="0" destOrd="0" presId="urn:microsoft.com/office/officeart/2005/8/layout/chevron1"/>
    <dgm:cxn modelId="{365856FF-AE26-45EA-BCCE-5010179E3887}" type="presParOf" srcId="{A6D4EB74-6E77-4616-AA2D-D6343169F60F}" destId="{7627F354-0888-41A0-AD85-2A95A0BE5901}" srcOrd="0" destOrd="0" presId="urn:microsoft.com/office/officeart/2005/8/layout/chevron1"/>
    <dgm:cxn modelId="{24868D9A-6CF8-438F-A537-4A8D8893AD4A}" type="presParOf" srcId="{A6D4EB74-6E77-4616-AA2D-D6343169F60F}" destId="{96388AE4-1B05-46C2-8CC7-BFF5B1B0DF98}" srcOrd="1" destOrd="0" presId="urn:microsoft.com/office/officeart/2005/8/layout/chevron1"/>
    <dgm:cxn modelId="{C53D200E-C73E-4598-B3C1-404CF3C98D89}" type="presParOf" srcId="{A6D4EB74-6E77-4616-AA2D-D6343169F60F}" destId="{4867D314-26B0-402F-89D0-A4C43C3E2D18}" srcOrd="2" destOrd="0" presId="urn:microsoft.com/office/officeart/2005/8/layout/chevron1"/>
    <dgm:cxn modelId="{38125516-9A21-4F7D-83F6-EB11C94CB394}" type="presParOf" srcId="{A6D4EB74-6E77-4616-AA2D-D6343169F60F}" destId="{549DF307-1D50-4D91-9438-5A3821370AD0}" srcOrd="3" destOrd="0" presId="urn:microsoft.com/office/officeart/2005/8/layout/chevron1"/>
    <dgm:cxn modelId="{767DA1A3-E12B-41B1-B62C-FA02BFDEC796}" type="presParOf" srcId="{A6D4EB74-6E77-4616-AA2D-D6343169F60F}" destId="{36188F78-F0BF-41D6-A673-98B93FA9F138}" srcOrd="4" destOrd="0" presId="urn:microsoft.com/office/officeart/2005/8/layout/chevron1"/>
    <dgm:cxn modelId="{9270AC6B-7405-4D45-B7E1-E52B835CF745}" type="presParOf" srcId="{A6D4EB74-6E77-4616-AA2D-D6343169F60F}" destId="{E8A5D637-6BA8-42B4-AADC-683FEA502BB1}" srcOrd="5" destOrd="0" presId="urn:microsoft.com/office/officeart/2005/8/layout/chevron1"/>
    <dgm:cxn modelId="{52911475-841A-463C-A5E4-BC0AFF5FDA2F}" type="presParOf" srcId="{A6D4EB74-6E77-4616-AA2D-D6343169F60F}" destId="{D2C27EA3-7DFA-4B95-B17B-868137BDE49B}" srcOrd="6" destOrd="0" presId="urn:microsoft.com/office/officeart/2005/8/layout/chevron1"/>
    <dgm:cxn modelId="{C4F3188B-D7EF-4F65-91DE-0591FC5A5720}" type="presParOf" srcId="{A6D4EB74-6E77-4616-AA2D-D6343169F60F}" destId="{DF56305E-56B7-4B18-9D12-2C5C8F2C39CD}" srcOrd="7" destOrd="0" presId="urn:microsoft.com/office/officeart/2005/8/layout/chevron1"/>
    <dgm:cxn modelId="{510ED9BF-40AC-4F98-8A49-4F93771B6903}" type="presParOf" srcId="{A6D4EB74-6E77-4616-AA2D-D6343169F60F}" destId="{56B87A90-776E-47EB-8B98-633903389ACB}"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27F354-0888-41A0-AD85-2A95A0BE5901}">
      <dsp:nvSpPr>
        <dsp:cNvPr id="0" name=""/>
        <dsp:cNvSpPr/>
      </dsp:nvSpPr>
      <dsp:spPr>
        <a:xfrm>
          <a:off x="2918" y="2189861"/>
          <a:ext cx="2597362" cy="1038944"/>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lvl="0" algn="ctr" defTabSz="1600200">
            <a:lnSpc>
              <a:spcPct val="90000"/>
            </a:lnSpc>
            <a:spcBef>
              <a:spcPct val="0"/>
            </a:spcBef>
            <a:spcAft>
              <a:spcPct val="35000"/>
            </a:spcAft>
          </a:pPr>
          <a:r>
            <a:rPr lang="ar-DZ" sz="3600" kern="1200" dirty="0" smtClean="0">
              <a:solidFill>
                <a:schemeClr val="tx1"/>
              </a:solidFill>
            </a:rPr>
            <a:t>المياه</a:t>
          </a:r>
          <a:r>
            <a:rPr lang="ar-DZ" sz="2400" kern="1200" dirty="0" smtClean="0">
              <a:solidFill>
                <a:schemeClr val="tx1"/>
              </a:solidFill>
            </a:rPr>
            <a:t> </a:t>
          </a:r>
          <a:endParaRPr lang="fr-FR" sz="2400" kern="1200" dirty="0">
            <a:solidFill>
              <a:schemeClr val="tx1"/>
            </a:solidFill>
          </a:endParaRPr>
        </a:p>
      </dsp:txBody>
      <dsp:txXfrm>
        <a:off x="522390" y="2189861"/>
        <a:ext cx="1558418" cy="1038944"/>
      </dsp:txXfrm>
    </dsp:sp>
    <dsp:sp modelId="{4867D314-26B0-402F-89D0-A4C43C3E2D18}">
      <dsp:nvSpPr>
        <dsp:cNvPr id="0" name=""/>
        <dsp:cNvSpPr/>
      </dsp:nvSpPr>
      <dsp:spPr>
        <a:xfrm>
          <a:off x="2340544" y="2189861"/>
          <a:ext cx="2597362" cy="1038944"/>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lvl="0" algn="ctr" defTabSz="1600200">
            <a:lnSpc>
              <a:spcPct val="90000"/>
            </a:lnSpc>
            <a:spcBef>
              <a:spcPct val="0"/>
            </a:spcBef>
            <a:spcAft>
              <a:spcPct val="35000"/>
            </a:spcAft>
          </a:pPr>
          <a:r>
            <a:rPr lang="ar-DZ" sz="3600" kern="1200" dirty="0" smtClean="0">
              <a:solidFill>
                <a:schemeClr val="tx1"/>
              </a:solidFill>
            </a:rPr>
            <a:t>الطاقة</a:t>
          </a:r>
          <a:r>
            <a:rPr lang="ar-DZ" sz="2400" kern="1200" dirty="0" smtClean="0"/>
            <a:t> </a:t>
          </a:r>
          <a:endParaRPr lang="fr-FR" sz="2400" kern="1200" dirty="0"/>
        </a:p>
      </dsp:txBody>
      <dsp:txXfrm>
        <a:off x="2860016" y="2189861"/>
        <a:ext cx="1558418" cy="1038944"/>
      </dsp:txXfrm>
    </dsp:sp>
    <dsp:sp modelId="{36188F78-F0BF-41D6-A673-98B93FA9F138}">
      <dsp:nvSpPr>
        <dsp:cNvPr id="0" name=""/>
        <dsp:cNvSpPr/>
      </dsp:nvSpPr>
      <dsp:spPr>
        <a:xfrm>
          <a:off x="4678169" y="2189861"/>
          <a:ext cx="2597362" cy="1038944"/>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lvl="0" algn="ctr" defTabSz="1600200">
            <a:lnSpc>
              <a:spcPct val="90000"/>
            </a:lnSpc>
            <a:spcBef>
              <a:spcPct val="0"/>
            </a:spcBef>
            <a:spcAft>
              <a:spcPct val="35000"/>
            </a:spcAft>
          </a:pPr>
          <a:r>
            <a:rPr lang="ar-DZ" sz="3600" kern="1200" dirty="0" smtClean="0">
              <a:solidFill>
                <a:schemeClr val="tx1"/>
              </a:solidFill>
            </a:rPr>
            <a:t>الزراعة</a:t>
          </a:r>
          <a:endParaRPr lang="fr-FR" sz="3600" kern="1200" dirty="0">
            <a:solidFill>
              <a:schemeClr val="tx1"/>
            </a:solidFill>
          </a:endParaRPr>
        </a:p>
      </dsp:txBody>
      <dsp:txXfrm>
        <a:off x="5197641" y="2189861"/>
        <a:ext cx="1558418" cy="1038944"/>
      </dsp:txXfrm>
    </dsp:sp>
    <dsp:sp modelId="{D2C27EA3-7DFA-4B95-B17B-868137BDE49B}">
      <dsp:nvSpPr>
        <dsp:cNvPr id="0" name=""/>
        <dsp:cNvSpPr/>
      </dsp:nvSpPr>
      <dsp:spPr>
        <a:xfrm>
          <a:off x="7015795" y="2189861"/>
          <a:ext cx="2597362" cy="1038944"/>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lvl="0" algn="ctr" defTabSz="1600200">
            <a:lnSpc>
              <a:spcPct val="90000"/>
            </a:lnSpc>
            <a:spcBef>
              <a:spcPct val="0"/>
            </a:spcBef>
            <a:spcAft>
              <a:spcPct val="35000"/>
            </a:spcAft>
          </a:pPr>
          <a:r>
            <a:rPr lang="ar-DZ" sz="3600" kern="1200" dirty="0" smtClean="0">
              <a:solidFill>
                <a:schemeClr val="tx1"/>
              </a:solidFill>
            </a:rPr>
            <a:t>الصحة</a:t>
          </a:r>
          <a:endParaRPr lang="fr-FR" sz="3600" kern="1200" dirty="0">
            <a:solidFill>
              <a:schemeClr val="tx1"/>
            </a:solidFill>
          </a:endParaRPr>
        </a:p>
      </dsp:txBody>
      <dsp:txXfrm>
        <a:off x="7535267" y="2189861"/>
        <a:ext cx="1558418" cy="1038944"/>
      </dsp:txXfrm>
    </dsp:sp>
    <dsp:sp modelId="{56B87A90-776E-47EB-8B98-633903389ACB}">
      <dsp:nvSpPr>
        <dsp:cNvPr id="0" name=""/>
        <dsp:cNvSpPr/>
      </dsp:nvSpPr>
      <dsp:spPr>
        <a:xfrm>
          <a:off x="9353421" y="2189861"/>
          <a:ext cx="2597362" cy="1038944"/>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ar-DZ" sz="3200" kern="1200" dirty="0" smtClean="0">
              <a:solidFill>
                <a:schemeClr val="tx1"/>
              </a:solidFill>
            </a:rPr>
            <a:t>التنوع البيولوجي</a:t>
          </a:r>
          <a:endParaRPr lang="fr-FR" sz="3200" kern="1200" dirty="0">
            <a:solidFill>
              <a:schemeClr val="tx1"/>
            </a:solidFill>
          </a:endParaRPr>
        </a:p>
      </dsp:txBody>
      <dsp:txXfrm>
        <a:off x="9872893" y="2189861"/>
        <a:ext cx="1558418" cy="103894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EFBCF3-45A7-4F67-B26D-184ACA9F18CC}" type="datetimeFigureOut">
              <a:rPr lang="zh-CN" altLang="en-US" smtClean="0"/>
              <a:t>2024/12/11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BD074-6B3C-49C5-971A-604B9C1E19FB}" type="slidenum">
              <a:rPr lang="zh-CN" altLang="en-US" smtClean="0"/>
              <a:t>‹N°›</a:t>
            </a:fld>
            <a:endParaRPr lang="zh-CN" altLang="en-US"/>
          </a:p>
        </p:txBody>
      </p:sp>
    </p:spTree>
    <p:extLst>
      <p:ext uri="{BB962C8B-B14F-4D97-AF65-F5344CB8AC3E}">
        <p14:creationId xmlns:p14="http://schemas.microsoft.com/office/powerpoint/2010/main" val="3424297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2BD074-6B3C-49C5-971A-604B9C1E19FB}" type="slidenum">
              <a:rPr lang="zh-CN" altLang="en-US" smtClean="0"/>
              <a:t>1</a:t>
            </a:fld>
            <a:endParaRPr lang="zh-CN" altLang="en-US"/>
          </a:p>
        </p:txBody>
      </p:sp>
    </p:spTree>
    <p:extLst>
      <p:ext uri="{BB962C8B-B14F-4D97-AF65-F5344CB8AC3E}">
        <p14:creationId xmlns:p14="http://schemas.microsoft.com/office/powerpoint/2010/main" val="2964419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2BD074-6B3C-49C5-971A-604B9C1E19FB}" type="slidenum">
              <a:rPr lang="zh-CN" altLang="en-US" smtClean="0"/>
              <a:t>2</a:t>
            </a:fld>
            <a:endParaRPr lang="zh-CN" altLang="en-US"/>
          </a:p>
        </p:txBody>
      </p:sp>
    </p:spTree>
    <p:extLst>
      <p:ext uri="{BB962C8B-B14F-4D97-AF65-F5344CB8AC3E}">
        <p14:creationId xmlns:p14="http://schemas.microsoft.com/office/powerpoint/2010/main" val="2400690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2BD074-6B3C-49C5-971A-604B9C1E19FB}" type="slidenum">
              <a:rPr lang="zh-CN" altLang="en-US" smtClean="0"/>
              <a:t>3</a:t>
            </a:fld>
            <a:endParaRPr lang="zh-CN" altLang="en-US"/>
          </a:p>
        </p:txBody>
      </p:sp>
    </p:spTree>
    <p:extLst>
      <p:ext uri="{BB962C8B-B14F-4D97-AF65-F5344CB8AC3E}">
        <p14:creationId xmlns:p14="http://schemas.microsoft.com/office/powerpoint/2010/main" val="1163428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2BD074-6B3C-49C5-971A-604B9C1E19FB}" type="slidenum">
              <a:rPr lang="zh-CN" altLang="en-US" smtClean="0"/>
              <a:t>4</a:t>
            </a:fld>
            <a:endParaRPr lang="zh-CN" altLang="en-US"/>
          </a:p>
        </p:txBody>
      </p:sp>
    </p:spTree>
    <p:extLst>
      <p:ext uri="{BB962C8B-B14F-4D97-AF65-F5344CB8AC3E}">
        <p14:creationId xmlns:p14="http://schemas.microsoft.com/office/powerpoint/2010/main" val="234071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2BD074-6B3C-49C5-971A-604B9C1E19FB}" type="slidenum">
              <a:rPr lang="zh-CN" altLang="en-US" smtClean="0"/>
              <a:t>8</a:t>
            </a:fld>
            <a:endParaRPr lang="zh-CN" altLang="en-US"/>
          </a:p>
        </p:txBody>
      </p:sp>
    </p:spTree>
    <p:extLst>
      <p:ext uri="{BB962C8B-B14F-4D97-AF65-F5344CB8AC3E}">
        <p14:creationId xmlns:p14="http://schemas.microsoft.com/office/powerpoint/2010/main" val="3262581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2BD074-6B3C-49C5-971A-604B9C1E19FB}" type="slidenum">
              <a:rPr lang="zh-CN" altLang="en-US" smtClean="0"/>
              <a:t>9</a:t>
            </a:fld>
            <a:endParaRPr lang="zh-CN" altLang="en-US"/>
          </a:p>
        </p:txBody>
      </p:sp>
    </p:spTree>
    <p:extLst>
      <p:ext uri="{BB962C8B-B14F-4D97-AF65-F5344CB8AC3E}">
        <p14:creationId xmlns:p14="http://schemas.microsoft.com/office/powerpoint/2010/main" val="801669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2BD074-6B3C-49C5-971A-604B9C1E19FB}" type="slidenum">
              <a:rPr lang="zh-CN" altLang="en-US" smtClean="0"/>
              <a:t>10</a:t>
            </a:fld>
            <a:endParaRPr lang="zh-CN" altLang="en-US"/>
          </a:p>
        </p:txBody>
      </p:sp>
    </p:spTree>
    <p:extLst>
      <p:ext uri="{BB962C8B-B14F-4D97-AF65-F5344CB8AC3E}">
        <p14:creationId xmlns:p14="http://schemas.microsoft.com/office/powerpoint/2010/main" val="801669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2BD074-6B3C-49C5-971A-604B9C1E19FB}" type="slidenum">
              <a:rPr lang="zh-CN" altLang="en-US" smtClean="0"/>
              <a:t>11</a:t>
            </a:fld>
            <a:endParaRPr lang="zh-CN" altLang="en-US"/>
          </a:p>
        </p:txBody>
      </p:sp>
    </p:spTree>
    <p:extLst>
      <p:ext uri="{BB962C8B-B14F-4D97-AF65-F5344CB8AC3E}">
        <p14:creationId xmlns:p14="http://schemas.microsoft.com/office/powerpoint/2010/main" val="801669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222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806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951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172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36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solidFill>
            <a:srgbClr val="EEF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2341458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8325228" y="6545425"/>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
        <p:nvSpPr>
          <p:cNvPr id="3" name="矩形 2"/>
          <p:cNvSpPr/>
          <p:nvPr userDrawn="1"/>
        </p:nvSpPr>
        <p:spPr>
          <a:xfrm>
            <a:off x="0" y="0"/>
            <a:ext cx="12192000" cy="6858000"/>
          </a:xfrm>
          <a:prstGeom prst="rect">
            <a:avLst/>
          </a:prstGeom>
          <a:solidFill>
            <a:srgbClr val="EEF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357248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049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圆角矩形 36"/>
          <p:cNvSpPr/>
          <p:nvPr/>
        </p:nvSpPr>
        <p:spPr>
          <a:xfrm rot="2700000">
            <a:off x="7330114" y="4141122"/>
            <a:ext cx="946620" cy="946620"/>
          </a:xfrm>
          <a:prstGeom prst="roundRect">
            <a:avLst>
              <a:gd name="adj" fmla="val 6887"/>
            </a:avLst>
          </a:prstGeom>
          <a:solidFill>
            <a:schemeClr val="bg1"/>
          </a:solidFill>
          <a:ln w="12700">
            <a:noFill/>
          </a:ln>
          <a:effectLst>
            <a:innerShdw blurRad="1143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圆角矩形 37"/>
          <p:cNvSpPr/>
          <p:nvPr/>
        </p:nvSpPr>
        <p:spPr>
          <a:xfrm rot="2700000">
            <a:off x="10629995" y="3383301"/>
            <a:ext cx="667617" cy="667616"/>
          </a:xfrm>
          <a:prstGeom prst="roundRect">
            <a:avLst>
              <a:gd name="adj" fmla="val 6887"/>
            </a:avLst>
          </a:prstGeom>
          <a:solidFill>
            <a:schemeClr val="bg1"/>
          </a:solidFill>
          <a:ln w="12700">
            <a:noFill/>
          </a:ln>
          <a:effectLst>
            <a:innerShdw blurRad="1143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 name="圆角矩形 34"/>
          <p:cNvSpPr/>
          <p:nvPr/>
        </p:nvSpPr>
        <p:spPr>
          <a:xfrm rot="2700000">
            <a:off x="9102569" y="1507056"/>
            <a:ext cx="668407" cy="668407"/>
          </a:xfrm>
          <a:prstGeom prst="roundRect">
            <a:avLst>
              <a:gd name="adj" fmla="val 6887"/>
            </a:avLst>
          </a:prstGeom>
          <a:solidFill>
            <a:schemeClr val="bg1"/>
          </a:solidFill>
          <a:ln w="12700">
            <a:noFill/>
          </a:ln>
          <a:effectLst>
            <a:innerShdw blurRad="1143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3" name="组合 22"/>
          <p:cNvGrpSpPr/>
          <p:nvPr/>
        </p:nvGrpSpPr>
        <p:grpSpPr>
          <a:xfrm>
            <a:off x="6761632" y="1338839"/>
            <a:ext cx="2038344" cy="2038344"/>
            <a:chOff x="3700440" y="1274408"/>
            <a:chExt cx="1646508" cy="1646508"/>
          </a:xfrm>
        </p:grpSpPr>
        <p:sp>
          <p:nvSpPr>
            <p:cNvPr id="24" name="圆角矩形 23"/>
            <p:cNvSpPr/>
            <p:nvPr/>
          </p:nvSpPr>
          <p:spPr>
            <a:xfrm rot="2700000">
              <a:off x="3700440" y="1274408"/>
              <a:ext cx="1646508" cy="1646508"/>
            </a:xfrm>
            <a:prstGeom prst="roundRect">
              <a:avLst>
                <a:gd name="adj" fmla="val 6887"/>
              </a:avLst>
            </a:prstGeom>
            <a:solidFill>
              <a:schemeClr val="accent4"/>
            </a:solidFill>
            <a:ln w="12700">
              <a:no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圆角矩形 24"/>
            <p:cNvSpPr/>
            <p:nvPr/>
          </p:nvSpPr>
          <p:spPr>
            <a:xfrm rot="2700000">
              <a:off x="3794877" y="1368844"/>
              <a:ext cx="1457637" cy="1457637"/>
            </a:xfrm>
            <a:prstGeom prst="roundRect">
              <a:avLst>
                <a:gd name="adj" fmla="val 6887"/>
              </a:avLst>
            </a:prstGeom>
            <a:blipFill dpi="0" rotWithShape="0">
              <a:blip r:embed="rId4" cstate="email">
                <a:extLst>
                  <a:ext uri="{28A0092B-C50C-407E-A947-70E740481C1C}">
                    <a14:useLocalDpi xmlns:a14="http://schemas.microsoft.com/office/drawing/2010/main"/>
                  </a:ext>
                </a:extLst>
              </a:blip>
              <a:srcRect/>
              <a:stretch>
                <a:fillRect/>
              </a:stretch>
            </a:blipFill>
            <a:ln w="12700">
              <a:noFill/>
            </a:ln>
            <a:effectLst>
              <a:innerShdw blurRad="1143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6" name="圆角矩形 35"/>
          <p:cNvSpPr/>
          <p:nvPr/>
        </p:nvSpPr>
        <p:spPr>
          <a:xfrm rot="2700000">
            <a:off x="6331371" y="3269515"/>
            <a:ext cx="946620" cy="946620"/>
          </a:xfrm>
          <a:prstGeom prst="roundRect">
            <a:avLst>
              <a:gd name="adj" fmla="val 6887"/>
            </a:avLst>
          </a:prstGeom>
          <a:solidFill>
            <a:schemeClr val="bg1"/>
          </a:solidFill>
          <a:ln w="12700">
            <a:noFill/>
          </a:ln>
          <a:effectLst>
            <a:innerShdw blurRad="1143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任意多边形 42"/>
          <p:cNvSpPr/>
          <p:nvPr/>
        </p:nvSpPr>
        <p:spPr>
          <a:xfrm rot="2700000">
            <a:off x="6536832" y="4070082"/>
            <a:ext cx="1018499" cy="1018499"/>
          </a:xfrm>
          <a:custGeom>
            <a:avLst/>
            <a:gdLst>
              <a:gd name="connsiteX0" fmla="*/ 95270 w 1266657"/>
              <a:gd name="connsiteY0" fmla="*/ 95268 h 1266657"/>
              <a:gd name="connsiteX1" fmla="*/ 72650 w 1266657"/>
              <a:gd name="connsiteY1" fmla="*/ 149877 h 1266657"/>
              <a:gd name="connsiteX2" fmla="*/ 72650 w 1266657"/>
              <a:gd name="connsiteY2" fmla="*/ 1116780 h 1266657"/>
              <a:gd name="connsiteX3" fmla="*/ 149878 w 1266657"/>
              <a:gd name="connsiteY3" fmla="*/ 1194008 h 1266657"/>
              <a:gd name="connsiteX4" fmla="*/ 1116781 w 1266657"/>
              <a:gd name="connsiteY4" fmla="*/ 1194008 h 1266657"/>
              <a:gd name="connsiteX5" fmla="*/ 1194009 w 1266657"/>
              <a:gd name="connsiteY5" fmla="*/ 1116780 h 1266657"/>
              <a:gd name="connsiteX6" fmla="*/ 1194010 w 1266657"/>
              <a:gd name="connsiteY6" fmla="*/ 149877 h 1266657"/>
              <a:gd name="connsiteX7" fmla="*/ 1116782 w 1266657"/>
              <a:gd name="connsiteY7" fmla="*/ 72649 h 1266657"/>
              <a:gd name="connsiteX8" fmla="*/ 149879 w 1266657"/>
              <a:gd name="connsiteY8" fmla="*/ 72649 h 1266657"/>
              <a:gd name="connsiteX9" fmla="*/ 95270 w 1266657"/>
              <a:gd name="connsiteY9" fmla="*/ 95268 h 1266657"/>
              <a:gd name="connsiteX10" fmla="*/ 25551 w 1266657"/>
              <a:gd name="connsiteY10" fmla="*/ 25550 h 1266657"/>
              <a:gd name="connsiteX11" fmla="*/ 87235 w 1266657"/>
              <a:gd name="connsiteY11" fmla="*/ 0 h 1266657"/>
              <a:gd name="connsiteX12" fmla="*/ 1179422 w 1266657"/>
              <a:gd name="connsiteY12" fmla="*/ 0 h 1266657"/>
              <a:gd name="connsiteX13" fmla="*/ 1266657 w 1266657"/>
              <a:gd name="connsiteY13" fmla="*/ 87235 h 1266657"/>
              <a:gd name="connsiteX14" fmla="*/ 1266657 w 1266657"/>
              <a:gd name="connsiteY14" fmla="*/ 1179422 h 1266657"/>
              <a:gd name="connsiteX15" fmla="*/ 1179422 w 1266657"/>
              <a:gd name="connsiteY15" fmla="*/ 1266657 h 1266657"/>
              <a:gd name="connsiteX16" fmla="*/ 87235 w 1266657"/>
              <a:gd name="connsiteY16" fmla="*/ 1266657 h 1266657"/>
              <a:gd name="connsiteX17" fmla="*/ 0 w 1266657"/>
              <a:gd name="connsiteY17" fmla="*/ 1179422 h 1266657"/>
              <a:gd name="connsiteX18" fmla="*/ 0 w 1266657"/>
              <a:gd name="connsiteY18" fmla="*/ 87235 h 1266657"/>
              <a:gd name="connsiteX19" fmla="*/ 25551 w 1266657"/>
              <a:gd name="connsiteY19" fmla="*/ 25550 h 126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6657" h="1266657">
                <a:moveTo>
                  <a:pt x="95270" y="95268"/>
                </a:moveTo>
                <a:cubicBezTo>
                  <a:pt x="81294" y="109244"/>
                  <a:pt x="72651" y="128551"/>
                  <a:pt x="72650" y="149877"/>
                </a:cubicBezTo>
                <a:lnTo>
                  <a:pt x="72650" y="1116780"/>
                </a:lnTo>
                <a:cubicBezTo>
                  <a:pt x="72650" y="1159432"/>
                  <a:pt x="107227" y="1194008"/>
                  <a:pt x="149878" y="1194008"/>
                </a:cubicBezTo>
                <a:lnTo>
                  <a:pt x="1116781" y="1194008"/>
                </a:lnTo>
                <a:cubicBezTo>
                  <a:pt x="1159434" y="1194008"/>
                  <a:pt x="1194009" y="1159432"/>
                  <a:pt x="1194009" y="1116780"/>
                </a:cubicBezTo>
                <a:lnTo>
                  <a:pt x="1194010" y="149877"/>
                </a:lnTo>
                <a:cubicBezTo>
                  <a:pt x="1194009" y="107225"/>
                  <a:pt x="1159433" y="72649"/>
                  <a:pt x="1116782" y="72649"/>
                </a:cubicBezTo>
                <a:lnTo>
                  <a:pt x="149879" y="72649"/>
                </a:lnTo>
                <a:cubicBezTo>
                  <a:pt x="128552" y="72649"/>
                  <a:pt x="109246" y="81293"/>
                  <a:pt x="95270" y="95268"/>
                </a:cubicBezTo>
                <a:close/>
                <a:moveTo>
                  <a:pt x="25551" y="25550"/>
                </a:moveTo>
                <a:cubicBezTo>
                  <a:pt x="41337" y="9764"/>
                  <a:pt x="63146" y="0"/>
                  <a:pt x="87235" y="0"/>
                </a:cubicBezTo>
                <a:lnTo>
                  <a:pt x="1179422" y="0"/>
                </a:lnTo>
                <a:cubicBezTo>
                  <a:pt x="1227601" y="0"/>
                  <a:pt x="1266657" y="39057"/>
                  <a:pt x="1266657" y="87235"/>
                </a:cubicBezTo>
                <a:lnTo>
                  <a:pt x="1266657" y="1179422"/>
                </a:lnTo>
                <a:cubicBezTo>
                  <a:pt x="1266657" y="1227601"/>
                  <a:pt x="1227601" y="1266657"/>
                  <a:pt x="1179422" y="1266657"/>
                </a:cubicBezTo>
                <a:lnTo>
                  <a:pt x="87235" y="1266657"/>
                </a:lnTo>
                <a:cubicBezTo>
                  <a:pt x="39057" y="1266657"/>
                  <a:pt x="0" y="1227601"/>
                  <a:pt x="0" y="1179422"/>
                </a:cubicBezTo>
                <a:lnTo>
                  <a:pt x="0" y="87235"/>
                </a:lnTo>
                <a:cubicBezTo>
                  <a:pt x="0" y="63146"/>
                  <a:pt x="9764" y="41337"/>
                  <a:pt x="25551" y="25550"/>
                </a:cubicBezTo>
                <a:close/>
              </a:path>
            </a:pathLst>
          </a:custGeom>
          <a:solidFill>
            <a:schemeClr val="accent5"/>
          </a:solidFill>
          <a:ln w="12700">
            <a:no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6" name="组合 15"/>
          <p:cNvGrpSpPr/>
          <p:nvPr/>
        </p:nvGrpSpPr>
        <p:grpSpPr>
          <a:xfrm>
            <a:off x="9571606" y="4292975"/>
            <a:ext cx="1323931" cy="1323933"/>
            <a:chOff x="3700441" y="1274408"/>
            <a:chExt cx="1646508" cy="1646508"/>
          </a:xfrm>
        </p:grpSpPr>
        <p:sp>
          <p:nvSpPr>
            <p:cNvPr id="14" name="圆角矩形 13"/>
            <p:cNvSpPr/>
            <p:nvPr/>
          </p:nvSpPr>
          <p:spPr>
            <a:xfrm rot="2700000">
              <a:off x="3700441" y="1274408"/>
              <a:ext cx="1646508" cy="1646508"/>
            </a:xfrm>
            <a:prstGeom prst="roundRect">
              <a:avLst>
                <a:gd name="adj" fmla="val 6887"/>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圆角矩形 14"/>
            <p:cNvSpPr/>
            <p:nvPr/>
          </p:nvSpPr>
          <p:spPr>
            <a:xfrm rot="2700000">
              <a:off x="3794877" y="1368845"/>
              <a:ext cx="1457637" cy="1457636"/>
            </a:xfrm>
            <a:prstGeom prst="roundRect">
              <a:avLst>
                <a:gd name="adj" fmla="val 6887"/>
              </a:avLst>
            </a:prstGeom>
            <a:solidFill>
              <a:schemeClr val="bg1"/>
            </a:solidFill>
            <a:ln w="12700">
              <a:noFill/>
            </a:ln>
            <a:effectLst>
              <a:innerShdw blurRad="1143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7" name="组合 16"/>
          <p:cNvGrpSpPr/>
          <p:nvPr/>
        </p:nvGrpSpPr>
        <p:grpSpPr>
          <a:xfrm>
            <a:off x="9560191" y="2083344"/>
            <a:ext cx="1323931" cy="1323933"/>
            <a:chOff x="3700441" y="1274408"/>
            <a:chExt cx="1646508" cy="1646508"/>
          </a:xfrm>
        </p:grpSpPr>
        <p:sp>
          <p:nvSpPr>
            <p:cNvPr id="18" name="圆角矩形 17"/>
            <p:cNvSpPr/>
            <p:nvPr/>
          </p:nvSpPr>
          <p:spPr>
            <a:xfrm rot="2700000">
              <a:off x="3700441" y="1274408"/>
              <a:ext cx="1646508" cy="1646508"/>
            </a:xfrm>
            <a:prstGeom prst="roundRect">
              <a:avLst>
                <a:gd name="adj" fmla="val 6887"/>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圆角矩形 18"/>
            <p:cNvSpPr/>
            <p:nvPr/>
          </p:nvSpPr>
          <p:spPr>
            <a:xfrm rot="2700000">
              <a:off x="3794878" y="1368844"/>
              <a:ext cx="1457637" cy="1457637"/>
            </a:xfrm>
            <a:prstGeom prst="roundRect">
              <a:avLst>
                <a:gd name="adj" fmla="val 6887"/>
              </a:avLst>
            </a:prstGeom>
            <a:solidFill>
              <a:schemeClr val="bg1"/>
            </a:solidFill>
            <a:ln w="12700">
              <a:noFill/>
            </a:ln>
            <a:effectLst>
              <a:innerShdw blurRad="1143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0" name="组合 19"/>
          <p:cNvGrpSpPr/>
          <p:nvPr/>
        </p:nvGrpSpPr>
        <p:grpSpPr>
          <a:xfrm>
            <a:off x="8434487" y="3195347"/>
            <a:ext cx="1323931" cy="1323933"/>
            <a:chOff x="3700441" y="1274408"/>
            <a:chExt cx="1646508" cy="1646508"/>
          </a:xfrm>
        </p:grpSpPr>
        <p:sp>
          <p:nvSpPr>
            <p:cNvPr id="21" name="圆角矩形 20"/>
            <p:cNvSpPr/>
            <p:nvPr/>
          </p:nvSpPr>
          <p:spPr>
            <a:xfrm rot="2700000">
              <a:off x="3700441" y="1274408"/>
              <a:ext cx="1646508" cy="1646508"/>
            </a:xfrm>
            <a:prstGeom prst="roundRect">
              <a:avLst>
                <a:gd name="adj" fmla="val 6887"/>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圆角矩形 21"/>
            <p:cNvSpPr/>
            <p:nvPr/>
          </p:nvSpPr>
          <p:spPr>
            <a:xfrm rot="2700000">
              <a:off x="3794878" y="1368844"/>
              <a:ext cx="1457637" cy="1457637"/>
            </a:xfrm>
            <a:prstGeom prst="roundRect">
              <a:avLst>
                <a:gd name="adj" fmla="val 6887"/>
              </a:avLst>
            </a:prstGeom>
            <a:solidFill>
              <a:schemeClr val="bg1"/>
            </a:solidFill>
            <a:ln w="12700">
              <a:noFill/>
            </a:ln>
            <a:effectLst>
              <a:innerShdw blurRad="1143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0" name="任意多边形 39"/>
          <p:cNvSpPr/>
          <p:nvPr/>
        </p:nvSpPr>
        <p:spPr>
          <a:xfrm rot="2700000">
            <a:off x="10621685" y="3642912"/>
            <a:ext cx="695603" cy="695603"/>
          </a:xfrm>
          <a:custGeom>
            <a:avLst/>
            <a:gdLst>
              <a:gd name="connsiteX0" fmla="*/ 95270 w 1266657"/>
              <a:gd name="connsiteY0" fmla="*/ 95268 h 1266657"/>
              <a:gd name="connsiteX1" fmla="*/ 72650 w 1266657"/>
              <a:gd name="connsiteY1" fmla="*/ 149877 h 1266657"/>
              <a:gd name="connsiteX2" fmla="*/ 72650 w 1266657"/>
              <a:gd name="connsiteY2" fmla="*/ 1116780 h 1266657"/>
              <a:gd name="connsiteX3" fmla="*/ 149878 w 1266657"/>
              <a:gd name="connsiteY3" fmla="*/ 1194008 h 1266657"/>
              <a:gd name="connsiteX4" fmla="*/ 1116781 w 1266657"/>
              <a:gd name="connsiteY4" fmla="*/ 1194008 h 1266657"/>
              <a:gd name="connsiteX5" fmla="*/ 1194009 w 1266657"/>
              <a:gd name="connsiteY5" fmla="*/ 1116780 h 1266657"/>
              <a:gd name="connsiteX6" fmla="*/ 1194010 w 1266657"/>
              <a:gd name="connsiteY6" fmla="*/ 149877 h 1266657"/>
              <a:gd name="connsiteX7" fmla="*/ 1116782 w 1266657"/>
              <a:gd name="connsiteY7" fmla="*/ 72649 h 1266657"/>
              <a:gd name="connsiteX8" fmla="*/ 149879 w 1266657"/>
              <a:gd name="connsiteY8" fmla="*/ 72649 h 1266657"/>
              <a:gd name="connsiteX9" fmla="*/ 95270 w 1266657"/>
              <a:gd name="connsiteY9" fmla="*/ 95268 h 1266657"/>
              <a:gd name="connsiteX10" fmla="*/ 25551 w 1266657"/>
              <a:gd name="connsiteY10" fmla="*/ 25550 h 1266657"/>
              <a:gd name="connsiteX11" fmla="*/ 87235 w 1266657"/>
              <a:gd name="connsiteY11" fmla="*/ 0 h 1266657"/>
              <a:gd name="connsiteX12" fmla="*/ 1179422 w 1266657"/>
              <a:gd name="connsiteY12" fmla="*/ 0 h 1266657"/>
              <a:gd name="connsiteX13" fmla="*/ 1266657 w 1266657"/>
              <a:gd name="connsiteY13" fmla="*/ 87235 h 1266657"/>
              <a:gd name="connsiteX14" fmla="*/ 1266657 w 1266657"/>
              <a:gd name="connsiteY14" fmla="*/ 1179422 h 1266657"/>
              <a:gd name="connsiteX15" fmla="*/ 1179422 w 1266657"/>
              <a:gd name="connsiteY15" fmla="*/ 1266657 h 1266657"/>
              <a:gd name="connsiteX16" fmla="*/ 87235 w 1266657"/>
              <a:gd name="connsiteY16" fmla="*/ 1266657 h 1266657"/>
              <a:gd name="connsiteX17" fmla="*/ 0 w 1266657"/>
              <a:gd name="connsiteY17" fmla="*/ 1179422 h 1266657"/>
              <a:gd name="connsiteX18" fmla="*/ 0 w 1266657"/>
              <a:gd name="connsiteY18" fmla="*/ 87235 h 1266657"/>
              <a:gd name="connsiteX19" fmla="*/ 25551 w 1266657"/>
              <a:gd name="connsiteY19" fmla="*/ 25550 h 126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6657" h="1266657">
                <a:moveTo>
                  <a:pt x="95270" y="95268"/>
                </a:moveTo>
                <a:cubicBezTo>
                  <a:pt x="81294" y="109244"/>
                  <a:pt x="72651" y="128551"/>
                  <a:pt x="72650" y="149877"/>
                </a:cubicBezTo>
                <a:lnTo>
                  <a:pt x="72650" y="1116780"/>
                </a:lnTo>
                <a:cubicBezTo>
                  <a:pt x="72650" y="1159432"/>
                  <a:pt x="107227" y="1194008"/>
                  <a:pt x="149878" y="1194008"/>
                </a:cubicBezTo>
                <a:lnTo>
                  <a:pt x="1116781" y="1194008"/>
                </a:lnTo>
                <a:cubicBezTo>
                  <a:pt x="1159434" y="1194008"/>
                  <a:pt x="1194009" y="1159432"/>
                  <a:pt x="1194009" y="1116780"/>
                </a:cubicBezTo>
                <a:lnTo>
                  <a:pt x="1194010" y="149877"/>
                </a:lnTo>
                <a:cubicBezTo>
                  <a:pt x="1194009" y="107225"/>
                  <a:pt x="1159433" y="72649"/>
                  <a:pt x="1116782" y="72649"/>
                </a:cubicBezTo>
                <a:lnTo>
                  <a:pt x="149879" y="72649"/>
                </a:lnTo>
                <a:cubicBezTo>
                  <a:pt x="128552" y="72649"/>
                  <a:pt x="109246" y="81293"/>
                  <a:pt x="95270" y="95268"/>
                </a:cubicBezTo>
                <a:close/>
                <a:moveTo>
                  <a:pt x="25551" y="25550"/>
                </a:moveTo>
                <a:cubicBezTo>
                  <a:pt x="41337" y="9764"/>
                  <a:pt x="63146" y="0"/>
                  <a:pt x="87235" y="0"/>
                </a:cubicBezTo>
                <a:lnTo>
                  <a:pt x="1179422" y="0"/>
                </a:lnTo>
                <a:cubicBezTo>
                  <a:pt x="1227601" y="0"/>
                  <a:pt x="1266657" y="39057"/>
                  <a:pt x="1266657" y="87235"/>
                </a:cubicBezTo>
                <a:lnTo>
                  <a:pt x="1266657" y="1179422"/>
                </a:lnTo>
                <a:cubicBezTo>
                  <a:pt x="1266657" y="1227601"/>
                  <a:pt x="1227601" y="1266657"/>
                  <a:pt x="1179422" y="1266657"/>
                </a:cubicBezTo>
                <a:lnTo>
                  <a:pt x="87235" y="1266657"/>
                </a:lnTo>
                <a:cubicBezTo>
                  <a:pt x="39057" y="1266657"/>
                  <a:pt x="0" y="1227601"/>
                  <a:pt x="0" y="1179422"/>
                </a:cubicBezTo>
                <a:lnTo>
                  <a:pt x="0" y="87235"/>
                </a:lnTo>
                <a:cubicBezTo>
                  <a:pt x="0" y="63146"/>
                  <a:pt x="9764" y="41337"/>
                  <a:pt x="25551" y="25550"/>
                </a:cubicBezTo>
                <a:close/>
              </a:path>
            </a:pathLst>
          </a:custGeom>
          <a:solidFill>
            <a:schemeClr val="accent3"/>
          </a:solidFill>
          <a:ln w="12700">
            <a:no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PA_任意多边形 45"/>
          <p:cNvSpPr/>
          <p:nvPr>
            <p:custDataLst>
              <p:tags r:id="rId1"/>
            </p:custDataLst>
          </p:nvPr>
        </p:nvSpPr>
        <p:spPr>
          <a:xfrm rot="2700000">
            <a:off x="9074173" y="1122293"/>
            <a:ext cx="725203" cy="725203"/>
          </a:xfrm>
          <a:custGeom>
            <a:avLst/>
            <a:gdLst>
              <a:gd name="connsiteX0" fmla="*/ 95270 w 1266657"/>
              <a:gd name="connsiteY0" fmla="*/ 95268 h 1266657"/>
              <a:gd name="connsiteX1" fmla="*/ 72650 w 1266657"/>
              <a:gd name="connsiteY1" fmla="*/ 149877 h 1266657"/>
              <a:gd name="connsiteX2" fmla="*/ 72650 w 1266657"/>
              <a:gd name="connsiteY2" fmla="*/ 1116780 h 1266657"/>
              <a:gd name="connsiteX3" fmla="*/ 149878 w 1266657"/>
              <a:gd name="connsiteY3" fmla="*/ 1194008 h 1266657"/>
              <a:gd name="connsiteX4" fmla="*/ 1116781 w 1266657"/>
              <a:gd name="connsiteY4" fmla="*/ 1194008 h 1266657"/>
              <a:gd name="connsiteX5" fmla="*/ 1194009 w 1266657"/>
              <a:gd name="connsiteY5" fmla="*/ 1116780 h 1266657"/>
              <a:gd name="connsiteX6" fmla="*/ 1194010 w 1266657"/>
              <a:gd name="connsiteY6" fmla="*/ 149877 h 1266657"/>
              <a:gd name="connsiteX7" fmla="*/ 1116782 w 1266657"/>
              <a:gd name="connsiteY7" fmla="*/ 72649 h 1266657"/>
              <a:gd name="connsiteX8" fmla="*/ 149879 w 1266657"/>
              <a:gd name="connsiteY8" fmla="*/ 72649 h 1266657"/>
              <a:gd name="connsiteX9" fmla="*/ 95270 w 1266657"/>
              <a:gd name="connsiteY9" fmla="*/ 95268 h 1266657"/>
              <a:gd name="connsiteX10" fmla="*/ 25551 w 1266657"/>
              <a:gd name="connsiteY10" fmla="*/ 25550 h 1266657"/>
              <a:gd name="connsiteX11" fmla="*/ 87235 w 1266657"/>
              <a:gd name="connsiteY11" fmla="*/ 0 h 1266657"/>
              <a:gd name="connsiteX12" fmla="*/ 1179422 w 1266657"/>
              <a:gd name="connsiteY12" fmla="*/ 0 h 1266657"/>
              <a:gd name="connsiteX13" fmla="*/ 1266657 w 1266657"/>
              <a:gd name="connsiteY13" fmla="*/ 87235 h 1266657"/>
              <a:gd name="connsiteX14" fmla="*/ 1266657 w 1266657"/>
              <a:gd name="connsiteY14" fmla="*/ 1179422 h 1266657"/>
              <a:gd name="connsiteX15" fmla="*/ 1179422 w 1266657"/>
              <a:gd name="connsiteY15" fmla="*/ 1266657 h 1266657"/>
              <a:gd name="connsiteX16" fmla="*/ 87235 w 1266657"/>
              <a:gd name="connsiteY16" fmla="*/ 1266657 h 1266657"/>
              <a:gd name="connsiteX17" fmla="*/ 0 w 1266657"/>
              <a:gd name="connsiteY17" fmla="*/ 1179422 h 1266657"/>
              <a:gd name="connsiteX18" fmla="*/ 0 w 1266657"/>
              <a:gd name="connsiteY18" fmla="*/ 87235 h 1266657"/>
              <a:gd name="connsiteX19" fmla="*/ 25551 w 1266657"/>
              <a:gd name="connsiteY19" fmla="*/ 25550 h 126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6657" h="1266657">
                <a:moveTo>
                  <a:pt x="95270" y="95268"/>
                </a:moveTo>
                <a:cubicBezTo>
                  <a:pt x="81294" y="109244"/>
                  <a:pt x="72651" y="128551"/>
                  <a:pt x="72650" y="149877"/>
                </a:cubicBezTo>
                <a:lnTo>
                  <a:pt x="72650" y="1116780"/>
                </a:lnTo>
                <a:cubicBezTo>
                  <a:pt x="72650" y="1159432"/>
                  <a:pt x="107227" y="1194008"/>
                  <a:pt x="149878" y="1194008"/>
                </a:cubicBezTo>
                <a:lnTo>
                  <a:pt x="1116781" y="1194008"/>
                </a:lnTo>
                <a:cubicBezTo>
                  <a:pt x="1159434" y="1194008"/>
                  <a:pt x="1194009" y="1159432"/>
                  <a:pt x="1194009" y="1116780"/>
                </a:cubicBezTo>
                <a:lnTo>
                  <a:pt x="1194010" y="149877"/>
                </a:lnTo>
                <a:cubicBezTo>
                  <a:pt x="1194009" y="107225"/>
                  <a:pt x="1159433" y="72649"/>
                  <a:pt x="1116782" y="72649"/>
                </a:cubicBezTo>
                <a:lnTo>
                  <a:pt x="149879" y="72649"/>
                </a:lnTo>
                <a:cubicBezTo>
                  <a:pt x="128552" y="72649"/>
                  <a:pt x="109246" y="81293"/>
                  <a:pt x="95270" y="95268"/>
                </a:cubicBezTo>
                <a:close/>
                <a:moveTo>
                  <a:pt x="25551" y="25550"/>
                </a:moveTo>
                <a:cubicBezTo>
                  <a:pt x="41337" y="9764"/>
                  <a:pt x="63146" y="0"/>
                  <a:pt x="87235" y="0"/>
                </a:cubicBezTo>
                <a:lnTo>
                  <a:pt x="1179422" y="0"/>
                </a:lnTo>
                <a:cubicBezTo>
                  <a:pt x="1227601" y="0"/>
                  <a:pt x="1266657" y="39057"/>
                  <a:pt x="1266657" y="87235"/>
                </a:cubicBezTo>
                <a:lnTo>
                  <a:pt x="1266657" y="1179422"/>
                </a:lnTo>
                <a:cubicBezTo>
                  <a:pt x="1266657" y="1227601"/>
                  <a:pt x="1227601" y="1266657"/>
                  <a:pt x="1179422" y="1266657"/>
                </a:cubicBezTo>
                <a:lnTo>
                  <a:pt x="87235" y="1266657"/>
                </a:lnTo>
                <a:cubicBezTo>
                  <a:pt x="39057" y="1266657"/>
                  <a:pt x="0" y="1227601"/>
                  <a:pt x="0" y="1179422"/>
                </a:cubicBezTo>
                <a:lnTo>
                  <a:pt x="0" y="87235"/>
                </a:lnTo>
                <a:cubicBezTo>
                  <a:pt x="0" y="63146"/>
                  <a:pt x="9764" y="41337"/>
                  <a:pt x="25551" y="25550"/>
                </a:cubicBezTo>
                <a:close/>
              </a:path>
            </a:pathLst>
          </a:custGeom>
          <a:solidFill>
            <a:schemeClr val="accent5"/>
          </a:solidFill>
          <a:ln w="12700">
            <a:no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ZoneTexte 4"/>
          <p:cNvSpPr txBox="1"/>
          <p:nvPr/>
        </p:nvSpPr>
        <p:spPr>
          <a:xfrm>
            <a:off x="430306" y="508660"/>
            <a:ext cx="5177118" cy="1600438"/>
          </a:xfrm>
          <a:prstGeom prst="rect">
            <a:avLst/>
          </a:prstGeom>
          <a:noFill/>
        </p:spPr>
        <p:txBody>
          <a:bodyPr wrap="square" rtlCol="0">
            <a:spAutoFit/>
          </a:bodyPr>
          <a:lstStyle/>
          <a:p>
            <a:pPr algn="ctr" rtl="1"/>
            <a:r>
              <a:rPr lang="ar-DZ" sz="2400" dirty="0"/>
              <a:t>الجمهورية الجزائرية الدمقراطية الشعبية </a:t>
            </a:r>
            <a:br>
              <a:rPr lang="ar-DZ" sz="2400" dirty="0"/>
            </a:br>
            <a:r>
              <a:rPr lang="ar-DZ" sz="2400" dirty="0"/>
              <a:t>وزارة التعليم العالي والبحث </a:t>
            </a:r>
            <a:r>
              <a:rPr lang="ar-DZ" sz="2400" dirty="0" smtClean="0"/>
              <a:t>العلمي</a:t>
            </a:r>
            <a:endParaRPr lang="fr-FR" sz="2400" dirty="0" smtClean="0"/>
          </a:p>
          <a:p>
            <a:pPr algn="ctr" rtl="1"/>
            <a:r>
              <a:rPr lang="ar-DZ" sz="2400" dirty="0"/>
              <a:t>جامعة باجي مختار -عنابة</a:t>
            </a:r>
          </a:p>
          <a:p>
            <a:pPr algn="ctr" rtl="1"/>
            <a:endParaRPr lang="fr-FR" sz="2400" b="1" dirty="0"/>
          </a:p>
        </p:txBody>
      </p:sp>
      <p:sp>
        <p:nvSpPr>
          <p:cNvPr id="6" name="ZoneTexte 5"/>
          <p:cNvSpPr txBox="1"/>
          <p:nvPr/>
        </p:nvSpPr>
        <p:spPr>
          <a:xfrm>
            <a:off x="1129553" y="1728278"/>
            <a:ext cx="4027394" cy="400110"/>
          </a:xfrm>
          <a:prstGeom prst="rect">
            <a:avLst/>
          </a:prstGeom>
          <a:noFill/>
        </p:spPr>
        <p:txBody>
          <a:bodyPr wrap="square" rtlCol="0">
            <a:spAutoFit/>
          </a:bodyPr>
          <a:lstStyle/>
          <a:p>
            <a:pPr algn="ctr" rtl="1"/>
            <a:r>
              <a:rPr lang="ar-DZ" sz="2000" dirty="0" smtClean="0"/>
              <a:t>ماستر2 اقتصاد وتسيير مؤسسات </a:t>
            </a:r>
            <a:endParaRPr lang="fr-FR" sz="2000" dirty="0"/>
          </a:p>
        </p:txBody>
      </p:sp>
      <p:sp>
        <p:nvSpPr>
          <p:cNvPr id="34" name="Rectangle 33">
            <a:extLst>
              <a:ext uri="{FF2B5EF4-FFF2-40B4-BE49-F238E27FC236}">
                <a16:creationId xmlns:a16="http://schemas.microsoft.com/office/drawing/2014/main" xmlns="" id="{BC20C5B0-EDC6-448A-81DC-1DC07EC1D1ED}"/>
              </a:ext>
            </a:extLst>
          </p:cNvPr>
          <p:cNvSpPr/>
          <p:nvPr/>
        </p:nvSpPr>
        <p:spPr>
          <a:xfrm>
            <a:off x="285750" y="2229413"/>
            <a:ext cx="5715000" cy="691739"/>
          </a:xfrm>
          <a:prstGeom prst="rect">
            <a:avLst/>
          </a:prstGeom>
          <a:gradFill>
            <a:gsLst>
              <a:gs pos="0">
                <a:srgbClr val="25C8D8">
                  <a:alpha val="72000"/>
                </a:srgbClr>
              </a:gs>
              <a:gs pos="99000">
                <a:srgbClr val="08516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b="1" dirty="0" smtClean="0">
                <a:solidFill>
                  <a:schemeClr val="bg1"/>
                </a:solidFill>
              </a:rPr>
              <a:t>ابرز مخرجات المنظمات لبعض الدول حول الاستدامة</a:t>
            </a:r>
            <a:endParaRPr lang="en-US" b="1" dirty="0">
              <a:solidFill>
                <a:schemeClr val="bg1"/>
              </a:solidFill>
            </a:endParaRPr>
          </a:p>
        </p:txBody>
      </p:sp>
      <p:sp>
        <p:nvSpPr>
          <p:cNvPr id="7" name="Rectangle 6"/>
          <p:cNvSpPr/>
          <p:nvPr/>
        </p:nvSpPr>
        <p:spPr>
          <a:xfrm>
            <a:off x="62000" y="3257148"/>
            <a:ext cx="6096000" cy="1200329"/>
          </a:xfrm>
          <a:prstGeom prst="rect">
            <a:avLst/>
          </a:prstGeom>
        </p:spPr>
        <p:txBody>
          <a:bodyPr>
            <a:spAutoFit/>
          </a:bodyPr>
          <a:lstStyle/>
          <a:p>
            <a:pPr marL="109728" indent="0" algn="r" rtl="1">
              <a:buFont typeface="Arial" pitchFamily="34" charset="0"/>
              <a:buNone/>
            </a:pPr>
            <a:r>
              <a:rPr lang="ar-DZ" b="1" dirty="0"/>
              <a:t>من اعداد :                                                                                                                                       </a:t>
            </a:r>
          </a:p>
          <a:p>
            <a:pPr algn="r" rtl="1">
              <a:buFont typeface="Wingdings" pitchFamily="2" charset="2"/>
              <a:buChar char="ü"/>
            </a:pPr>
            <a:r>
              <a:rPr lang="ar-DZ" dirty="0" err="1"/>
              <a:t>خلايفه</a:t>
            </a:r>
            <a:r>
              <a:rPr lang="ar-DZ" dirty="0"/>
              <a:t> مروى                                       </a:t>
            </a:r>
            <a:r>
              <a:rPr lang="ar-DZ" b="1" dirty="0"/>
              <a:t> تحت اشراف : </a:t>
            </a:r>
            <a:r>
              <a:rPr lang="ar-DZ" dirty="0" err="1" smtClean="0"/>
              <a:t>د.بدير</a:t>
            </a:r>
            <a:r>
              <a:rPr lang="ar-DZ" dirty="0" smtClean="0"/>
              <a:t>                                              </a:t>
            </a:r>
            <a:endParaRPr lang="ar-DZ" dirty="0"/>
          </a:p>
          <a:p>
            <a:pPr algn="r" rtl="1">
              <a:buFont typeface="Wingdings" pitchFamily="2" charset="2"/>
              <a:buChar char="ü"/>
            </a:pPr>
            <a:r>
              <a:rPr lang="ar-DZ" dirty="0" err="1" smtClean="0"/>
              <a:t>خنفري</a:t>
            </a:r>
            <a:r>
              <a:rPr lang="ar-DZ" dirty="0" smtClean="0"/>
              <a:t> دعاء</a:t>
            </a:r>
            <a:endParaRPr lang="ar-DZ" dirty="0"/>
          </a:p>
          <a:p>
            <a:pPr algn="r" rtl="1"/>
            <a:endParaRPr lang="ar-DZ" dirty="0"/>
          </a:p>
        </p:txBody>
      </p:sp>
      <p:sp>
        <p:nvSpPr>
          <p:cNvPr id="8" name="Rectangle 7"/>
          <p:cNvSpPr/>
          <p:nvPr/>
        </p:nvSpPr>
        <p:spPr>
          <a:xfrm>
            <a:off x="291399" y="4621763"/>
            <a:ext cx="6096000" cy="1477328"/>
          </a:xfrm>
          <a:prstGeom prst="rect">
            <a:avLst/>
          </a:prstGeom>
        </p:spPr>
        <p:txBody>
          <a:bodyPr>
            <a:spAutoFit/>
          </a:bodyPr>
          <a:lstStyle/>
          <a:p>
            <a:pPr marL="109728" indent="0" algn="r" rtl="1">
              <a:buFont typeface="Arial" pitchFamily="34" charset="0"/>
              <a:buNone/>
            </a:pPr>
            <a:r>
              <a:rPr lang="ar-DZ" b="1" dirty="0"/>
              <a:t> </a:t>
            </a:r>
            <a:r>
              <a:rPr lang="ar-DZ" b="1" dirty="0" smtClean="0"/>
              <a:t>                             سنة </a:t>
            </a:r>
            <a:r>
              <a:rPr lang="ar-DZ" b="1" dirty="0"/>
              <a:t>الثانية ماستر</a:t>
            </a:r>
          </a:p>
          <a:p>
            <a:pPr marL="109728" indent="0" algn="r" rtl="1">
              <a:buFont typeface="Arial" pitchFamily="34" charset="0"/>
              <a:buNone/>
            </a:pPr>
            <a:r>
              <a:rPr lang="ar-DZ" b="1" dirty="0"/>
              <a:t>                                  فوج : 2</a:t>
            </a:r>
          </a:p>
          <a:p>
            <a:pPr marL="109728" indent="0" algn="r" rtl="1">
              <a:buFont typeface="Arial" pitchFamily="34" charset="0"/>
              <a:buNone/>
            </a:pPr>
            <a:r>
              <a:rPr lang="ar-DZ" dirty="0"/>
              <a:t>                      </a:t>
            </a:r>
            <a:endParaRPr lang="ar-DZ" b="1" dirty="0"/>
          </a:p>
          <a:p>
            <a:pPr marL="109728" indent="0" algn="r" rtl="1">
              <a:buFont typeface="Arial" pitchFamily="34" charset="0"/>
              <a:buNone/>
            </a:pPr>
            <a:r>
              <a:rPr lang="ar-DZ" dirty="0"/>
              <a:t>                               </a:t>
            </a:r>
          </a:p>
          <a:p>
            <a:pPr marL="109728" indent="0" algn="r" rtl="1">
              <a:buFont typeface="Arial" pitchFamily="34" charset="0"/>
              <a:buNone/>
            </a:pPr>
            <a:r>
              <a:rPr lang="ar-DZ" dirty="0"/>
              <a:t>                     </a:t>
            </a:r>
            <a:r>
              <a:rPr lang="ar-DZ" b="1" dirty="0"/>
              <a:t>السنة الجامعية : </a:t>
            </a:r>
            <a:r>
              <a:rPr lang="ar-DZ" dirty="0"/>
              <a:t>2025/2024</a:t>
            </a:r>
            <a:endParaRPr lang="fr-FR" dirty="0"/>
          </a:p>
        </p:txBody>
      </p:sp>
      <p:pic>
        <p:nvPicPr>
          <p:cNvPr id="32" name="Espace réservé du contenu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89165">
            <a:off x="9436774" y="2128388"/>
            <a:ext cx="1656184" cy="1152128"/>
          </a:xfrm>
          <a:prstGeom prst="ellipse">
            <a:avLst/>
          </a:prstGeom>
          <a:ln>
            <a:noFill/>
          </a:ln>
          <a:effectLst>
            <a:softEdge rad="112500"/>
          </a:effectLst>
        </p:spPr>
      </p:pic>
    </p:spTree>
    <p:extLst>
      <p:ext uri="{BB962C8B-B14F-4D97-AF65-F5344CB8AC3E}">
        <p14:creationId xmlns:p14="http://schemas.microsoft.com/office/powerpoint/2010/main" val="144570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1+#ppt_w/2"/>
                                          </p:val>
                                        </p:tav>
                                        <p:tav tm="100000">
                                          <p:val>
                                            <p:strVal val="#ppt_x"/>
                                          </p:val>
                                        </p:tav>
                                      </p:tavLst>
                                    </p:anim>
                                    <p:anim calcmode="lin" valueType="num">
                                      <p:cBhvr additive="base">
                                        <p:cTn id="8" dur="1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1+#ppt_w/2"/>
                                          </p:val>
                                        </p:tav>
                                        <p:tav tm="100000">
                                          <p:val>
                                            <p:strVal val="#ppt_x"/>
                                          </p:val>
                                        </p:tav>
                                      </p:tavLst>
                                    </p:anim>
                                    <p:anim calcmode="lin" valueType="num">
                                      <p:cBhvr additive="base">
                                        <p:cTn id="12" dur="100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000" fill="hold"/>
                                        <p:tgtEl>
                                          <p:spTgt spid="37"/>
                                        </p:tgtEl>
                                        <p:attrNameLst>
                                          <p:attrName>ppt_x</p:attrName>
                                        </p:attrNameLst>
                                      </p:cBhvr>
                                      <p:tavLst>
                                        <p:tav tm="0">
                                          <p:val>
                                            <p:strVal val="1+#ppt_w/2"/>
                                          </p:val>
                                        </p:tav>
                                        <p:tav tm="100000">
                                          <p:val>
                                            <p:strVal val="#ppt_x"/>
                                          </p:val>
                                        </p:tav>
                                      </p:tavLst>
                                    </p:anim>
                                    <p:anim calcmode="lin" valueType="num">
                                      <p:cBhvr additive="base">
                                        <p:cTn id="16" dur="1000" fill="hold"/>
                                        <p:tgtEl>
                                          <p:spTgt spid="37"/>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75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1000" fill="hold"/>
                                        <p:tgtEl>
                                          <p:spTgt spid="43"/>
                                        </p:tgtEl>
                                        <p:attrNameLst>
                                          <p:attrName>ppt_x</p:attrName>
                                        </p:attrNameLst>
                                      </p:cBhvr>
                                      <p:tavLst>
                                        <p:tav tm="0">
                                          <p:val>
                                            <p:strVal val="1+#ppt_w/2"/>
                                          </p:val>
                                        </p:tav>
                                        <p:tav tm="100000">
                                          <p:val>
                                            <p:strVal val="#ppt_x"/>
                                          </p:val>
                                        </p:tav>
                                      </p:tavLst>
                                    </p:anim>
                                    <p:anim calcmode="lin" valueType="num">
                                      <p:cBhvr additive="base">
                                        <p:cTn id="20" dur="1000" fill="hold"/>
                                        <p:tgtEl>
                                          <p:spTgt spid="43"/>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125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1000" fill="hold"/>
                                        <p:tgtEl>
                                          <p:spTgt spid="35"/>
                                        </p:tgtEl>
                                        <p:attrNameLst>
                                          <p:attrName>ppt_x</p:attrName>
                                        </p:attrNameLst>
                                      </p:cBhvr>
                                      <p:tavLst>
                                        <p:tav tm="0">
                                          <p:val>
                                            <p:strVal val="1+#ppt_w/2"/>
                                          </p:val>
                                        </p:tav>
                                        <p:tav tm="100000">
                                          <p:val>
                                            <p:strVal val="#ppt_x"/>
                                          </p:val>
                                        </p:tav>
                                      </p:tavLst>
                                    </p:anim>
                                    <p:anim calcmode="lin" valueType="num">
                                      <p:cBhvr additive="base">
                                        <p:cTn id="24" dur="1000" fill="hold"/>
                                        <p:tgtEl>
                                          <p:spTgt spid="35"/>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150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1000" fill="hold"/>
                                        <p:tgtEl>
                                          <p:spTgt spid="46"/>
                                        </p:tgtEl>
                                        <p:attrNameLst>
                                          <p:attrName>ppt_x</p:attrName>
                                        </p:attrNameLst>
                                      </p:cBhvr>
                                      <p:tavLst>
                                        <p:tav tm="0">
                                          <p:val>
                                            <p:strVal val="1+#ppt_w/2"/>
                                          </p:val>
                                        </p:tav>
                                        <p:tav tm="100000">
                                          <p:val>
                                            <p:strVal val="#ppt_x"/>
                                          </p:val>
                                        </p:tav>
                                      </p:tavLst>
                                    </p:anim>
                                    <p:anim calcmode="lin" valueType="num">
                                      <p:cBhvr additive="base">
                                        <p:cTn id="28" dur="1000" fill="hold"/>
                                        <p:tgtEl>
                                          <p:spTgt spid="46"/>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225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1000" fill="hold"/>
                                        <p:tgtEl>
                                          <p:spTgt spid="38"/>
                                        </p:tgtEl>
                                        <p:attrNameLst>
                                          <p:attrName>ppt_x</p:attrName>
                                        </p:attrNameLst>
                                      </p:cBhvr>
                                      <p:tavLst>
                                        <p:tav tm="0">
                                          <p:val>
                                            <p:strVal val="1+#ppt_w/2"/>
                                          </p:val>
                                        </p:tav>
                                        <p:tav tm="100000">
                                          <p:val>
                                            <p:strVal val="#ppt_x"/>
                                          </p:val>
                                        </p:tav>
                                      </p:tavLst>
                                    </p:anim>
                                    <p:anim calcmode="lin" valueType="num">
                                      <p:cBhvr additive="base">
                                        <p:cTn id="32" dur="1000" fill="hold"/>
                                        <p:tgtEl>
                                          <p:spTgt spid="38"/>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250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1000" fill="hold"/>
                                        <p:tgtEl>
                                          <p:spTgt spid="40"/>
                                        </p:tgtEl>
                                        <p:attrNameLst>
                                          <p:attrName>ppt_x</p:attrName>
                                        </p:attrNameLst>
                                      </p:cBhvr>
                                      <p:tavLst>
                                        <p:tav tm="0">
                                          <p:val>
                                            <p:strVal val="1+#ppt_w/2"/>
                                          </p:val>
                                        </p:tav>
                                        <p:tav tm="100000">
                                          <p:val>
                                            <p:strVal val="#ppt_x"/>
                                          </p:val>
                                        </p:tav>
                                      </p:tavLst>
                                    </p:anim>
                                    <p:anim calcmode="lin" valueType="num">
                                      <p:cBhvr additive="base">
                                        <p:cTn id="36" dur="1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5" grpId="0" animBg="1"/>
      <p:bldP spid="36" grpId="0" animBg="1"/>
      <p:bldP spid="43" grpId="0" animBg="1"/>
      <p:bldP spid="40" grpId="0" animBg="1"/>
      <p:bldP spid="4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صورة جماعية لزعماء العالم مجتمعين في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091" y="-326592"/>
            <a:ext cx="13757563" cy="718459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Rounded Corners 37">
            <a:extLst>
              <a:ext uri="{FF2B5EF4-FFF2-40B4-BE49-F238E27FC236}">
                <a16:creationId xmlns:a16="http://schemas.microsoft.com/office/drawing/2014/main" xmlns="" id="{64FECD9D-67A0-40A6-A60B-A5B968BDBB63}"/>
              </a:ext>
            </a:extLst>
          </p:cNvPr>
          <p:cNvSpPr/>
          <p:nvPr/>
        </p:nvSpPr>
        <p:spPr>
          <a:xfrm>
            <a:off x="-1039092" y="-524435"/>
            <a:ext cx="13757563" cy="7397860"/>
          </a:xfrm>
          <a:prstGeom prst="roundRect">
            <a:avLst>
              <a:gd name="adj" fmla="val 0"/>
            </a:avLst>
          </a:prstGeom>
          <a:gradFill flip="none" rotWithShape="1">
            <a:gsLst>
              <a:gs pos="0">
                <a:srgbClr val="25C8D8">
                  <a:alpha val="81000"/>
                </a:srgbClr>
              </a:gs>
              <a:gs pos="100000">
                <a:srgbClr val="085169">
                  <a:alpha val="9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arallelogram 35">
            <a:extLst>
              <a:ext uri="{FF2B5EF4-FFF2-40B4-BE49-F238E27FC236}">
                <a16:creationId xmlns:a16="http://schemas.microsoft.com/office/drawing/2014/main" xmlns="" id="{EC9FF69C-85E5-4614-B637-D160BF23C33E}"/>
              </a:ext>
            </a:extLst>
          </p:cNvPr>
          <p:cNvSpPr/>
          <p:nvPr/>
        </p:nvSpPr>
        <p:spPr>
          <a:xfrm>
            <a:off x="4673645" y="1131111"/>
            <a:ext cx="6923995" cy="1612090"/>
          </a:xfrm>
          <a:prstGeom prst="parallelogram">
            <a:avLst/>
          </a:prstGeom>
          <a:ln/>
        </p:spPr>
        <p:style>
          <a:lnRef idx="2">
            <a:schemeClr val="accent6"/>
          </a:lnRef>
          <a:fillRef idx="1">
            <a:schemeClr val="lt1"/>
          </a:fillRef>
          <a:effectRef idx="0">
            <a:schemeClr val="accent6"/>
          </a:effectRef>
          <a:fontRef idx="minor">
            <a:schemeClr val="dk1"/>
          </a:fontRef>
        </p:style>
        <p:txBody>
          <a:bodyPr rtlCol="0" anchor="t"/>
          <a:lstStyle/>
          <a:p>
            <a:pPr algn="r" rtl="1"/>
            <a:r>
              <a:rPr lang="ar-DZ" dirty="0" smtClean="0">
                <a:solidFill>
                  <a:schemeClr val="tx1"/>
                </a:solidFill>
              </a:rPr>
              <a:t> </a:t>
            </a:r>
            <a:r>
              <a:rPr lang="ar-DZ" dirty="0"/>
              <a:t>لقد حققت "قمة الأرض" العديد من الإنجازات </a:t>
            </a:r>
            <a:r>
              <a:rPr lang="ar-DZ" dirty="0" smtClean="0"/>
              <a:t>العظيمة تهدف الى </a:t>
            </a:r>
            <a:r>
              <a:rPr lang="ar-DZ" dirty="0" smtClean="0">
                <a:solidFill>
                  <a:schemeClr val="tx1"/>
                </a:solidFill>
              </a:rPr>
              <a:t>تغيير النهج التقليدي في التنمية :</a:t>
            </a:r>
          </a:p>
          <a:p>
            <a:pPr marL="342900" indent="-342900" algn="r" rtl="1">
              <a:buFont typeface="Arial" pitchFamily="34" charset="0"/>
              <a:buChar char="•"/>
            </a:pPr>
            <a:r>
              <a:rPr lang="ar-DZ" sz="2000" dirty="0" smtClean="0">
                <a:solidFill>
                  <a:schemeClr val="tx1"/>
                </a:solidFill>
              </a:rPr>
              <a:t>اهمها انتاج جدول الاعمال القرن 21: الذي يتم وضع برنامج عمل شامل للعمل الدولي في جميع مجالات التنمية المستدامة</a:t>
            </a:r>
          </a:p>
          <a:p>
            <a:pPr marL="342900" indent="-342900" algn="r" rtl="1">
              <a:buFont typeface="Arial" pitchFamily="34" charset="0"/>
              <a:buChar char="•"/>
            </a:pPr>
            <a:endParaRPr lang="en-US" sz="2000" dirty="0">
              <a:solidFill>
                <a:schemeClr val="tx1"/>
              </a:solidFill>
            </a:endParaRPr>
          </a:p>
        </p:txBody>
      </p:sp>
      <p:sp>
        <p:nvSpPr>
          <p:cNvPr id="41" name="Freeform: Shape 47">
            <a:extLst>
              <a:ext uri="{FF2B5EF4-FFF2-40B4-BE49-F238E27FC236}">
                <a16:creationId xmlns:a16="http://schemas.microsoft.com/office/drawing/2014/main" xmlns="" id="{1C6DAC99-2CFF-41EB-9A18-454679524644}"/>
              </a:ext>
            </a:extLst>
          </p:cNvPr>
          <p:cNvSpPr/>
          <p:nvPr/>
        </p:nvSpPr>
        <p:spPr>
          <a:xfrm rot="5400000">
            <a:off x="11537496" y="1886161"/>
            <a:ext cx="594360" cy="594360"/>
          </a:xfrm>
          <a:custGeom>
            <a:avLst/>
            <a:gdLst>
              <a:gd name="connsiteX0" fmla="*/ 323374 w 822960"/>
              <a:gd name="connsiteY0" fmla="*/ 219075 h 822960"/>
              <a:gd name="connsiteX1" fmla="*/ 323374 w 822960"/>
              <a:gd name="connsiteY1" fmla="*/ 423863 h 822960"/>
              <a:gd name="connsiteX2" fmla="*/ 235268 w 822960"/>
              <a:gd name="connsiteY2" fmla="*/ 423863 h 822960"/>
              <a:gd name="connsiteX3" fmla="*/ 411481 w 822960"/>
              <a:gd name="connsiteY3" fmla="*/ 600075 h 822960"/>
              <a:gd name="connsiteX4" fmla="*/ 587693 w 822960"/>
              <a:gd name="connsiteY4" fmla="*/ 423863 h 822960"/>
              <a:gd name="connsiteX5" fmla="*/ 499587 w 822960"/>
              <a:gd name="connsiteY5" fmla="*/ 423863 h 822960"/>
              <a:gd name="connsiteX6" fmla="*/ 499587 w 822960"/>
              <a:gd name="connsiteY6" fmla="*/ 219075 h 822960"/>
              <a:gd name="connsiteX7" fmla="*/ 411480 w 822960"/>
              <a:gd name="connsiteY7" fmla="*/ 0 h 822960"/>
              <a:gd name="connsiteX8" fmla="*/ 822960 w 822960"/>
              <a:gd name="connsiteY8" fmla="*/ 411480 h 822960"/>
              <a:gd name="connsiteX9" fmla="*/ 411480 w 822960"/>
              <a:gd name="connsiteY9" fmla="*/ 822960 h 822960"/>
              <a:gd name="connsiteX10" fmla="*/ 0 w 822960"/>
              <a:gd name="connsiteY10" fmla="*/ 411480 h 822960"/>
              <a:gd name="connsiteX11" fmla="*/ 411480 w 822960"/>
              <a:gd name="connsiteY11"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960" h="822960">
                <a:moveTo>
                  <a:pt x="323374" y="219075"/>
                </a:moveTo>
                <a:lnTo>
                  <a:pt x="323374" y="423863"/>
                </a:lnTo>
                <a:lnTo>
                  <a:pt x="235268" y="423863"/>
                </a:lnTo>
                <a:lnTo>
                  <a:pt x="411481" y="600075"/>
                </a:lnTo>
                <a:lnTo>
                  <a:pt x="587693" y="423863"/>
                </a:lnTo>
                <a:lnTo>
                  <a:pt x="499587" y="423863"/>
                </a:lnTo>
                <a:lnTo>
                  <a:pt x="499587" y="219075"/>
                </a:lnTo>
                <a:close/>
                <a:moveTo>
                  <a:pt x="411480" y="0"/>
                </a:moveTo>
                <a:cubicBezTo>
                  <a:pt x="638734" y="0"/>
                  <a:pt x="822960" y="184226"/>
                  <a:pt x="822960" y="411480"/>
                </a:cubicBezTo>
                <a:cubicBezTo>
                  <a:pt x="822960" y="638734"/>
                  <a:pt x="638734" y="822960"/>
                  <a:pt x="411480" y="822960"/>
                </a:cubicBezTo>
                <a:cubicBezTo>
                  <a:pt x="184226" y="822960"/>
                  <a:pt x="0" y="638734"/>
                  <a:pt x="0" y="411480"/>
                </a:cubicBezTo>
                <a:cubicBezTo>
                  <a:pt x="0" y="184226"/>
                  <a:pt x="184226" y="0"/>
                  <a:pt x="411480" y="0"/>
                </a:cubicBezTo>
                <a:close/>
              </a:path>
            </a:pathLst>
          </a:custGeom>
          <a:ln/>
        </p:spPr>
        <p:style>
          <a:lnRef idx="1">
            <a:schemeClr val="accent6"/>
          </a:lnRef>
          <a:fillRef idx="2">
            <a:schemeClr val="accent6"/>
          </a:fillRef>
          <a:effectRef idx="1">
            <a:schemeClr val="accent6"/>
          </a:effectRef>
          <a:fontRef idx="minor">
            <a:schemeClr val="dk1"/>
          </a:fontRef>
        </p:style>
        <p:txBody>
          <a:bodyPr wrap="square" rtlCol="0" anchor="ctr">
            <a:noAutofit/>
          </a:bodyPr>
          <a:lstStyle/>
          <a:p>
            <a:pPr algn="ctr"/>
            <a:endParaRPr lang="en-US"/>
          </a:p>
        </p:txBody>
      </p:sp>
      <p:sp>
        <p:nvSpPr>
          <p:cNvPr id="42" name="Rectangle: Rounded Corners 45">
            <a:extLst>
              <a:ext uri="{FF2B5EF4-FFF2-40B4-BE49-F238E27FC236}">
                <a16:creationId xmlns:a16="http://schemas.microsoft.com/office/drawing/2014/main" xmlns="" id="{B667D169-0E4E-434A-8068-F4500D98D095}"/>
              </a:ext>
            </a:extLst>
          </p:cNvPr>
          <p:cNvSpPr/>
          <p:nvPr/>
        </p:nvSpPr>
        <p:spPr>
          <a:xfrm>
            <a:off x="6073810" y="147082"/>
            <a:ext cx="4878395" cy="753875"/>
          </a:xfrm>
          <a:prstGeom prst="roundRect">
            <a:avLst>
              <a:gd name="adj" fmla="val 23506"/>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rtl="1"/>
            <a:r>
              <a:rPr lang="ar-DZ" sz="2400" dirty="0" smtClean="0">
                <a:solidFill>
                  <a:schemeClr val="tx1"/>
                </a:solidFill>
              </a:rPr>
              <a:t>اتفاقيات مؤتمر قمة الارض</a:t>
            </a:r>
            <a:endParaRPr lang="en-US" sz="2400" dirty="0">
              <a:solidFill>
                <a:schemeClr val="tx1"/>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091" y="-524435"/>
            <a:ext cx="5215218" cy="739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Parallelogram 35">
            <a:extLst>
              <a:ext uri="{FF2B5EF4-FFF2-40B4-BE49-F238E27FC236}">
                <a16:creationId xmlns:a16="http://schemas.microsoft.com/office/drawing/2014/main" xmlns="" id="{EC9FF69C-85E5-4614-B637-D160BF23C33E}"/>
              </a:ext>
            </a:extLst>
          </p:cNvPr>
          <p:cNvSpPr/>
          <p:nvPr/>
        </p:nvSpPr>
        <p:spPr>
          <a:xfrm>
            <a:off x="4512276" y="3211916"/>
            <a:ext cx="6923995" cy="1144931"/>
          </a:xfrm>
          <a:prstGeom prst="parallelogram">
            <a:avLst/>
          </a:prstGeom>
          <a:ln/>
        </p:spPr>
        <p:style>
          <a:lnRef idx="2">
            <a:schemeClr val="accent6"/>
          </a:lnRef>
          <a:fillRef idx="1">
            <a:schemeClr val="lt1"/>
          </a:fillRef>
          <a:effectRef idx="0">
            <a:schemeClr val="accent6"/>
          </a:effectRef>
          <a:fontRef idx="minor">
            <a:schemeClr val="dk1"/>
          </a:fontRef>
        </p:style>
        <p:txBody>
          <a:bodyPr rtlCol="0" anchor="t"/>
          <a:lstStyle/>
          <a:p>
            <a:pPr marL="342900" indent="-342900" algn="r" rtl="1">
              <a:buFont typeface="Arial" pitchFamily="34" charset="0"/>
              <a:buChar char="•"/>
            </a:pPr>
            <a:r>
              <a:rPr lang="ar-DZ" sz="2000" dirty="0" smtClean="0">
                <a:solidFill>
                  <a:schemeClr val="tx1"/>
                </a:solidFill>
              </a:rPr>
              <a:t>اعلان ريو بشأن البيئة والتنمية</a:t>
            </a:r>
          </a:p>
          <a:p>
            <a:pPr marL="342900" indent="-342900" algn="r" rtl="1">
              <a:buFont typeface="Arial" pitchFamily="34" charset="0"/>
              <a:buChar char="•"/>
            </a:pPr>
            <a:r>
              <a:rPr lang="ar-DZ" sz="2000" dirty="0">
                <a:solidFill>
                  <a:schemeClr val="tx1"/>
                </a:solidFill>
              </a:rPr>
              <a:t>بيان مبادئ ادارة الغابات</a:t>
            </a:r>
            <a:endParaRPr lang="ar-DZ" sz="2000" dirty="0" smtClean="0">
              <a:solidFill>
                <a:schemeClr val="tx1"/>
              </a:solidFill>
            </a:endParaRPr>
          </a:p>
        </p:txBody>
      </p:sp>
      <p:sp>
        <p:nvSpPr>
          <p:cNvPr id="11" name="Parallelogram 35">
            <a:extLst>
              <a:ext uri="{FF2B5EF4-FFF2-40B4-BE49-F238E27FC236}">
                <a16:creationId xmlns:a16="http://schemas.microsoft.com/office/drawing/2014/main" xmlns="" id="{EC9FF69C-85E5-4614-B637-D160BF23C33E}"/>
              </a:ext>
            </a:extLst>
          </p:cNvPr>
          <p:cNvSpPr/>
          <p:nvPr/>
        </p:nvSpPr>
        <p:spPr>
          <a:xfrm>
            <a:off x="4297150" y="4988503"/>
            <a:ext cx="6923995" cy="1237485"/>
          </a:xfrm>
          <a:prstGeom prst="parallelogram">
            <a:avLst/>
          </a:prstGeom>
          <a:ln/>
        </p:spPr>
        <p:style>
          <a:lnRef idx="2">
            <a:schemeClr val="accent6"/>
          </a:lnRef>
          <a:fillRef idx="1">
            <a:schemeClr val="lt1"/>
          </a:fillRef>
          <a:effectRef idx="0">
            <a:schemeClr val="accent6"/>
          </a:effectRef>
          <a:fontRef idx="minor">
            <a:schemeClr val="dk1"/>
          </a:fontRef>
        </p:style>
        <p:txBody>
          <a:bodyPr rtlCol="0" anchor="t"/>
          <a:lstStyle/>
          <a:p>
            <a:pPr marL="342900" indent="-342900" algn="r" rtl="1">
              <a:buFont typeface="Arial" pitchFamily="34" charset="0"/>
              <a:buChar char="•"/>
            </a:pPr>
            <a:r>
              <a:rPr lang="ar-DZ" sz="2000" dirty="0" smtClean="0">
                <a:solidFill>
                  <a:schemeClr val="tx1"/>
                </a:solidFill>
              </a:rPr>
              <a:t>اتفاقية الامم المتحدة الاطارية بشأن تغير المناخ</a:t>
            </a:r>
          </a:p>
          <a:p>
            <a:pPr marL="342900" indent="-342900" algn="r" rtl="1">
              <a:buFont typeface="Arial" pitchFamily="34" charset="0"/>
              <a:buChar char="•"/>
            </a:pPr>
            <a:r>
              <a:rPr lang="ar-DZ" sz="2000" dirty="0" smtClean="0">
                <a:solidFill>
                  <a:schemeClr val="tx1"/>
                </a:solidFill>
              </a:rPr>
              <a:t>اتفاقية التنوع البيولوجي</a:t>
            </a:r>
          </a:p>
          <a:p>
            <a:pPr algn="r" rtl="1"/>
            <a:endParaRPr lang="en-US" sz="2000" dirty="0">
              <a:solidFill>
                <a:schemeClr val="tx1"/>
              </a:solidFill>
            </a:endParaRPr>
          </a:p>
        </p:txBody>
      </p:sp>
      <p:sp>
        <p:nvSpPr>
          <p:cNvPr id="12" name="Freeform: Shape 47">
            <a:extLst>
              <a:ext uri="{FF2B5EF4-FFF2-40B4-BE49-F238E27FC236}">
                <a16:creationId xmlns:a16="http://schemas.microsoft.com/office/drawing/2014/main" xmlns="" id="{1C6DAC99-2CFF-41EB-9A18-454679524644}"/>
              </a:ext>
            </a:extLst>
          </p:cNvPr>
          <p:cNvSpPr/>
          <p:nvPr/>
        </p:nvSpPr>
        <p:spPr>
          <a:xfrm rot="5400000">
            <a:off x="11490799" y="3925691"/>
            <a:ext cx="594360" cy="594360"/>
          </a:xfrm>
          <a:custGeom>
            <a:avLst/>
            <a:gdLst>
              <a:gd name="connsiteX0" fmla="*/ 323374 w 822960"/>
              <a:gd name="connsiteY0" fmla="*/ 219075 h 822960"/>
              <a:gd name="connsiteX1" fmla="*/ 323374 w 822960"/>
              <a:gd name="connsiteY1" fmla="*/ 423863 h 822960"/>
              <a:gd name="connsiteX2" fmla="*/ 235268 w 822960"/>
              <a:gd name="connsiteY2" fmla="*/ 423863 h 822960"/>
              <a:gd name="connsiteX3" fmla="*/ 411481 w 822960"/>
              <a:gd name="connsiteY3" fmla="*/ 600075 h 822960"/>
              <a:gd name="connsiteX4" fmla="*/ 587693 w 822960"/>
              <a:gd name="connsiteY4" fmla="*/ 423863 h 822960"/>
              <a:gd name="connsiteX5" fmla="*/ 499587 w 822960"/>
              <a:gd name="connsiteY5" fmla="*/ 423863 h 822960"/>
              <a:gd name="connsiteX6" fmla="*/ 499587 w 822960"/>
              <a:gd name="connsiteY6" fmla="*/ 219075 h 822960"/>
              <a:gd name="connsiteX7" fmla="*/ 411480 w 822960"/>
              <a:gd name="connsiteY7" fmla="*/ 0 h 822960"/>
              <a:gd name="connsiteX8" fmla="*/ 822960 w 822960"/>
              <a:gd name="connsiteY8" fmla="*/ 411480 h 822960"/>
              <a:gd name="connsiteX9" fmla="*/ 411480 w 822960"/>
              <a:gd name="connsiteY9" fmla="*/ 822960 h 822960"/>
              <a:gd name="connsiteX10" fmla="*/ 0 w 822960"/>
              <a:gd name="connsiteY10" fmla="*/ 411480 h 822960"/>
              <a:gd name="connsiteX11" fmla="*/ 411480 w 822960"/>
              <a:gd name="connsiteY11"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960" h="822960">
                <a:moveTo>
                  <a:pt x="323374" y="219075"/>
                </a:moveTo>
                <a:lnTo>
                  <a:pt x="323374" y="423863"/>
                </a:lnTo>
                <a:lnTo>
                  <a:pt x="235268" y="423863"/>
                </a:lnTo>
                <a:lnTo>
                  <a:pt x="411481" y="600075"/>
                </a:lnTo>
                <a:lnTo>
                  <a:pt x="587693" y="423863"/>
                </a:lnTo>
                <a:lnTo>
                  <a:pt x="499587" y="423863"/>
                </a:lnTo>
                <a:lnTo>
                  <a:pt x="499587" y="219075"/>
                </a:lnTo>
                <a:close/>
                <a:moveTo>
                  <a:pt x="411480" y="0"/>
                </a:moveTo>
                <a:cubicBezTo>
                  <a:pt x="638734" y="0"/>
                  <a:pt x="822960" y="184226"/>
                  <a:pt x="822960" y="411480"/>
                </a:cubicBezTo>
                <a:cubicBezTo>
                  <a:pt x="822960" y="638734"/>
                  <a:pt x="638734" y="822960"/>
                  <a:pt x="411480" y="822960"/>
                </a:cubicBezTo>
                <a:cubicBezTo>
                  <a:pt x="184226" y="822960"/>
                  <a:pt x="0" y="638734"/>
                  <a:pt x="0" y="411480"/>
                </a:cubicBezTo>
                <a:cubicBezTo>
                  <a:pt x="0" y="184226"/>
                  <a:pt x="184226" y="0"/>
                  <a:pt x="411480" y="0"/>
                </a:cubicBezTo>
                <a:close/>
              </a:path>
            </a:pathLst>
          </a:custGeom>
          <a:ln/>
        </p:spPr>
        <p:style>
          <a:lnRef idx="1">
            <a:schemeClr val="accent6"/>
          </a:lnRef>
          <a:fillRef idx="2">
            <a:schemeClr val="accent6"/>
          </a:fillRef>
          <a:effectRef idx="1">
            <a:schemeClr val="accent6"/>
          </a:effectRef>
          <a:fontRef idx="minor">
            <a:schemeClr val="dk1"/>
          </a:fontRef>
        </p:style>
        <p:txBody>
          <a:bodyPr wrap="square" rtlCol="0" anchor="ctr">
            <a:noAutofit/>
          </a:bodyPr>
          <a:lstStyle/>
          <a:p>
            <a:pPr algn="ctr"/>
            <a:endParaRPr lang="en-US"/>
          </a:p>
        </p:txBody>
      </p:sp>
      <p:sp>
        <p:nvSpPr>
          <p:cNvPr id="13" name="Freeform: Shape 47">
            <a:extLst>
              <a:ext uri="{FF2B5EF4-FFF2-40B4-BE49-F238E27FC236}">
                <a16:creationId xmlns:a16="http://schemas.microsoft.com/office/drawing/2014/main" xmlns="" id="{1C6DAC99-2CFF-41EB-9A18-454679524644}"/>
              </a:ext>
            </a:extLst>
          </p:cNvPr>
          <p:cNvSpPr/>
          <p:nvPr/>
        </p:nvSpPr>
        <p:spPr>
          <a:xfrm rot="5400000">
            <a:off x="11484972" y="5310065"/>
            <a:ext cx="594360" cy="594360"/>
          </a:xfrm>
          <a:custGeom>
            <a:avLst/>
            <a:gdLst>
              <a:gd name="connsiteX0" fmla="*/ 323374 w 822960"/>
              <a:gd name="connsiteY0" fmla="*/ 219075 h 822960"/>
              <a:gd name="connsiteX1" fmla="*/ 323374 w 822960"/>
              <a:gd name="connsiteY1" fmla="*/ 423863 h 822960"/>
              <a:gd name="connsiteX2" fmla="*/ 235268 w 822960"/>
              <a:gd name="connsiteY2" fmla="*/ 423863 h 822960"/>
              <a:gd name="connsiteX3" fmla="*/ 411481 w 822960"/>
              <a:gd name="connsiteY3" fmla="*/ 600075 h 822960"/>
              <a:gd name="connsiteX4" fmla="*/ 587693 w 822960"/>
              <a:gd name="connsiteY4" fmla="*/ 423863 h 822960"/>
              <a:gd name="connsiteX5" fmla="*/ 499587 w 822960"/>
              <a:gd name="connsiteY5" fmla="*/ 423863 h 822960"/>
              <a:gd name="connsiteX6" fmla="*/ 499587 w 822960"/>
              <a:gd name="connsiteY6" fmla="*/ 219075 h 822960"/>
              <a:gd name="connsiteX7" fmla="*/ 411480 w 822960"/>
              <a:gd name="connsiteY7" fmla="*/ 0 h 822960"/>
              <a:gd name="connsiteX8" fmla="*/ 822960 w 822960"/>
              <a:gd name="connsiteY8" fmla="*/ 411480 h 822960"/>
              <a:gd name="connsiteX9" fmla="*/ 411480 w 822960"/>
              <a:gd name="connsiteY9" fmla="*/ 822960 h 822960"/>
              <a:gd name="connsiteX10" fmla="*/ 0 w 822960"/>
              <a:gd name="connsiteY10" fmla="*/ 411480 h 822960"/>
              <a:gd name="connsiteX11" fmla="*/ 411480 w 822960"/>
              <a:gd name="connsiteY11"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960" h="822960">
                <a:moveTo>
                  <a:pt x="323374" y="219075"/>
                </a:moveTo>
                <a:lnTo>
                  <a:pt x="323374" y="423863"/>
                </a:lnTo>
                <a:lnTo>
                  <a:pt x="235268" y="423863"/>
                </a:lnTo>
                <a:lnTo>
                  <a:pt x="411481" y="600075"/>
                </a:lnTo>
                <a:lnTo>
                  <a:pt x="587693" y="423863"/>
                </a:lnTo>
                <a:lnTo>
                  <a:pt x="499587" y="423863"/>
                </a:lnTo>
                <a:lnTo>
                  <a:pt x="499587" y="219075"/>
                </a:lnTo>
                <a:close/>
                <a:moveTo>
                  <a:pt x="411480" y="0"/>
                </a:moveTo>
                <a:cubicBezTo>
                  <a:pt x="638734" y="0"/>
                  <a:pt x="822960" y="184226"/>
                  <a:pt x="822960" y="411480"/>
                </a:cubicBezTo>
                <a:cubicBezTo>
                  <a:pt x="822960" y="638734"/>
                  <a:pt x="638734" y="822960"/>
                  <a:pt x="411480" y="822960"/>
                </a:cubicBezTo>
                <a:cubicBezTo>
                  <a:pt x="184226" y="822960"/>
                  <a:pt x="0" y="638734"/>
                  <a:pt x="0" y="411480"/>
                </a:cubicBezTo>
                <a:cubicBezTo>
                  <a:pt x="0" y="184226"/>
                  <a:pt x="184226" y="0"/>
                  <a:pt x="411480" y="0"/>
                </a:cubicBezTo>
                <a:close/>
              </a:path>
            </a:pathLst>
          </a:custGeom>
          <a:ln/>
        </p:spPr>
        <p:style>
          <a:lnRef idx="1">
            <a:schemeClr val="accent6"/>
          </a:lnRef>
          <a:fillRef idx="2">
            <a:schemeClr val="accent6"/>
          </a:fillRef>
          <a:effectRef idx="1">
            <a:schemeClr val="accent6"/>
          </a:effectRef>
          <a:fontRef idx="minor">
            <a:schemeClr val="dk1"/>
          </a:fontRef>
        </p:style>
        <p:txBody>
          <a:bodyPr wrap="square" rtlCol="0" anchor="ctr">
            <a:noAutofit/>
          </a:bodyPr>
          <a:lstStyle/>
          <a:p>
            <a:pPr algn="ctr"/>
            <a:endParaRPr lang="en-US"/>
          </a:p>
        </p:txBody>
      </p:sp>
    </p:spTree>
    <p:extLst>
      <p:ext uri="{BB962C8B-B14F-4D97-AF65-F5344CB8AC3E}">
        <p14:creationId xmlns:p14="http://schemas.microsoft.com/office/powerpoint/2010/main" val="418381987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xmlns:a14="http://schemas.microsoft.com/office/drawing/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1000"/>
                                        <p:tgtEl>
                                          <p:spTgt spid="40"/>
                                        </p:tgtEl>
                                      </p:cBhvr>
                                    </p:animEffect>
                                    <p:anim calcmode="lin" valueType="num">
                                      <p:cBhvr>
                                        <p:cTn id="22" dur="1000" fill="hold"/>
                                        <p:tgtEl>
                                          <p:spTgt spid="40"/>
                                        </p:tgtEl>
                                        <p:attrNameLst>
                                          <p:attrName>ppt_x</p:attrName>
                                        </p:attrNameLst>
                                      </p:cBhvr>
                                      <p:tavLst>
                                        <p:tav tm="0">
                                          <p:val>
                                            <p:strVal val="#ppt_x"/>
                                          </p:val>
                                        </p:tav>
                                        <p:tav tm="100000">
                                          <p:val>
                                            <p:strVal val="#ppt_x"/>
                                          </p:val>
                                        </p:tav>
                                      </p:tavLst>
                                    </p:anim>
                                    <p:anim calcmode="lin" valueType="num">
                                      <p:cBhvr>
                                        <p:cTn id="2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9"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صورة جماعية لزعماء العالم مجتمعين في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091" y="-326592"/>
            <a:ext cx="13757563" cy="718459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Rounded Corners 37">
            <a:extLst>
              <a:ext uri="{FF2B5EF4-FFF2-40B4-BE49-F238E27FC236}">
                <a16:creationId xmlns:a16="http://schemas.microsoft.com/office/drawing/2014/main" xmlns="" id="{64FECD9D-67A0-40A6-A60B-A5B968BDBB63}"/>
              </a:ext>
            </a:extLst>
          </p:cNvPr>
          <p:cNvSpPr/>
          <p:nvPr/>
        </p:nvSpPr>
        <p:spPr>
          <a:xfrm>
            <a:off x="-1039092" y="-424685"/>
            <a:ext cx="13757563" cy="7397860"/>
          </a:xfrm>
          <a:prstGeom prst="roundRect">
            <a:avLst>
              <a:gd name="adj" fmla="val 0"/>
            </a:avLst>
          </a:prstGeom>
          <a:gradFill flip="none" rotWithShape="1">
            <a:gsLst>
              <a:gs pos="0">
                <a:srgbClr val="25C8D8">
                  <a:alpha val="81000"/>
                </a:srgbClr>
              </a:gs>
              <a:gs pos="100000">
                <a:srgbClr val="085169">
                  <a:alpha val="9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arallelogram 35">
            <a:extLst>
              <a:ext uri="{FF2B5EF4-FFF2-40B4-BE49-F238E27FC236}">
                <a16:creationId xmlns:a16="http://schemas.microsoft.com/office/drawing/2014/main" xmlns="" id="{EC9FF69C-85E5-4614-B637-D160BF23C33E}"/>
              </a:ext>
            </a:extLst>
          </p:cNvPr>
          <p:cNvSpPr/>
          <p:nvPr/>
        </p:nvSpPr>
        <p:spPr>
          <a:xfrm>
            <a:off x="765174" y="2562119"/>
            <a:ext cx="9614651" cy="2001530"/>
          </a:xfrm>
          <a:prstGeom prst="parallelogram">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r" rtl="1">
              <a:buFont typeface="Wingdings" pitchFamily="2" charset="2"/>
              <a:buChar char="ü"/>
            </a:pPr>
            <a:r>
              <a:rPr lang="ar-DZ" sz="2000" dirty="0">
                <a:solidFill>
                  <a:schemeClr val="tx1"/>
                </a:solidFill>
              </a:rPr>
              <a:t>خُتمت "قمة الأرض" بأن مفهوم التنمية المستدامة </a:t>
            </a:r>
            <a:r>
              <a:rPr lang="ar-DZ" sz="2000" dirty="0" smtClean="0">
                <a:solidFill>
                  <a:schemeClr val="tx1"/>
                </a:solidFill>
              </a:rPr>
              <a:t> </a:t>
            </a:r>
            <a:r>
              <a:rPr lang="ar-DZ" sz="2000" dirty="0">
                <a:solidFill>
                  <a:schemeClr val="tx1"/>
                </a:solidFill>
              </a:rPr>
              <a:t>هدفًا يمكن تحقيقه لجميع شعوب العالم، بغض النظر عما إذا كانوا على المستوى المحلي أو الوطني أو الإقليمي أو </a:t>
            </a:r>
            <a:r>
              <a:rPr lang="ar-DZ" sz="2000" dirty="0" smtClean="0">
                <a:solidFill>
                  <a:schemeClr val="tx1"/>
                </a:solidFill>
              </a:rPr>
              <a:t>الدولي. </a:t>
            </a:r>
            <a:endParaRPr lang="fr-FR" sz="2000" dirty="0" smtClean="0">
              <a:solidFill>
                <a:schemeClr val="tx1"/>
              </a:solidFill>
            </a:endParaRPr>
          </a:p>
          <a:p>
            <a:pPr marL="285750" indent="-285750" algn="r" rtl="1">
              <a:buFont typeface="Wingdings" pitchFamily="2" charset="2"/>
              <a:buChar char="ü"/>
            </a:pPr>
            <a:r>
              <a:rPr lang="ar-DZ" sz="2000" dirty="0" smtClean="0">
                <a:solidFill>
                  <a:schemeClr val="tx1"/>
                </a:solidFill>
              </a:rPr>
              <a:t>يعكس مسؤولية البشر عن التنمية المستدامة ,وايضا تعاون وعمل الدول بروح الشراكة العالمية لتحقيق الاهداف المشتركة التي تخص التنمية المستدامة وحماية البيئة .</a:t>
            </a:r>
            <a:endParaRPr lang="en-US" sz="2000" dirty="0">
              <a:solidFill>
                <a:schemeClr val="tx1"/>
              </a:solidFill>
            </a:endParaRPr>
          </a:p>
        </p:txBody>
      </p:sp>
      <p:sp>
        <p:nvSpPr>
          <p:cNvPr id="41" name="Freeform: Shape 47">
            <a:extLst>
              <a:ext uri="{FF2B5EF4-FFF2-40B4-BE49-F238E27FC236}">
                <a16:creationId xmlns:a16="http://schemas.microsoft.com/office/drawing/2014/main" xmlns="" id="{1C6DAC99-2CFF-41EB-9A18-454679524644}"/>
              </a:ext>
            </a:extLst>
          </p:cNvPr>
          <p:cNvSpPr/>
          <p:nvPr/>
        </p:nvSpPr>
        <p:spPr>
          <a:xfrm rot="5400000">
            <a:off x="10844156" y="3184649"/>
            <a:ext cx="594360" cy="594360"/>
          </a:xfrm>
          <a:custGeom>
            <a:avLst/>
            <a:gdLst>
              <a:gd name="connsiteX0" fmla="*/ 323374 w 822960"/>
              <a:gd name="connsiteY0" fmla="*/ 219075 h 822960"/>
              <a:gd name="connsiteX1" fmla="*/ 323374 w 822960"/>
              <a:gd name="connsiteY1" fmla="*/ 423863 h 822960"/>
              <a:gd name="connsiteX2" fmla="*/ 235268 w 822960"/>
              <a:gd name="connsiteY2" fmla="*/ 423863 h 822960"/>
              <a:gd name="connsiteX3" fmla="*/ 411481 w 822960"/>
              <a:gd name="connsiteY3" fmla="*/ 600075 h 822960"/>
              <a:gd name="connsiteX4" fmla="*/ 587693 w 822960"/>
              <a:gd name="connsiteY4" fmla="*/ 423863 h 822960"/>
              <a:gd name="connsiteX5" fmla="*/ 499587 w 822960"/>
              <a:gd name="connsiteY5" fmla="*/ 423863 h 822960"/>
              <a:gd name="connsiteX6" fmla="*/ 499587 w 822960"/>
              <a:gd name="connsiteY6" fmla="*/ 219075 h 822960"/>
              <a:gd name="connsiteX7" fmla="*/ 411480 w 822960"/>
              <a:gd name="connsiteY7" fmla="*/ 0 h 822960"/>
              <a:gd name="connsiteX8" fmla="*/ 822960 w 822960"/>
              <a:gd name="connsiteY8" fmla="*/ 411480 h 822960"/>
              <a:gd name="connsiteX9" fmla="*/ 411480 w 822960"/>
              <a:gd name="connsiteY9" fmla="*/ 822960 h 822960"/>
              <a:gd name="connsiteX10" fmla="*/ 0 w 822960"/>
              <a:gd name="connsiteY10" fmla="*/ 411480 h 822960"/>
              <a:gd name="connsiteX11" fmla="*/ 411480 w 822960"/>
              <a:gd name="connsiteY11"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960" h="822960">
                <a:moveTo>
                  <a:pt x="323374" y="219075"/>
                </a:moveTo>
                <a:lnTo>
                  <a:pt x="323374" y="423863"/>
                </a:lnTo>
                <a:lnTo>
                  <a:pt x="235268" y="423863"/>
                </a:lnTo>
                <a:lnTo>
                  <a:pt x="411481" y="600075"/>
                </a:lnTo>
                <a:lnTo>
                  <a:pt x="587693" y="423863"/>
                </a:lnTo>
                <a:lnTo>
                  <a:pt x="499587" y="423863"/>
                </a:lnTo>
                <a:lnTo>
                  <a:pt x="499587" y="219075"/>
                </a:lnTo>
                <a:close/>
                <a:moveTo>
                  <a:pt x="411480" y="0"/>
                </a:moveTo>
                <a:cubicBezTo>
                  <a:pt x="638734" y="0"/>
                  <a:pt x="822960" y="184226"/>
                  <a:pt x="822960" y="411480"/>
                </a:cubicBezTo>
                <a:cubicBezTo>
                  <a:pt x="822960" y="638734"/>
                  <a:pt x="638734" y="822960"/>
                  <a:pt x="411480" y="822960"/>
                </a:cubicBezTo>
                <a:cubicBezTo>
                  <a:pt x="184226" y="822960"/>
                  <a:pt x="0" y="638734"/>
                  <a:pt x="0" y="411480"/>
                </a:cubicBezTo>
                <a:cubicBezTo>
                  <a:pt x="0" y="184226"/>
                  <a:pt x="184226" y="0"/>
                  <a:pt x="4114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AutoShape 4" descr="قمة ريو - ويكيبيديا"/>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6" descr="قمة ريو - ويكيبيديا"/>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8" descr="قمة ريو - ويكيبيديا"/>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10" descr="قمة ريو - ويكيبيديا"/>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184" name="Picture 16" descr="الاحتباس الحراري.. وَيلٌ للبشرية إن لم تَستف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4605" y="160338"/>
            <a:ext cx="3063728" cy="21291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13320623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xmlns:a14="http://schemas.microsoft.com/office/drawing/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003"/>
            <a:ext cx="12469091" cy="6991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Rounded Corners 45">
            <a:extLst>
              <a:ext uri="{FF2B5EF4-FFF2-40B4-BE49-F238E27FC236}">
                <a16:creationId xmlns:a16="http://schemas.microsoft.com/office/drawing/2014/main" xmlns="" id="{B667D169-0E4E-434A-8068-F4500D98D095}"/>
              </a:ext>
            </a:extLst>
          </p:cNvPr>
          <p:cNvSpPr/>
          <p:nvPr/>
        </p:nvSpPr>
        <p:spPr>
          <a:xfrm>
            <a:off x="1856638" y="72231"/>
            <a:ext cx="9310255" cy="753875"/>
          </a:xfrm>
          <a:prstGeom prst="roundRect">
            <a:avLst>
              <a:gd name="adj" fmla="val 23506"/>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2400" dirty="0">
                <a:solidFill>
                  <a:schemeClr val="tx1"/>
                </a:solidFill>
              </a:rPr>
              <a:t>الزراعة المستدامة تعزز حماية نساء الشعوب الأصلية </a:t>
            </a:r>
            <a:r>
              <a:rPr lang="ar-DZ" sz="2400" dirty="0" smtClean="0">
                <a:solidFill>
                  <a:schemeClr val="tx1"/>
                </a:solidFill>
              </a:rPr>
              <a:t>منظمة فنزويلا </a:t>
            </a:r>
            <a:endParaRPr lang="en-US" sz="2400" dirty="0">
              <a:solidFill>
                <a:schemeClr val="tx1"/>
              </a:solidFill>
            </a:endParaRPr>
          </a:p>
        </p:txBody>
      </p:sp>
      <p:sp>
        <p:nvSpPr>
          <p:cNvPr id="13" name="Parallelogram 32">
            <a:extLst>
              <a:ext uri="{FF2B5EF4-FFF2-40B4-BE49-F238E27FC236}">
                <a16:creationId xmlns:a16="http://schemas.microsoft.com/office/drawing/2014/main" xmlns="" id="{14930B9E-71FF-476C-8962-5A73DA3C4E72}"/>
              </a:ext>
            </a:extLst>
          </p:cNvPr>
          <p:cNvSpPr/>
          <p:nvPr/>
        </p:nvSpPr>
        <p:spPr>
          <a:xfrm>
            <a:off x="1047404" y="1363289"/>
            <a:ext cx="9518691" cy="2294311"/>
          </a:xfrm>
          <a:prstGeom prst="parallelogram">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rtl="1"/>
            <a:r>
              <a:rPr lang="ar-DZ" sz="2000" dirty="0">
                <a:solidFill>
                  <a:schemeClr val="tx1"/>
                </a:solidFill>
              </a:rPr>
              <a:t>نظرا لموقعها الجغرافي </a:t>
            </a:r>
            <a:r>
              <a:rPr lang="ar-DZ" sz="2000" dirty="0" err="1">
                <a:solidFill>
                  <a:schemeClr val="tx1"/>
                </a:solidFill>
              </a:rPr>
              <a:t>النائي</a:t>
            </a:r>
            <a:r>
              <a:rPr lang="ar-DZ" sz="2000" dirty="0">
                <a:solidFill>
                  <a:schemeClr val="tx1"/>
                </a:solidFill>
              </a:rPr>
              <a:t>، تأثرت مجتمعات الشعوب الأصلية الريفية في فنزويلا للغاية بتداعيات جائحة </a:t>
            </a:r>
            <a:r>
              <a:rPr lang="ar-DZ" sz="2000" dirty="0" err="1">
                <a:solidFill>
                  <a:schemeClr val="tx1"/>
                </a:solidFill>
              </a:rPr>
              <a:t>كوفيد</a:t>
            </a:r>
            <a:r>
              <a:rPr lang="ar-DZ" sz="2000" dirty="0">
                <a:solidFill>
                  <a:schemeClr val="tx1"/>
                </a:solidFill>
              </a:rPr>
              <a:t> - 19 والأوضاع الاجتماعية والاقتصادية للبلاد</a:t>
            </a:r>
            <a:r>
              <a:rPr lang="ar-DZ" sz="2000" dirty="0" smtClean="0">
                <a:solidFill>
                  <a:schemeClr val="tx1"/>
                </a:solidFill>
              </a:rPr>
              <a:t>. أدى </a:t>
            </a:r>
            <a:r>
              <a:rPr lang="ar-DZ" sz="2000" dirty="0">
                <a:solidFill>
                  <a:schemeClr val="tx1"/>
                </a:solidFill>
              </a:rPr>
              <a:t>اتساع نطاق الانخفاض في الخدمات العامة، مثل الكهرباء وإمدادات الغاز المنزلي والنقل العام، إلى دفع بعض أفراد المجتمعات الأصلية على الحدود الغربية لفنزويلا مع كولومبيا إلى اجتياز الحدود بشكل متكرر لشراء السلع الأساسية، بما في ذلك المواد الغذائية</a:t>
            </a:r>
            <a:r>
              <a:rPr lang="ar-DZ" sz="2000" dirty="0"/>
              <a:t>.</a:t>
            </a:r>
            <a:endParaRPr lang="en-US" sz="2000" dirty="0"/>
          </a:p>
        </p:txBody>
      </p:sp>
      <p:sp>
        <p:nvSpPr>
          <p:cNvPr id="14" name="Freeform: Shape 47">
            <a:extLst>
              <a:ext uri="{FF2B5EF4-FFF2-40B4-BE49-F238E27FC236}">
                <a16:creationId xmlns:a16="http://schemas.microsoft.com/office/drawing/2014/main" xmlns="" id="{1C6DAC99-2CFF-41EB-9A18-454679524644}"/>
              </a:ext>
            </a:extLst>
          </p:cNvPr>
          <p:cNvSpPr/>
          <p:nvPr/>
        </p:nvSpPr>
        <p:spPr>
          <a:xfrm rot="5400000">
            <a:off x="11141336" y="2584059"/>
            <a:ext cx="594360" cy="594360"/>
          </a:xfrm>
          <a:custGeom>
            <a:avLst/>
            <a:gdLst>
              <a:gd name="connsiteX0" fmla="*/ 323374 w 822960"/>
              <a:gd name="connsiteY0" fmla="*/ 219075 h 822960"/>
              <a:gd name="connsiteX1" fmla="*/ 323374 w 822960"/>
              <a:gd name="connsiteY1" fmla="*/ 423863 h 822960"/>
              <a:gd name="connsiteX2" fmla="*/ 235268 w 822960"/>
              <a:gd name="connsiteY2" fmla="*/ 423863 h 822960"/>
              <a:gd name="connsiteX3" fmla="*/ 411481 w 822960"/>
              <a:gd name="connsiteY3" fmla="*/ 600075 h 822960"/>
              <a:gd name="connsiteX4" fmla="*/ 587693 w 822960"/>
              <a:gd name="connsiteY4" fmla="*/ 423863 h 822960"/>
              <a:gd name="connsiteX5" fmla="*/ 499587 w 822960"/>
              <a:gd name="connsiteY5" fmla="*/ 423863 h 822960"/>
              <a:gd name="connsiteX6" fmla="*/ 499587 w 822960"/>
              <a:gd name="connsiteY6" fmla="*/ 219075 h 822960"/>
              <a:gd name="connsiteX7" fmla="*/ 411480 w 822960"/>
              <a:gd name="connsiteY7" fmla="*/ 0 h 822960"/>
              <a:gd name="connsiteX8" fmla="*/ 822960 w 822960"/>
              <a:gd name="connsiteY8" fmla="*/ 411480 h 822960"/>
              <a:gd name="connsiteX9" fmla="*/ 411480 w 822960"/>
              <a:gd name="connsiteY9" fmla="*/ 822960 h 822960"/>
              <a:gd name="connsiteX10" fmla="*/ 0 w 822960"/>
              <a:gd name="connsiteY10" fmla="*/ 411480 h 822960"/>
              <a:gd name="connsiteX11" fmla="*/ 411480 w 822960"/>
              <a:gd name="connsiteY11"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960" h="822960">
                <a:moveTo>
                  <a:pt x="323374" y="219075"/>
                </a:moveTo>
                <a:lnTo>
                  <a:pt x="323374" y="423863"/>
                </a:lnTo>
                <a:lnTo>
                  <a:pt x="235268" y="423863"/>
                </a:lnTo>
                <a:lnTo>
                  <a:pt x="411481" y="600075"/>
                </a:lnTo>
                <a:lnTo>
                  <a:pt x="587693" y="423863"/>
                </a:lnTo>
                <a:lnTo>
                  <a:pt x="499587" y="423863"/>
                </a:lnTo>
                <a:lnTo>
                  <a:pt x="499587" y="219075"/>
                </a:lnTo>
                <a:close/>
                <a:moveTo>
                  <a:pt x="411480" y="0"/>
                </a:moveTo>
                <a:cubicBezTo>
                  <a:pt x="638734" y="0"/>
                  <a:pt x="822960" y="184226"/>
                  <a:pt x="822960" y="411480"/>
                </a:cubicBezTo>
                <a:cubicBezTo>
                  <a:pt x="822960" y="638734"/>
                  <a:pt x="638734" y="822960"/>
                  <a:pt x="411480" y="822960"/>
                </a:cubicBezTo>
                <a:cubicBezTo>
                  <a:pt x="184226" y="822960"/>
                  <a:pt x="0" y="638734"/>
                  <a:pt x="0" y="411480"/>
                </a:cubicBezTo>
                <a:cubicBezTo>
                  <a:pt x="0" y="184226"/>
                  <a:pt x="184226" y="0"/>
                  <a:pt x="4114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Parallelogram 32">
            <a:extLst>
              <a:ext uri="{FF2B5EF4-FFF2-40B4-BE49-F238E27FC236}">
                <a16:creationId xmlns:a16="http://schemas.microsoft.com/office/drawing/2014/main" xmlns="" id="{14930B9E-71FF-476C-8962-5A73DA3C4E72}"/>
              </a:ext>
            </a:extLst>
          </p:cNvPr>
          <p:cNvSpPr/>
          <p:nvPr/>
        </p:nvSpPr>
        <p:spPr>
          <a:xfrm>
            <a:off x="451658" y="4305994"/>
            <a:ext cx="9518691" cy="1911926"/>
          </a:xfrm>
          <a:prstGeom prst="parallelogram">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rtl="1"/>
            <a:r>
              <a:rPr lang="ar-DZ" sz="2000" dirty="0">
                <a:solidFill>
                  <a:schemeClr val="tx1"/>
                </a:solidFill>
              </a:rPr>
              <a:t>مع استمرار هذه التحديات، بدأت الحدائق المجتمعية تلعب دورًا أساسيًا في تعزيز الأمن الغذائي أسست شبكة المرأة المحلية </a:t>
            </a:r>
            <a:r>
              <a:rPr lang="fr-FR" sz="2000" dirty="0" err="1" smtClean="0">
                <a:solidFill>
                  <a:schemeClr val="tx1"/>
                </a:solidFill>
              </a:rPr>
              <a:t>Jieyuu</a:t>
            </a:r>
            <a:r>
              <a:rPr lang="fr-FR" sz="2000" dirty="0" smtClean="0">
                <a:solidFill>
                  <a:schemeClr val="tx1"/>
                </a:solidFill>
              </a:rPr>
              <a:t> </a:t>
            </a:r>
            <a:r>
              <a:rPr lang="fr-FR" sz="2000" dirty="0" err="1">
                <a:solidFill>
                  <a:schemeClr val="tx1"/>
                </a:solidFill>
              </a:rPr>
              <a:t>Kojutsuu</a:t>
            </a:r>
            <a:r>
              <a:rPr lang="fr-FR" sz="2000" dirty="0">
                <a:solidFill>
                  <a:schemeClr val="tx1"/>
                </a:solidFill>
              </a:rPr>
              <a:t> (</a:t>
            </a:r>
            <a:r>
              <a:rPr lang="ar-DZ" sz="2000" dirty="0">
                <a:solidFill>
                  <a:schemeClr val="tx1"/>
                </a:solidFill>
              </a:rPr>
              <a:t>نساء ذات قيمة أولاً حديقة مجتمعهن لدعم النساء المحليات وأسرهن والمساعدة في تلبية احتياجاتهن المعيشية</a:t>
            </a:r>
            <a:endParaRPr lang="en-US" sz="2000" dirty="0">
              <a:solidFill>
                <a:schemeClr val="tx1"/>
              </a:solidFill>
            </a:endParaRPr>
          </a:p>
        </p:txBody>
      </p:sp>
      <p:sp>
        <p:nvSpPr>
          <p:cNvPr id="16" name="Freeform: Shape 47">
            <a:extLst>
              <a:ext uri="{FF2B5EF4-FFF2-40B4-BE49-F238E27FC236}">
                <a16:creationId xmlns:a16="http://schemas.microsoft.com/office/drawing/2014/main" xmlns="" id="{1C6DAC99-2CFF-41EB-9A18-454679524644}"/>
              </a:ext>
            </a:extLst>
          </p:cNvPr>
          <p:cNvSpPr/>
          <p:nvPr/>
        </p:nvSpPr>
        <p:spPr>
          <a:xfrm rot="5400000">
            <a:off x="11094434" y="4964777"/>
            <a:ext cx="594360" cy="594360"/>
          </a:xfrm>
          <a:custGeom>
            <a:avLst/>
            <a:gdLst>
              <a:gd name="connsiteX0" fmla="*/ 323374 w 822960"/>
              <a:gd name="connsiteY0" fmla="*/ 219075 h 822960"/>
              <a:gd name="connsiteX1" fmla="*/ 323374 w 822960"/>
              <a:gd name="connsiteY1" fmla="*/ 423863 h 822960"/>
              <a:gd name="connsiteX2" fmla="*/ 235268 w 822960"/>
              <a:gd name="connsiteY2" fmla="*/ 423863 h 822960"/>
              <a:gd name="connsiteX3" fmla="*/ 411481 w 822960"/>
              <a:gd name="connsiteY3" fmla="*/ 600075 h 822960"/>
              <a:gd name="connsiteX4" fmla="*/ 587693 w 822960"/>
              <a:gd name="connsiteY4" fmla="*/ 423863 h 822960"/>
              <a:gd name="connsiteX5" fmla="*/ 499587 w 822960"/>
              <a:gd name="connsiteY5" fmla="*/ 423863 h 822960"/>
              <a:gd name="connsiteX6" fmla="*/ 499587 w 822960"/>
              <a:gd name="connsiteY6" fmla="*/ 219075 h 822960"/>
              <a:gd name="connsiteX7" fmla="*/ 411480 w 822960"/>
              <a:gd name="connsiteY7" fmla="*/ 0 h 822960"/>
              <a:gd name="connsiteX8" fmla="*/ 822960 w 822960"/>
              <a:gd name="connsiteY8" fmla="*/ 411480 h 822960"/>
              <a:gd name="connsiteX9" fmla="*/ 411480 w 822960"/>
              <a:gd name="connsiteY9" fmla="*/ 822960 h 822960"/>
              <a:gd name="connsiteX10" fmla="*/ 0 w 822960"/>
              <a:gd name="connsiteY10" fmla="*/ 411480 h 822960"/>
              <a:gd name="connsiteX11" fmla="*/ 411480 w 822960"/>
              <a:gd name="connsiteY11"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960" h="822960">
                <a:moveTo>
                  <a:pt x="323374" y="219075"/>
                </a:moveTo>
                <a:lnTo>
                  <a:pt x="323374" y="423863"/>
                </a:lnTo>
                <a:lnTo>
                  <a:pt x="235268" y="423863"/>
                </a:lnTo>
                <a:lnTo>
                  <a:pt x="411481" y="600075"/>
                </a:lnTo>
                <a:lnTo>
                  <a:pt x="587693" y="423863"/>
                </a:lnTo>
                <a:lnTo>
                  <a:pt x="499587" y="423863"/>
                </a:lnTo>
                <a:lnTo>
                  <a:pt x="499587" y="219075"/>
                </a:lnTo>
                <a:close/>
                <a:moveTo>
                  <a:pt x="411480" y="0"/>
                </a:moveTo>
                <a:cubicBezTo>
                  <a:pt x="638734" y="0"/>
                  <a:pt x="822960" y="184226"/>
                  <a:pt x="822960" y="411480"/>
                </a:cubicBezTo>
                <a:cubicBezTo>
                  <a:pt x="822960" y="638734"/>
                  <a:pt x="638734" y="822960"/>
                  <a:pt x="411480" y="822960"/>
                </a:cubicBezTo>
                <a:cubicBezTo>
                  <a:pt x="184226" y="822960"/>
                  <a:pt x="0" y="638734"/>
                  <a:pt x="0" y="411480"/>
                </a:cubicBezTo>
                <a:cubicBezTo>
                  <a:pt x="0" y="184226"/>
                  <a:pt x="184226" y="0"/>
                  <a:pt x="4114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595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218"/>
                                        </p:tgtEl>
                                      </p:cBhvr>
                                    </p:animEffect>
                                    <p:animScale>
                                      <p:cBhvr>
                                        <p:cTn id="7" dur="250" autoRev="1" fill="hold"/>
                                        <p:tgtEl>
                                          <p:spTgt spid="921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5389"/>
            <a:ext cx="12192000" cy="778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Rounded Corners 37">
            <a:extLst>
              <a:ext uri="{FF2B5EF4-FFF2-40B4-BE49-F238E27FC236}">
                <a16:creationId xmlns:a16="http://schemas.microsoft.com/office/drawing/2014/main" xmlns="" id="{64FECD9D-67A0-40A6-A60B-A5B968BDBB63}"/>
              </a:ext>
            </a:extLst>
          </p:cNvPr>
          <p:cNvSpPr/>
          <p:nvPr/>
        </p:nvSpPr>
        <p:spPr>
          <a:xfrm>
            <a:off x="-523703" y="-665018"/>
            <a:ext cx="13757563" cy="8063345"/>
          </a:xfrm>
          <a:prstGeom prst="roundRect">
            <a:avLst>
              <a:gd name="adj" fmla="val 0"/>
            </a:avLst>
          </a:prstGeom>
          <a:gradFill flip="none" rotWithShape="1">
            <a:gsLst>
              <a:gs pos="0">
                <a:srgbClr val="25C8D8">
                  <a:alpha val="81000"/>
                </a:srgbClr>
              </a:gs>
              <a:gs pos="100000">
                <a:srgbClr val="085169">
                  <a:alpha val="9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28" y="-889463"/>
            <a:ext cx="4467398" cy="851223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Parallelogram 32">
            <a:extLst>
              <a:ext uri="{FF2B5EF4-FFF2-40B4-BE49-F238E27FC236}">
                <a16:creationId xmlns:a16="http://schemas.microsoft.com/office/drawing/2014/main" xmlns="" id="{14930B9E-71FF-476C-8962-5A73DA3C4E72}"/>
              </a:ext>
            </a:extLst>
          </p:cNvPr>
          <p:cNvSpPr/>
          <p:nvPr/>
        </p:nvSpPr>
        <p:spPr>
          <a:xfrm>
            <a:off x="4422380" y="2626822"/>
            <a:ext cx="7642784" cy="1862051"/>
          </a:xfrm>
          <a:prstGeom prst="parallelogram">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rtl="1"/>
            <a:r>
              <a:rPr lang="ar-DZ" sz="2000" dirty="0">
                <a:solidFill>
                  <a:schemeClr val="tx1"/>
                </a:solidFill>
              </a:rPr>
              <a:t>تقول </a:t>
            </a:r>
            <a:r>
              <a:rPr lang="ar-DZ" sz="2000" dirty="0" err="1">
                <a:solidFill>
                  <a:schemeClr val="tx1"/>
                </a:solidFill>
              </a:rPr>
              <a:t>غييرمينا</a:t>
            </a:r>
            <a:r>
              <a:rPr lang="ar-DZ" sz="2000" dirty="0">
                <a:solidFill>
                  <a:schemeClr val="tx1"/>
                </a:solidFill>
              </a:rPr>
              <a:t>: "لسنا مضطرين إلى إنفاق الأموال في المتاجر الشراء المواد الكيميائية التي يمكن أن تؤثر أيضًا على محاصيلنا وعلى البيئة. وبدلاً من ذلك، تعلمنا أن نصنع الأسمدة الطبيعية 100% والمواد الطاردة للحشرات بمكونات يمكن أن نجدها هنا في مجتمعنا".</a:t>
            </a:r>
            <a:endParaRPr lang="en-US" sz="2000" dirty="0">
              <a:solidFill>
                <a:schemeClr val="tx1"/>
              </a:solidFill>
            </a:endParaRPr>
          </a:p>
        </p:txBody>
      </p:sp>
    </p:spTree>
    <p:extLst>
      <p:ext uri="{BB962C8B-B14F-4D97-AF65-F5344CB8AC3E}">
        <p14:creationId xmlns:p14="http://schemas.microsoft.com/office/powerpoint/2010/main" val="23235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الأمين العام للأمم المتحدة كوفي عنان (على اليمين) مع نيلسون مانديلا في مركز ساندتون للمؤتمرات أثناء القمة العالمية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767" y="-116378"/>
            <a:ext cx="14331142" cy="71323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5">
            <a:extLst>
              <a:ext uri="{FF2B5EF4-FFF2-40B4-BE49-F238E27FC236}">
                <a16:creationId xmlns:a16="http://schemas.microsoft.com/office/drawing/2014/main" xmlns="" id="{B667D169-0E4E-434A-8068-F4500D98D095}"/>
              </a:ext>
            </a:extLst>
          </p:cNvPr>
          <p:cNvSpPr/>
          <p:nvPr/>
        </p:nvSpPr>
        <p:spPr>
          <a:xfrm>
            <a:off x="1030778" y="72230"/>
            <a:ext cx="10634685" cy="753875"/>
          </a:xfrm>
          <a:prstGeom prst="roundRect">
            <a:avLst>
              <a:gd name="adj" fmla="val 23506"/>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400" b="1" dirty="0">
                <a:solidFill>
                  <a:schemeClr val="tx1"/>
                </a:solidFill>
              </a:rPr>
              <a:t>مؤتمر القمة العالمي للتنمية المستدامة، 26 أغسطس - 4 سبتمبر 2002، </a:t>
            </a:r>
            <a:r>
              <a:rPr lang="ar-DZ" sz="2400" b="1" dirty="0" smtClean="0">
                <a:solidFill>
                  <a:schemeClr val="tx1"/>
                </a:solidFill>
              </a:rPr>
              <a:t>جوهانسبرغ </a:t>
            </a:r>
            <a:r>
              <a:rPr lang="ar-DZ" sz="2400" b="1" dirty="0">
                <a:solidFill>
                  <a:schemeClr val="tx1"/>
                </a:solidFill>
              </a:rPr>
              <a:t>، جنوب </a:t>
            </a:r>
            <a:r>
              <a:rPr lang="ar-DZ" sz="2400" b="1" dirty="0" smtClean="0">
                <a:solidFill>
                  <a:schemeClr val="tx1"/>
                </a:solidFill>
              </a:rPr>
              <a:t>أفريقيا</a:t>
            </a:r>
            <a:endParaRPr lang="ar-DZ" sz="2400" b="1" dirty="0">
              <a:solidFill>
                <a:schemeClr val="tx1"/>
              </a:solidFill>
            </a:endParaRPr>
          </a:p>
        </p:txBody>
      </p:sp>
    </p:spTree>
    <p:extLst>
      <p:ext uri="{BB962C8B-B14F-4D97-AF65-F5344CB8AC3E}">
        <p14:creationId xmlns:p14="http://schemas.microsoft.com/office/powerpoint/2010/main" val="381401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الأمين العام للأمم المتحدة كوفي عنان (على اليمين) مع نيلسون مانديلا في مركز ساندتون للمؤتمرات أثناء القمة العالمية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767" y="-116378"/>
            <a:ext cx="14331142" cy="71323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37">
            <a:extLst>
              <a:ext uri="{FF2B5EF4-FFF2-40B4-BE49-F238E27FC236}">
                <a16:creationId xmlns:a16="http://schemas.microsoft.com/office/drawing/2014/main" xmlns="" id="{64FECD9D-67A0-40A6-A60B-A5B968BDBB63}"/>
              </a:ext>
            </a:extLst>
          </p:cNvPr>
          <p:cNvSpPr/>
          <p:nvPr/>
        </p:nvSpPr>
        <p:spPr>
          <a:xfrm>
            <a:off x="-631767" y="-665018"/>
            <a:ext cx="14480771" cy="8063345"/>
          </a:xfrm>
          <a:prstGeom prst="roundRect">
            <a:avLst>
              <a:gd name="adj" fmla="val 0"/>
            </a:avLst>
          </a:prstGeom>
          <a:gradFill flip="none" rotWithShape="1">
            <a:gsLst>
              <a:gs pos="49000">
                <a:srgbClr val="25C8D8">
                  <a:alpha val="81000"/>
                </a:srgbClr>
              </a:gs>
              <a:gs pos="100000">
                <a:srgbClr val="085169">
                  <a:alpha val="9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45">
            <a:extLst>
              <a:ext uri="{FF2B5EF4-FFF2-40B4-BE49-F238E27FC236}">
                <a16:creationId xmlns:a16="http://schemas.microsoft.com/office/drawing/2014/main" xmlns="" id="{B667D169-0E4E-434A-8068-F4500D98D095}"/>
              </a:ext>
            </a:extLst>
          </p:cNvPr>
          <p:cNvSpPr/>
          <p:nvPr/>
        </p:nvSpPr>
        <p:spPr>
          <a:xfrm>
            <a:off x="764772" y="1712432"/>
            <a:ext cx="9260370" cy="3541212"/>
          </a:xfrm>
          <a:prstGeom prst="roundRect">
            <a:avLst>
              <a:gd name="adj" fmla="val 23506"/>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lgn="r" rtl="1">
              <a:buFont typeface="Arial" pitchFamily="34" charset="0"/>
              <a:buChar char="•"/>
            </a:pPr>
            <a:r>
              <a:rPr lang="ar-DZ" sz="2400" dirty="0"/>
              <a:t> </a:t>
            </a:r>
            <a:r>
              <a:rPr lang="ar-DZ" sz="2400" dirty="0">
                <a:solidFill>
                  <a:schemeClr val="tx1"/>
                </a:solidFill>
              </a:rPr>
              <a:t>نُظّم مؤتمر القمة العالمي للتنمية المستدامة، وفقا لقرار الجمعية العامة 55/199</a:t>
            </a:r>
            <a:r>
              <a:rPr lang="ar-DZ" sz="2400" dirty="0" smtClean="0">
                <a:solidFill>
                  <a:schemeClr val="tx1"/>
                </a:solidFill>
              </a:rPr>
              <a:t>،</a:t>
            </a:r>
          </a:p>
          <a:p>
            <a:pPr marL="342900" indent="-342900" algn="r" rtl="1">
              <a:buFont typeface="Arial" pitchFamily="34" charset="0"/>
              <a:buChar char="•"/>
            </a:pPr>
            <a:r>
              <a:rPr lang="ar-DZ" sz="2400" dirty="0" smtClean="0">
                <a:solidFill>
                  <a:schemeClr val="tx1"/>
                </a:solidFill>
              </a:rPr>
              <a:t>اقيم هذا المؤتمر في </a:t>
            </a:r>
            <a:r>
              <a:rPr lang="ar-DZ" sz="2400" dirty="0">
                <a:solidFill>
                  <a:schemeClr val="tx1"/>
                </a:solidFill>
              </a:rPr>
              <a:t>جمهورية جنوب أفريقيا </a:t>
            </a:r>
            <a:r>
              <a:rPr lang="ar-DZ" sz="2400" dirty="0" smtClean="0">
                <a:solidFill>
                  <a:schemeClr val="tx1"/>
                </a:solidFill>
              </a:rPr>
              <a:t> </a:t>
            </a:r>
            <a:r>
              <a:rPr lang="ar-DZ" sz="2400" dirty="0">
                <a:solidFill>
                  <a:schemeClr val="tx1"/>
                </a:solidFill>
              </a:rPr>
              <a:t>في مدينة </a:t>
            </a:r>
            <a:r>
              <a:rPr lang="ar-DZ" sz="2400" dirty="0" smtClean="0">
                <a:solidFill>
                  <a:schemeClr val="tx1"/>
                </a:solidFill>
              </a:rPr>
              <a:t>جوهانسبرغ </a:t>
            </a:r>
            <a:r>
              <a:rPr lang="ar-DZ" sz="2400" dirty="0">
                <a:solidFill>
                  <a:schemeClr val="tx1"/>
                </a:solidFill>
              </a:rPr>
              <a:t>خلال الفترة من </a:t>
            </a:r>
            <a:r>
              <a:rPr lang="ar-DZ" sz="2400" dirty="0" smtClean="0">
                <a:solidFill>
                  <a:schemeClr val="tx1"/>
                </a:solidFill>
              </a:rPr>
              <a:t>26/8/2002 , 4/9/2002س. شهد مشاركة اكثر من 100 رئيس دولة والحكومة عشرات الالاف من ممثلي الحكومات </a:t>
            </a:r>
            <a:r>
              <a:rPr lang="ar-DZ" sz="2400" dirty="0">
                <a:solidFill>
                  <a:schemeClr val="tx1"/>
                </a:solidFill>
              </a:rPr>
              <a:t>و</a:t>
            </a:r>
            <a:r>
              <a:rPr lang="ar-DZ" sz="2400" dirty="0" smtClean="0">
                <a:solidFill>
                  <a:schemeClr val="tx1"/>
                </a:solidFill>
              </a:rPr>
              <a:t>المنظمات غير الحكومية .</a:t>
            </a:r>
          </a:p>
          <a:p>
            <a:pPr marL="342900" indent="-342900" algn="r" rtl="1">
              <a:buFont typeface="Arial" pitchFamily="34" charset="0"/>
              <a:buChar char="•"/>
            </a:pPr>
            <a:endParaRPr lang="ar-DZ" sz="2400" dirty="0">
              <a:solidFill>
                <a:schemeClr val="tx1"/>
              </a:solidFill>
            </a:endParaRPr>
          </a:p>
          <a:p>
            <a:pPr marL="342900" indent="-342900" algn="r" rtl="1">
              <a:buFont typeface="Arial" pitchFamily="34" charset="0"/>
              <a:buChar char="•"/>
            </a:pPr>
            <a:r>
              <a:rPr lang="ar-DZ" sz="2400" dirty="0">
                <a:solidFill>
                  <a:schemeClr val="tx1"/>
                </a:solidFill>
              </a:rPr>
              <a:t> وتركزت المفاوضات في مؤتمر القمة </a:t>
            </a:r>
            <a:r>
              <a:rPr lang="ar-DZ" sz="2400" dirty="0" smtClean="0">
                <a:solidFill>
                  <a:schemeClr val="tx1"/>
                </a:solidFill>
              </a:rPr>
              <a:t>و الذى </a:t>
            </a:r>
            <a:r>
              <a:rPr lang="ar-DZ" sz="2400" dirty="0">
                <a:solidFill>
                  <a:schemeClr val="tx1"/>
                </a:solidFill>
              </a:rPr>
              <a:t>استمر 10 أيام </a:t>
            </a:r>
            <a:r>
              <a:rPr lang="ar-DZ" sz="2400" b="1" dirty="0">
                <a:solidFill>
                  <a:schemeClr val="tx1"/>
                </a:solidFill>
              </a:rPr>
              <a:t>على وثيقتين أساسيتين </a:t>
            </a:r>
            <a:r>
              <a:rPr lang="ar-DZ" sz="2400" dirty="0">
                <a:solidFill>
                  <a:schemeClr val="tx1"/>
                </a:solidFill>
              </a:rPr>
              <a:t>من المنتظر أن يتم اعتمادهما في </a:t>
            </a:r>
            <a:r>
              <a:rPr lang="ar-DZ" sz="2400" dirty="0" smtClean="0">
                <a:solidFill>
                  <a:schemeClr val="tx1"/>
                </a:solidFill>
              </a:rPr>
              <a:t>جوهانسبرغ </a:t>
            </a:r>
            <a:r>
              <a:rPr lang="ar-DZ" sz="2400" dirty="0">
                <a:solidFill>
                  <a:schemeClr val="tx1"/>
                </a:solidFill>
              </a:rPr>
              <a:t>هما: ا</a:t>
            </a:r>
            <a:r>
              <a:rPr lang="ar-DZ" sz="2400" b="1" dirty="0">
                <a:solidFill>
                  <a:schemeClr val="tx1"/>
                </a:solidFill>
              </a:rPr>
              <a:t>لاعلان السياسي وخطة التنفيذ.</a:t>
            </a:r>
            <a:endParaRPr lang="en-US" sz="2400" b="1" dirty="0">
              <a:solidFill>
                <a:schemeClr val="tx1"/>
              </a:solidFill>
            </a:endParaRPr>
          </a:p>
        </p:txBody>
      </p:sp>
      <p:sp>
        <p:nvSpPr>
          <p:cNvPr id="5" name="Freeform: Shape 47">
            <a:extLst>
              <a:ext uri="{FF2B5EF4-FFF2-40B4-BE49-F238E27FC236}">
                <a16:creationId xmlns:a16="http://schemas.microsoft.com/office/drawing/2014/main" xmlns="" id="{1C6DAC99-2CFF-41EB-9A18-454679524644}"/>
              </a:ext>
            </a:extLst>
          </p:cNvPr>
          <p:cNvSpPr/>
          <p:nvPr/>
        </p:nvSpPr>
        <p:spPr>
          <a:xfrm rot="5400000">
            <a:off x="10844156" y="3184649"/>
            <a:ext cx="594360" cy="594360"/>
          </a:xfrm>
          <a:custGeom>
            <a:avLst/>
            <a:gdLst>
              <a:gd name="connsiteX0" fmla="*/ 323374 w 822960"/>
              <a:gd name="connsiteY0" fmla="*/ 219075 h 822960"/>
              <a:gd name="connsiteX1" fmla="*/ 323374 w 822960"/>
              <a:gd name="connsiteY1" fmla="*/ 423863 h 822960"/>
              <a:gd name="connsiteX2" fmla="*/ 235268 w 822960"/>
              <a:gd name="connsiteY2" fmla="*/ 423863 h 822960"/>
              <a:gd name="connsiteX3" fmla="*/ 411481 w 822960"/>
              <a:gd name="connsiteY3" fmla="*/ 600075 h 822960"/>
              <a:gd name="connsiteX4" fmla="*/ 587693 w 822960"/>
              <a:gd name="connsiteY4" fmla="*/ 423863 h 822960"/>
              <a:gd name="connsiteX5" fmla="*/ 499587 w 822960"/>
              <a:gd name="connsiteY5" fmla="*/ 423863 h 822960"/>
              <a:gd name="connsiteX6" fmla="*/ 499587 w 822960"/>
              <a:gd name="connsiteY6" fmla="*/ 219075 h 822960"/>
              <a:gd name="connsiteX7" fmla="*/ 411480 w 822960"/>
              <a:gd name="connsiteY7" fmla="*/ 0 h 822960"/>
              <a:gd name="connsiteX8" fmla="*/ 822960 w 822960"/>
              <a:gd name="connsiteY8" fmla="*/ 411480 h 822960"/>
              <a:gd name="connsiteX9" fmla="*/ 411480 w 822960"/>
              <a:gd name="connsiteY9" fmla="*/ 822960 h 822960"/>
              <a:gd name="connsiteX10" fmla="*/ 0 w 822960"/>
              <a:gd name="connsiteY10" fmla="*/ 411480 h 822960"/>
              <a:gd name="connsiteX11" fmla="*/ 411480 w 822960"/>
              <a:gd name="connsiteY11"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960" h="822960">
                <a:moveTo>
                  <a:pt x="323374" y="219075"/>
                </a:moveTo>
                <a:lnTo>
                  <a:pt x="323374" y="423863"/>
                </a:lnTo>
                <a:lnTo>
                  <a:pt x="235268" y="423863"/>
                </a:lnTo>
                <a:lnTo>
                  <a:pt x="411481" y="600075"/>
                </a:lnTo>
                <a:lnTo>
                  <a:pt x="587693" y="423863"/>
                </a:lnTo>
                <a:lnTo>
                  <a:pt x="499587" y="423863"/>
                </a:lnTo>
                <a:lnTo>
                  <a:pt x="499587" y="219075"/>
                </a:lnTo>
                <a:close/>
                <a:moveTo>
                  <a:pt x="411480" y="0"/>
                </a:moveTo>
                <a:cubicBezTo>
                  <a:pt x="638734" y="0"/>
                  <a:pt x="822960" y="184226"/>
                  <a:pt x="822960" y="411480"/>
                </a:cubicBezTo>
                <a:cubicBezTo>
                  <a:pt x="822960" y="638734"/>
                  <a:pt x="638734" y="822960"/>
                  <a:pt x="411480" y="822960"/>
                </a:cubicBezTo>
                <a:cubicBezTo>
                  <a:pt x="184226" y="822960"/>
                  <a:pt x="0" y="638734"/>
                  <a:pt x="0" y="411480"/>
                </a:cubicBezTo>
                <a:cubicBezTo>
                  <a:pt x="0" y="184226"/>
                  <a:pt x="184226" y="0"/>
                  <a:pt x="4114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Rounded Corners 45">
            <a:extLst>
              <a:ext uri="{FF2B5EF4-FFF2-40B4-BE49-F238E27FC236}">
                <a16:creationId xmlns:a16="http://schemas.microsoft.com/office/drawing/2014/main" xmlns="" id="{B667D169-0E4E-434A-8068-F4500D98D095}"/>
              </a:ext>
            </a:extLst>
          </p:cNvPr>
          <p:cNvSpPr/>
          <p:nvPr/>
        </p:nvSpPr>
        <p:spPr>
          <a:xfrm>
            <a:off x="3374967" y="111273"/>
            <a:ext cx="8063549" cy="954067"/>
          </a:xfrm>
          <a:prstGeom prst="roundRect">
            <a:avLst>
              <a:gd name="adj" fmla="val 23506"/>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400" b="1" dirty="0">
                <a:solidFill>
                  <a:schemeClr val="tx1"/>
                </a:solidFill>
              </a:rPr>
              <a:t>مؤتمر القمة العالمي للتنمية </a:t>
            </a:r>
            <a:r>
              <a:rPr lang="ar-DZ" sz="2400" b="1" dirty="0" smtClean="0">
                <a:solidFill>
                  <a:schemeClr val="tx1"/>
                </a:solidFill>
              </a:rPr>
              <a:t>المستدامة</a:t>
            </a:r>
            <a:endParaRPr lang="en-US" sz="2400" dirty="0">
              <a:solidFill>
                <a:schemeClr val="tx1"/>
              </a:solidFill>
            </a:endParaRPr>
          </a:p>
        </p:txBody>
      </p:sp>
    </p:spTree>
    <p:extLst>
      <p:ext uri="{BB962C8B-B14F-4D97-AF65-F5344CB8AC3E}">
        <p14:creationId xmlns:p14="http://schemas.microsoft.com/office/powerpoint/2010/main" val="16679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الأمين العام للأمم المتحدة كوفي عنان (على اليمين) مع نيلسون مانديلا في مركز ساندتون للمؤتمرات أثناء القمة العالمية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767" y="-116378"/>
            <a:ext cx="14331142" cy="713232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37">
            <a:extLst>
              <a:ext uri="{FF2B5EF4-FFF2-40B4-BE49-F238E27FC236}">
                <a16:creationId xmlns:a16="http://schemas.microsoft.com/office/drawing/2014/main" xmlns="" id="{64FECD9D-67A0-40A6-A60B-A5B968BDBB63}"/>
              </a:ext>
            </a:extLst>
          </p:cNvPr>
          <p:cNvSpPr/>
          <p:nvPr/>
        </p:nvSpPr>
        <p:spPr>
          <a:xfrm>
            <a:off x="-631767" y="-665018"/>
            <a:ext cx="14480771" cy="8063345"/>
          </a:xfrm>
          <a:prstGeom prst="roundRect">
            <a:avLst>
              <a:gd name="adj" fmla="val 0"/>
            </a:avLst>
          </a:prstGeom>
          <a:gradFill flip="none" rotWithShape="1">
            <a:gsLst>
              <a:gs pos="49000">
                <a:srgbClr val="25C8D8">
                  <a:alpha val="81000"/>
                </a:srgbClr>
              </a:gs>
              <a:gs pos="100000">
                <a:srgbClr val="085169">
                  <a:alpha val="9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7" name="Diagramme 76"/>
          <p:cNvGraphicFramePr/>
          <p:nvPr>
            <p:extLst>
              <p:ext uri="{D42A27DB-BD31-4B8C-83A1-F6EECF244321}">
                <p14:modId xmlns:p14="http://schemas.microsoft.com/office/powerpoint/2010/main" val="48355174"/>
              </p:ext>
            </p:extLst>
          </p:nvPr>
        </p:nvGraphicFramePr>
        <p:xfrm>
          <a:off x="182890" y="719666"/>
          <a:ext cx="1195370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0" name="Rectangle: Rounded Corners 45">
            <a:extLst>
              <a:ext uri="{FF2B5EF4-FFF2-40B4-BE49-F238E27FC236}">
                <a16:creationId xmlns:a16="http://schemas.microsoft.com/office/drawing/2014/main" xmlns="" id="{B667D169-0E4E-434A-8068-F4500D98D095}"/>
              </a:ext>
            </a:extLst>
          </p:cNvPr>
          <p:cNvSpPr/>
          <p:nvPr/>
        </p:nvSpPr>
        <p:spPr>
          <a:xfrm>
            <a:off x="1662545" y="111273"/>
            <a:ext cx="9775971" cy="1401643"/>
          </a:xfrm>
          <a:prstGeom prst="roundRect">
            <a:avLst>
              <a:gd name="adj" fmla="val 23506"/>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DZ" sz="2400" dirty="0">
                <a:solidFill>
                  <a:schemeClr val="tx1"/>
                </a:solidFill>
              </a:rPr>
              <a:t>ركز المؤتمر على خمسة مسائل هي</a:t>
            </a:r>
            <a:r>
              <a:rPr lang="ar-DZ" sz="2400" dirty="0" smtClean="0">
                <a:solidFill>
                  <a:schemeClr val="tx1"/>
                </a:solidFill>
              </a:rPr>
              <a:t>:</a:t>
            </a:r>
          </a:p>
          <a:p>
            <a:pPr algn="ctr" rtl="1"/>
            <a:r>
              <a:rPr lang="ar-DZ" sz="2400" dirty="0" smtClean="0">
                <a:solidFill>
                  <a:schemeClr val="tx1"/>
                </a:solidFill>
              </a:rPr>
              <a:t>باعتبارها مجالات </a:t>
            </a:r>
            <a:r>
              <a:rPr lang="ar-DZ" sz="2400" dirty="0">
                <a:solidFill>
                  <a:schemeClr val="tx1"/>
                </a:solidFill>
              </a:rPr>
              <a:t>رئيسية ذات أولوية ينبغي دراستها في سياق السعي الحثيث إلى إيجاد سبل عيش أفضل والحفاظ على الموارد الطبيعية.</a:t>
            </a:r>
            <a:endParaRPr lang="en-US" sz="2400" dirty="0">
              <a:solidFill>
                <a:schemeClr val="tx1"/>
              </a:solidFill>
            </a:endParaRPr>
          </a:p>
        </p:txBody>
      </p:sp>
    </p:spTree>
    <p:extLst>
      <p:ext uri="{BB962C8B-B14F-4D97-AF65-F5344CB8AC3E}">
        <p14:creationId xmlns:p14="http://schemas.microsoft.com/office/powerpoint/2010/main" val="221121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fade">
                                      <p:cBhvr>
                                        <p:cTn id="14" dur="1000"/>
                                        <p:tgtEl>
                                          <p:spTgt spid="77"/>
                                        </p:tgtEl>
                                      </p:cBhvr>
                                    </p:animEffect>
                                    <p:anim calcmode="lin" valueType="num">
                                      <p:cBhvr>
                                        <p:cTn id="15" dur="1000" fill="hold"/>
                                        <p:tgtEl>
                                          <p:spTgt spid="77"/>
                                        </p:tgtEl>
                                        <p:attrNameLst>
                                          <p:attrName>ppt_x</p:attrName>
                                        </p:attrNameLst>
                                      </p:cBhvr>
                                      <p:tavLst>
                                        <p:tav tm="0">
                                          <p:val>
                                            <p:strVal val="#ppt_x"/>
                                          </p:val>
                                        </p:tav>
                                        <p:tav tm="100000">
                                          <p:val>
                                            <p:strVal val="#ppt_x"/>
                                          </p:val>
                                        </p:tav>
                                      </p:tavLst>
                                    </p:anim>
                                    <p:anim calcmode="lin" valueType="num">
                                      <p:cBhvr>
                                        <p:cTn id="16"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7" grpId="0">
        <p:bldAsOne/>
      </p:bldGraphic>
      <p:bldP spid="8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الأمين العام للأمم المتحدة كوفي عنان (على اليمين) مع نيلسون مانديلا في مركز ساندتون للمؤتمرات أثناء القمة العالمية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767" y="-116378"/>
            <a:ext cx="14331142" cy="713232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37">
            <a:extLst>
              <a:ext uri="{FF2B5EF4-FFF2-40B4-BE49-F238E27FC236}">
                <a16:creationId xmlns:a16="http://schemas.microsoft.com/office/drawing/2014/main" xmlns="" id="{64FECD9D-67A0-40A6-A60B-A5B968BDBB63}"/>
              </a:ext>
            </a:extLst>
          </p:cNvPr>
          <p:cNvSpPr/>
          <p:nvPr/>
        </p:nvSpPr>
        <p:spPr>
          <a:xfrm>
            <a:off x="-698267" y="-665018"/>
            <a:ext cx="14480771" cy="8063345"/>
          </a:xfrm>
          <a:prstGeom prst="roundRect">
            <a:avLst>
              <a:gd name="adj" fmla="val 0"/>
            </a:avLst>
          </a:prstGeom>
          <a:gradFill flip="none" rotWithShape="1">
            <a:gsLst>
              <a:gs pos="49000">
                <a:srgbClr val="25C8D8">
                  <a:alpha val="81000"/>
                </a:srgbClr>
              </a:gs>
              <a:gs pos="100000">
                <a:srgbClr val="085169">
                  <a:alpha val="9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4" name="Picture 4" descr="المنهج و التنمية المستدامة - تعليم جديد"/>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478522" y="1987779"/>
            <a:ext cx="7365076" cy="2857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Parallelogram 35">
            <a:extLst>
              <a:ext uri="{FF2B5EF4-FFF2-40B4-BE49-F238E27FC236}">
                <a16:creationId xmlns:a16="http://schemas.microsoft.com/office/drawing/2014/main" xmlns="" id="{EC9FF69C-85E5-4614-B637-D160BF23C33E}"/>
              </a:ext>
            </a:extLst>
          </p:cNvPr>
          <p:cNvSpPr/>
          <p:nvPr/>
        </p:nvSpPr>
        <p:spPr>
          <a:xfrm>
            <a:off x="3923616" y="1911981"/>
            <a:ext cx="4976553" cy="1147103"/>
          </a:xfrm>
          <a:prstGeom prst="parallelogram">
            <a:avLst/>
          </a:prstGeom>
          <a:ln w="28575"/>
        </p:spPr>
        <p:style>
          <a:lnRef idx="2">
            <a:schemeClr val="accent6"/>
          </a:lnRef>
          <a:fillRef idx="1">
            <a:schemeClr val="lt1"/>
          </a:fillRef>
          <a:effectRef idx="0">
            <a:schemeClr val="accent6"/>
          </a:effectRef>
          <a:fontRef idx="minor">
            <a:schemeClr val="dk1"/>
          </a:fontRef>
        </p:style>
        <p:txBody>
          <a:bodyPr rtlCol="0" anchor="t"/>
          <a:lstStyle/>
          <a:p>
            <a:pPr marL="285750" indent="-285750" algn="r" rtl="1">
              <a:buFont typeface="Wingdings" pitchFamily="2" charset="2"/>
              <a:buChar char="ü"/>
            </a:pPr>
            <a:r>
              <a:rPr lang="ar-DZ" sz="2000" dirty="0">
                <a:solidFill>
                  <a:schemeClr val="tx1"/>
                </a:solidFill>
              </a:rPr>
              <a:t>شهد مؤتمر </a:t>
            </a:r>
            <a:r>
              <a:rPr lang="ar-DZ" sz="2000" dirty="0" smtClean="0">
                <a:solidFill>
                  <a:schemeClr val="tx1"/>
                </a:solidFill>
              </a:rPr>
              <a:t>القمة </a:t>
            </a:r>
            <a:r>
              <a:rPr lang="ar-DZ" sz="2000" dirty="0">
                <a:solidFill>
                  <a:schemeClr val="tx1"/>
                </a:solidFill>
              </a:rPr>
              <a:t>تطورات هامة في مجال التنمية المستدامة. إليك أهم النتائج التي تم التوصل إليها: </a:t>
            </a:r>
            <a:endParaRPr lang="en-US" sz="2000" dirty="0">
              <a:solidFill>
                <a:schemeClr val="tx1"/>
              </a:solidFill>
            </a:endParaRPr>
          </a:p>
        </p:txBody>
      </p:sp>
      <p:sp>
        <p:nvSpPr>
          <p:cNvPr id="7" name="Freeform: Shape 47">
            <a:extLst>
              <a:ext uri="{FF2B5EF4-FFF2-40B4-BE49-F238E27FC236}">
                <a16:creationId xmlns:a16="http://schemas.microsoft.com/office/drawing/2014/main" xmlns="" id="{1C6DAC99-2CFF-41EB-9A18-454679524644}"/>
              </a:ext>
            </a:extLst>
          </p:cNvPr>
          <p:cNvSpPr/>
          <p:nvPr/>
        </p:nvSpPr>
        <p:spPr>
          <a:xfrm rot="5400000">
            <a:off x="9299387" y="2145927"/>
            <a:ext cx="594360" cy="594360"/>
          </a:xfrm>
          <a:custGeom>
            <a:avLst/>
            <a:gdLst>
              <a:gd name="connsiteX0" fmla="*/ 323374 w 822960"/>
              <a:gd name="connsiteY0" fmla="*/ 219075 h 822960"/>
              <a:gd name="connsiteX1" fmla="*/ 323374 w 822960"/>
              <a:gd name="connsiteY1" fmla="*/ 423863 h 822960"/>
              <a:gd name="connsiteX2" fmla="*/ 235268 w 822960"/>
              <a:gd name="connsiteY2" fmla="*/ 423863 h 822960"/>
              <a:gd name="connsiteX3" fmla="*/ 411481 w 822960"/>
              <a:gd name="connsiteY3" fmla="*/ 600075 h 822960"/>
              <a:gd name="connsiteX4" fmla="*/ 587693 w 822960"/>
              <a:gd name="connsiteY4" fmla="*/ 423863 h 822960"/>
              <a:gd name="connsiteX5" fmla="*/ 499587 w 822960"/>
              <a:gd name="connsiteY5" fmla="*/ 423863 h 822960"/>
              <a:gd name="connsiteX6" fmla="*/ 499587 w 822960"/>
              <a:gd name="connsiteY6" fmla="*/ 219075 h 822960"/>
              <a:gd name="connsiteX7" fmla="*/ 411480 w 822960"/>
              <a:gd name="connsiteY7" fmla="*/ 0 h 822960"/>
              <a:gd name="connsiteX8" fmla="*/ 822960 w 822960"/>
              <a:gd name="connsiteY8" fmla="*/ 411480 h 822960"/>
              <a:gd name="connsiteX9" fmla="*/ 411480 w 822960"/>
              <a:gd name="connsiteY9" fmla="*/ 822960 h 822960"/>
              <a:gd name="connsiteX10" fmla="*/ 0 w 822960"/>
              <a:gd name="connsiteY10" fmla="*/ 411480 h 822960"/>
              <a:gd name="connsiteX11" fmla="*/ 411480 w 822960"/>
              <a:gd name="connsiteY11"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960" h="822960">
                <a:moveTo>
                  <a:pt x="323374" y="219075"/>
                </a:moveTo>
                <a:lnTo>
                  <a:pt x="323374" y="423863"/>
                </a:lnTo>
                <a:lnTo>
                  <a:pt x="235268" y="423863"/>
                </a:lnTo>
                <a:lnTo>
                  <a:pt x="411481" y="600075"/>
                </a:lnTo>
                <a:lnTo>
                  <a:pt x="587693" y="423863"/>
                </a:lnTo>
                <a:lnTo>
                  <a:pt x="499587" y="423863"/>
                </a:lnTo>
                <a:lnTo>
                  <a:pt x="499587" y="219075"/>
                </a:lnTo>
                <a:close/>
                <a:moveTo>
                  <a:pt x="411480" y="0"/>
                </a:moveTo>
                <a:cubicBezTo>
                  <a:pt x="638734" y="0"/>
                  <a:pt x="822960" y="184226"/>
                  <a:pt x="822960" y="411480"/>
                </a:cubicBezTo>
                <a:cubicBezTo>
                  <a:pt x="822960" y="638734"/>
                  <a:pt x="638734" y="822960"/>
                  <a:pt x="411480" y="822960"/>
                </a:cubicBezTo>
                <a:cubicBezTo>
                  <a:pt x="184226" y="822960"/>
                  <a:pt x="0" y="638734"/>
                  <a:pt x="0" y="411480"/>
                </a:cubicBezTo>
                <a:cubicBezTo>
                  <a:pt x="0" y="184226"/>
                  <a:pt x="184226" y="0"/>
                  <a:pt x="4114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ectangle: Rounded Corners 45">
            <a:extLst>
              <a:ext uri="{FF2B5EF4-FFF2-40B4-BE49-F238E27FC236}">
                <a16:creationId xmlns:a16="http://schemas.microsoft.com/office/drawing/2014/main" xmlns="" id="{B667D169-0E4E-434A-8068-F4500D98D095}"/>
              </a:ext>
            </a:extLst>
          </p:cNvPr>
          <p:cNvSpPr/>
          <p:nvPr/>
        </p:nvSpPr>
        <p:spPr>
          <a:xfrm>
            <a:off x="6650187" y="149625"/>
            <a:ext cx="5259185" cy="648396"/>
          </a:xfrm>
          <a:prstGeom prst="roundRect">
            <a:avLst>
              <a:gd name="adj" fmla="val 23506"/>
            </a:avLst>
          </a:prstGeom>
          <a:solidFill>
            <a:srgbClr val="37BAC5">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400" dirty="0" smtClean="0">
                <a:solidFill>
                  <a:schemeClr val="tx1"/>
                </a:solidFill>
              </a:rPr>
              <a:t>اهم النتائج التي تم التوصل اليها </a:t>
            </a:r>
            <a:endParaRPr lang="en-US" sz="2400" dirty="0">
              <a:solidFill>
                <a:schemeClr val="tx1"/>
              </a:solidFill>
            </a:endParaRPr>
          </a:p>
        </p:txBody>
      </p:sp>
    </p:spTree>
    <p:extLst>
      <p:ext uri="{BB962C8B-B14F-4D97-AF65-F5344CB8AC3E}">
        <p14:creationId xmlns:p14="http://schemas.microsoft.com/office/powerpoint/2010/main" val="204666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الأمين العام للأمم المتحدة كوفي عنان (على اليمين) مع نيلسون مانديلا في مركز ساندتون للمؤتمرات أثناء القمة العالمية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767" y="-116378"/>
            <a:ext cx="14331142" cy="713232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37">
            <a:extLst>
              <a:ext uri="{FF2B5EF4-FFF2-40B4-BE49-F238E27FC236}">
                <a16:creationId xmlns:a16="http://schemas.microsoft.com/office/drawing/2014/main" xmlns="" id="{64FECD9D-67A0-40A6-A60B-A5B968BDBB63}"/>
              </a:ext>
            </a:extLst>
          </p:cNvPr>
          <p:cNvSpPr/>
          <p:nvPr/>
        </p:nvSpPr>
        <p:spPr>
          <a:xfrm>
            <a:off x="-698267" y="-665018"/>
            <a:ext cx="14480771" cy="8063345"/>
          </a:xfrm>
          <a:prstGeom prst="roundRect">
            <a:avLst>
              <a:gd name="adj" fmla="val 0"/>
            </a:avLst>
          </a:prstGeom>
          <a:gradFill flip="none" rotWithShape="1">
            <a:gsLst>
              <a:gs pos="49000">
                <a:srgbClr val="25C8D8">
                  <a:alpha val="81000"/>
                </a:srgbClr>
              </a:gs>
              <a:gs pos="100000">
                <a:srgbClr val="085169">
                  <a:alpha val="9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35">
            <a:extLst>
              <a:ext uri="{FF2B5EF4-FFF2-40B4-BE49-F238E27FC236}">
                <a16:creationId xmlns:a16="http://schemas.microsoft.com/office/drawing/2014/main" xmlns="" id="{EC9FF69C-85E5-4614-B637-D160BF23C33E}"/>
              </a:ext>
            </a:extLst>
          </p:cNvPr>
          <p:cNvSpPr/>
          <p:nvPr/>
        </p:nvSpPr>
        <p:spPr>
          <a:xfrm>
            <a:off x="2576923" y="773163"/>
            <a:ext cx="7730836" cy="1147103"/>
          </a:xfrm>
          <a:prstGeom prst="parallelogram">
            <a:avLst/>
          </a:prstGeom>
          <a:ln w="28575"/>
        </p:spPr>
        <p:style>
          <a:lnRef idx="2">
            <a:schemeClr val="accent6"/>
          </a:lnRef>
          <a:fillRef idx="1">
            <a:schemeClr val="lt1"/>
          </a:fillRef>
          <a:effectRef idx="0">
            <a:schemeClr val="accent6"/>
          </a:effectRef>
          <a:fontRef idx="minor">
            <a:schemeClr val="dk1"/>
          </a:fontRef>
        </p:style>
        <p:txBody>
          <a:bodyPr rtlCol="0" anchor="t"/>
          <a:lstStyle/>
          <a:p>
            <a:pPr marL="285750" indent="-285750" algn="r" rtl="1">
              <a:buFont typeface="Wingdings" pitchFamily="2" charset="2"/>
              <a:buChar char="ü"/>
            </a:pPr>
            <a:r>
              <a:rPr lang="ar-DZ" sz="2000" b="1" dirty="0"/>
              <a:t>تم إصدار إعلان سياسي </a:t>
            </a:r>
            <a:r>
              <a:rPr lang="ar-DZ" sz="2000" dirty="0"/>
              <a:t>أكد من جديد على التزام الدول بتحقيق التنمية المستدامة، والتي تشمل الأبعاد الاقتصادية والاجتماعية والبيئية.</a:t>
            </a:r>
            <a:endParaRPr lang="en-US" sz="2000" dirty="0">
              <a:solidFill>
                <a:schemeClr val="tx1"/>
              </a:solidFill>
            </a:endParaRPr>
          </a:p>
        </p:txBody>
      </p:sp>
      <p:sp>
        <p:nvSpPr>
          <p:cNvPr id="13" name="Parallelogram 35">
            <a:extLst>
              <a:ext uri="{FF2B5EF4-FFF2-40B4-BE49-F238E27FC236}">
                <a16:creationId xmlns:a16="http://schemas.microsoft.com/office/drawing/2014/main" xmlns="" id="{EC9FF69C-85E5-4614-B637-D160BF23C33E}"/>
              </a:ext>
            </a:extLst>
          </p:cNvPr>
          <p:cNvSpPr/>
          <p:nvPr/>
        </p:nvSpPr>
        <p:spPr>
          <a:xfrm>
            <a:off x="2394065" y="2538232"/>
            <a:ext cx="7866612" cy="1468503"/>
          </a:xfrm>
          <a:prstGeom prst="parallelogram">
            <a:avLst/>
          </a:prstGeom>
          <a:ln w="28575"/>
        </p:spPr>
        <p:style>
          <a:lnRef idx="2">
            <a:schemeClr val="accent6"/>
          </a:lnRef>
          <a:fillRef idx="1">
            <a:schemeClr val="lt1"/>
          </a:fillRef>
          <a:effectRef idx="0">
            <a:schemeClr val="accent6"/>
          </a:effectRef>
          <a:fontRef idx="minor">
            <a:schemeClr val="dk1"/>
          </a:fontRef>
        </p:style>
        <p:txBody>
          <a:bodyPr rtlCol="0" anchor="t"/>
          <a:lstStyle/>
          <a:p>
            <a:pPr marL="285750" indent="-285750" algn="r" rtl="1">
              <a:buFont typeface="Wingdings" pitchFamily="2" charset="2"/>
              <a:buChar char="ü"/>
            </a:pPr>
            <a:r>
              <a:rPr lang="ar-DZ" sz="2000" b="1" dirty="0"/>
              <a:t>خطة تنفيذ شاملة:</a:t>
            </a:r>
            <a:r>
              <a:rPr lang="ar-DZ" sz="2000" dirty="0"/>
              <a:t> تم وضع خطة عمل مفصلة تضمنت أهدافًا محددة وجداول زمنية لتنفيذ قرارات المؤتمر. شملت هذه الأهداف</a:t>
            </a:r>
            <a:r>
              <a:rPr lang="ar-DZ" sz="2000" dirty="0" smtClean="0"/>
              <a:t>:</a:t>
            </a:r>
          </a:p>
          <a:p>
            <a:pPr marL="285750" indent="-285750" algn="r" rtl="1">
              <a:buFont typeface="Wingdings" pitchFamily="2" charset="2"/>
              <a:buChar char="ü"/>
            </a:pPr>
            <a:r>
              <a:rPr lang="ar-DZ" sz="2000" dirty="0" smtClean="0"/>
              <a:t>مكافحة الفقر , الحفاظ على البيئة , تعزيز التنمية المستدامة , التغير المناخي , الطاقة المتجددة </a:t>
            </a:r>
          </a:p>
          <a:p>
            <a:pPr algn="r" rtl="1"/>
            <a:endParaRPr lang="en-US" sz="2000" dirty="0">
              <a:solidFill>
                <a:schemeClr val="tx1"/>
              </a:solidFill>
            </a:endParaRPr>
          </a:p>
        </p:txBody>
      </p:sp>
      <p:sp>
        <p:nvSpPr>
          <p:cNvPr id="15" name="Freeform: Shape 47">
            <a:extLst>
              <a:ext uri="{FF2B5EF4-FFF2-40B4-BE49-F238E27FC236}">
                <a16:creationId xmlns:a16="http://schemas.microsoft.com/office/drawing/2014/main" xmlns="" id="{1C6DAC99-2CFF-41EB-9A18-454679524644}"/>
              </a:ext>
            </a:extLst>
          </p:cNvPr>
          <p:cNvSpPr/>
          <p:nvPr/>
        </p:nvSpPr>
        <p:spPr>
          <a:xfrm rot="5400000">
            <a:off x="10458996" y="1280044"/>
            <a:ext cx="594360" cy="594360"/>
          </a:xfrm>
          <a:custGeom>
            <a:avLst/>
            <a:gdLst>
              <a:gd name="connsiteX0" fmla="*/ 323374 w 822960"/>
              <a:gd name="connsiteY0" fmla="*/ 219075 h 822960"/>
              <a:gd name="connsiteX1" fmla="*/ 323374 w 822960"/>
              <a:gd name="connsiteY1" fmla="*/ 423863 h 822960"/>
              <a:gd name="connsiteX2" fmla="*/ 235268 w 822960"/>
              <a:gd name="connsiteY2" fmla="*/ 423863 h 822960"/>
              <a:gd name="connsiteX3" fmla="*/ 411481 w 822960"/>
              <a:gd name="connsiteY3" fmla="*/ 600075 h 822960"/>
              <a:gd name="connsiteX4" fmla="*/ 587693 w 822960"/>
              <a:gd name="connsiteY4" fmla="*/ 423863 h 822960"/>
              <a:gd name="connsiteX5" fmla="*/ 499587 w 822960"/>
              <a:gd name="connsiteY5" fmla="*/ 423863 h 822960"/>
              <a:gd name="connsiteX6" fmla="*/ 499587 w 822960"/>
              <a:gd name="connsiteY6" fmla="*/ 219075 h 822960"/>
              <a:gd name="connsiteX7" fmla="*/ 411480 w 822960"/>
              <a:gd name="connsiteY7" fmla="*/ 0 h 822960"/>
              <a:gd name="connsiteX8" fmla="*/ 822960 w 822960"/>
              <a:gd name="connsiteY8" fmla="*/ 411480 h 822960"/>
              <a:gd name="connsiteX9" fmla="*/ 411480 w 822960"/>
              <a:gd name="connsiteY9" fmla="*/ 822960 h 822960"/>
              <a:gd name="connsiteX10" fmla="*/ 0 w 822960"/>
              <a:gd name="connsiteY10" fmla="*/ 411480 h 822960"/>
              <a:gd name="connsiteX11" fmla="*/ 411480 w 822960"/>
              <a:gd name="connsiteY11"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960" h="822960">
                <a:moveTo>
                  <a:pt x="323374" y="219075"/>
                </a:moveTo>
                <a:lnTo>
                  <a:pt x="323374" y="423863"/>
                </a:lnTo>
                <a:lnTo>
                  <a:pt x="235268" y="423863"/>
                </a:lnTo>
                <a:lnTo>
                  <a:pt x="411481" y="600075"/>
                </a:lnTo>
                <a:lnTo>
                  <a:pt x="587693" y="423863"/>
                </a:lnTo>
                <a:lnTo>
                  <a:pt x="499587" y="423863"/>
                </a:lnTo>
                <a:lnTo>
                  <a:pt x="499587" y="219075"/>
                </a:lnTo>
                <a:close/>
                <a:moveTo>
                  <a:pt x="411480" y="0"/>
                </a:moveTo>
                <a:cubicBezTo>
                  <a:pt x="638734" y="0"/>
                  <a:pt x="822960" y="184226"/>
                  <a:pt x="822960" y="411480"/>
                </a:cubicBezTo>
                <a:cubicBezTo>
                  <a:pt x="822960" y="638734"/>
                  <a:pt x="638734" y="822960"/>
                  <a:pt x="411480" y="822960"/>
                </a:cubicBezTo>
                <a:cubicBezTo>
                  <a:pt x="184226" y="822960"/>
                  <a:pt x="0" y="638734"/>
                  <a:pt x="0" y="411480"/>
                </a:cubicBezTo>
                <a:cubicBezTo>
                  <a:pt x="0" y="184226"/>
                  <a:pt x="184226" y="0"/>
                  <a:pt x="4114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47">
            <a:extLst>
              <a:ext uri="{FF2B5EF4-FFF2-40B4-BE49-F238E27FC236}">
                <a16:creationId xmlns:a16="http://schemas.microsoft.com/office/drawing/2014/main" xmlns="" id="{1C6DAC99-2CFF-41EB-9A18-454679524644}"/>
              </a:ext>
            </a:extLst>
          </p:cNvPr>
          <p:cNvSpPr/>
          <p:nvPr/>
        </p:nvSpPr>
        <p:spPr>
          <a:xfrm rot="5400000">
            <a:off x="10522958" y="3045087"/>
            <a:ext cx="594360" cy="594360"/>
          </a:xfrm>
          <a:custGeom>
            <a:avLst/>
            <a:gdLst>
              <a:gd name="connsiteX0" fmla="*/ 323374 w 822960"/>
              <a:gd name="connsiteY0" fmla="*/ 219075 h 822960"/>
              <a:gd name="connsiteX1" fmla="*/ 323374 w 822960"/>
              <a:gd name="connsiteY1" fmla="*/ 423863 h 822960"/>
              <a:gd name="connsiteX2" fmla="*/ 235268 w 822960"/>
              <a:gd name="connsiteY2" fmla="*/ 423863 h 822960"/>
              <a:gd name="connsiteX3" fmla="*/ 411481 w 822960"/>
              <a:gd name="connsiteY3" fmla="*/ 600075 h 822960"/>
              <a:gd name="connsiteX4" fmla="*/ 587693 w 822960"/>
              <a:gd name="connsiteY4" fmla="*/ 423863 h 822960"/>
              <a:gd name="connsiteX5" fmla="*/ 499587 w 822960"/>
              <a:gd name="connsiteY5" fmla="*/ 423863 h 822960"/>
              <a:gd name="connsiteX6" fmla="*/ 499587 w 822960"/>
              <a:gd name="connsiteY6" fmla="*/ 219075 h 822960"/>
              <a:gd name="connsiteX7" fmla="*/ 411480 w 822960"/>
              <a:gd name="connsiteY7" fmla="*/ 0 h 822960"/>
              <a:gd name="connsiteX8" fmla="*/ 822960 w 822960"/>
              <a:gd name="connsiteY8" fmla="*/ 411480 h 822960"/>
              <a:gd name="connsiteX9" fmla="*/ 411480 w 822960"/>
              <a:gd name="connsiteY9" fmla="*/ 822960 h 822960"/>
              <a:gd name="connsiteX10" fmla="*/ 0 w 822960"/>
              <a:gd name="connsiteY10" fmla="*/ 411480 h 822960"/>
              <a:gd name="connsiteX11" fmla="*/ 411480 w 822960"/>
              <a:gd name="connsiteY11"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960" h="822960">
                <a:moveTo>
                  <a:pt x="323374" y="219075"/>
                </a:moveTo>
                <a:lnTo>
                  <a:pt x="323374" y="423863"/>
                </a:lnTo>
                <a:lnTo>
                  <a:pt x="235268" y="423863"/>
                </a:lnTo>
                <a:lnTo>
                  <a:pt x="411481" y="600075"/>
                </a:lnTo>
                <a:lnTo>
                  <a:pt x="587693" y="423863"/>
                </a:lnTo>
                <a:lnTo>
                  <a:pt x="499587" y="423863"/>
                </a:lnTo>
                <a:lnTo>
                  <a:pt x="499587" y="219075"/>
                </a:lnTo>
                <a:close/>
                <a:moveTo>
                  <a:pt x="411480" y="0"/>
                </a:moveTo>
                <a:cubicBezTo>
                  <a:pt x="638734" y="0"/>
                  <a:pt x="822960" y="184226"/>
                  <a:pt x="822960" y="411480"/>
                </a:cubicBezTo>
                <a:cubicBezTo>
                  <a:pt x="822960" y="638734"/>
                  <a:pt x="638734" y="822960"/>
                  <a:pt x="411480" y="822960"/>
                </a:cubicBezTo>
                <a:cubicBezTo>
                  <a:pt x="184226" y="822960"/>
                  <a:pt x="0" y="638734"/>
                  <a:pt x="0" y="411480"/>
                </a:cubicBezTo>
                <a:cubicBezTo>
                  <a:pt x="0" y="184226"/>
                  <a:pt x="184226" y="0"/>
                  <a:pt x="4114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Parallelogram 35">
            <a:extLst>
              <a:ext uri="{FF2B5EF4-FFF2-40B4-BE49-F238E27FC236}">
                <a16:creationId xmlns:a16="http://schemas.microsoft.com/office/drawing/2014/main" xmlns="" id="{EC9FF69C-85E5-4614-B637-D160BF23C33E}"/>
              </a:ext>
            </a:extLst>
          </p:cNvPr>
          <p:cNvSpPr/>
          <p:nvPr/>
        </p:nvSpPr>
        <p:spPr>
          <a:xfrm>
            <a:off x="2541145" y="4799296"/>
            <a:ext cx="7730836" cy="1435249"/>
          </a:xfrm>
          <a:prstGeom prst="parallelogram">
            <a:avLst/>
          </a:prstGeom>
          <a:ln w="28575"/>
        </p:spPr>
        <p:style>
          <a:lnRef idx="2">
            <a:schemeClr val="accent6"/>
          </a:lnRef>
          <a:fillRef idx="1">
            <a:schemeClr val="lt1"/>
          </a:fillRef>
          <a:effectRef idx="0">
            <a:schemeClr val="accent6"/>
          </a:effectRef>
          <a:fontRef idx="minor">
            <a:schemeClr val="dk1"/>
          </a:fontRef>
        </p:style>
        <p:txBody>
          <a:bodyPr rtlCol="0" anchor="t"/>
          <a:lstStyle/>
          <a:p>
            <a:pPr marL="285750" indent="-285750" algn="r" rtl="1">
              <a:buFont typeface="Wingdings" pitchFamily="2" charset="2"/>
              <a:buChar char="ü"/>
            </a:pPr>
            <a:r>
              <a:rPr lang="ar-DZ" sz="2000" b="1" dirty="0"/>
              <a:t>الشراكات العالمية:</a:t>
            </a:r>
            <a:r>
              <a:rPr lang="ar-DZ" sz="2000" dirty="0"/>
              <a:t> أكد المؤتمر على أهمية الشراكات العالمية بين الحكومات والمنظمات الدولية والقطاع </a:t>
            </a:r>
            <a:r>
              <a:rPr lang="ar-DZ" sz="2000" dirty="0" smtClean="0"/>
              <a:t>الخاص </a:t>
            </a:r>
            <a:r>
              <a:rPr lang="ar-DZ" sz="2000" dirty="0"/>
              <a:t>لتنفيذ خطة العمل</a:t>
            </a:r>
            <a:r>
              <a:rPr lang="ar-DZ" sz="2000" dirty="0" smtClean="0"/>
              <a:t>.</a:t>
            </a:r>
          </a:p>
          <a:p>
            <a:pPr marL="285750" indent="-285750" algn="r" rtl="1">
              <a:buFont typeface="Wingdings" pitchFamily="2" charset="2"/>
              <a:buChar char="ü"/>
            </a:pPr>
            <a:r>
              <a:rPr lang="ar-DZ" sz="2000" b="1" dirty="0"/>
              <a:t>تمويل التنمية المستدامة:</a:t>
            </a:r>
            <a:r>
              <a:rPr lang="ar-DZ" sz="2000" dirty="0"/>
              <a:t> تم التأكيد على ضرورة زيادة التمويل المخصص للتنمية المستدامة في البلدان النامية،</a:t>
            </a:r>
            <a:endParaRPr lang="en-US" sz="2000" dirty="0">
              <a:solidFill>
                <a:schemeClr val="tx1"/>
              </a:solidFill>
            </a:endParaRPr>
          </a:p>
        </p:txBody>
      </p:sp>
      <p:sp>
        <p:nvSpPr>
          <p:cNvPr id="21" name="Freeform: Shape 47">
            <a:extLst>
              <a:ext uri="{FF2B5EF4-FFF2-40B4-BE49-F238E27FC236}">
                <a16:creationId xmlns:a16="http://schemas.microsoft.com/office/drawing/2014/main" xmlns="" id="{1C6DAC99-2CFF-41EB-9A18-454679524644}"/>
              </a:ext>
            </a:extLst>
          </p:cNvPr>
          <p:cNvSpPr/>
          <p:nvPr/>
        </p:nvSpPr>
        <p:spPr>
          <a:xfrm rot="5400000">
            <a:off x="10565650" y="5075667"/>
            <a:ext cx="594360" cy="594360"/>
          </a:xfrm>
          <a:custGeom>
            <a:avLst/>
            <a:gdLst>
              <a:gd name="connsiteX0" fmla="*/ 323374 w 822960"/>
              <a:gd name="connsiteY0" fmla="*/ 219075 h 822960"/>
              <a:gd name="connsiteX1" fmla="*/ 323374 w 822960"/>
              <a:gd name="connsiteY1" fmla="*/ 423863 h 822960"/>
              <a:gd name="connsiteX2" fmla="*/ 235268 w 822960"/>
              <a:gd name="connsiteY2" fmla="*/ 423863 h 822960"/>
              <a:gd name="connsiteX3" fmla="*/ 411481 w 822960"/>
              <a:gd name="connsiteY3" fmla="*/ 600075 h 822960"/>
              <a:gd name="connsiteX4" fmla="*/ 587693 w 822960"/>
              <a:gd name="connsiteY4" fmla="*/ 423863 h 822960"/>
              <a:gd name="connsiteX5" fmla="*/ 499587 w 822960"/>
              <a:gd name="connsiteY5" fmla="*/ 423863 h 822960"/>
              <a:gd name="connsiteX6" fmla="*/ 499587 w 822960"/>
              <a:gd name="connsiteY6" fmla="*/ 219075 h 822960"/>
              <a:gd name="connsiteX7" fmla="*/ 411480 w 822960"/>
              <a:gd name="connsiteY7" fmla="*/ 0 h 822960"/>
              <a:gd name="connsiteX8" fmla="*/ 822960 w 822960"/>
              <a:gd name="connsiteY8" fmla="*/ 411480 h 822960"/>
              <a:gd name="connsiteX9" fmla="*/ 411480 w 822960"/>
              <a:gd name="connsiteY9" fmla="*/ 822960 h 822960"/>
              <a:gd name="connsiteX10" fmla="*/ 0 w 822960"/>
              <a:gd name="connsiteY10" fmla="*/ 411480 h 822960"/>
              <a:gd name="connsiteX11" fmla="*/ 411480 w 822960"/>
              <a:gd name="connsiteY11"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960" h="822960">
                <a:moveTo>
                  <a:pt x="323374" y="219075"/>
                </a:moveTo>
                <a:lnTo>
                  <a:pt x="323374" y="423863"/>
                </a:lnTo>
                <a:lnTo>
                  <a:pt x="235268" y="423863"/>
                </a:lnTo>
                <a:lnTo>
                  <a:pt x="411481" y="600075"/>
                </a:lnTo>
                <a:lnTo>
                  <a:pt x="587693" y="423863"/>
                </a:lnTo>
                <a:lnTo>
                  <a:pt x="499587" y="423863"/>
                </a:lnTo>
                <a:lnTo>
                  <a:pt x="499587" y="219075"/>
                </a:lnTo>
                <a:close/>
                <a:moveTo>
                  <a:pt x="411480" y="0"/>
                </a:moveTo>
                <a:cubicBezTo>
                  <a:pt x="638734" y="0"/>
                  <a:pt x="822960" y="184226"/>
                  <a:pt x="822960" y="411480"/>
                </a:cubicBezTo>
                <a:cubicBezTo>
                  <a:pt x="822960" y="638734"/>
                  <a:pt x="638734" y="822960"/>
                  <a:pt x="411480" y="822960"/>
                </a:cubicBezTo>
                <a:cubicBezTo>
                  <a:pt x="184226" y="822960"/>
                  <a:pt x="0" y="638734"/>
                  <a:pt x="0" y="411480"/>
                </a:cubicBezTo>
                <a:cubicBezTo>
                  <a:pt x="0" y="184226"/>
                  <a:pt x="184226" y="0"/>
                  <a:pt x="4114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4" descr="المنهج و التنمية المستدامة - تعليم جديد"/>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69178" y="2021033"/>
            <a:ext cx="7132323" cy="2857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05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89367"/>
            <a:ext cx="12192000" cy="1114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5">
            <a:extLst>
              <a:ext uri="{FF2B5EF4-FFF2-40B4-BE49-F238E27FC236}">
                <a16:creationId xmlns:a16="http://schemas.microsoft.com/office/drawing/2014/main" xmlns="" id="{B667D169-0E4E-434A-8068-F4500D98D095}"/>
              </a:ext>
            </a:extLst>
          </p:cNvPr>
          <p:cNvSpPr/>
          <p:nvPr/>
        </p:nvSpPr>
        <p:spPr>
          <a:xfrm>
            <a:off x="2261061" y="3103856"/>
            <a:ext cx="8063549" cy="603622"/>
          </a:xfrm>
          <a:prstGeom prst="roundRect">
            <a:avLst>
              <a:gd name="adj" fmla="val 23506"/>
            </a:avLst>
          </a:prstGeom>
          <a:solidFill>
            <a:schemeClr val="accent5">
              <a:lumMod val="40000"/>
              <a:lumOff val="6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400" dirty="0">
                <a:solidFill>
                  <a:schemeClr val="tx1"/>
                </a:solidFill>
              </a:rPr>
              <a:t>مشروع تركيا العالمي "صفر نفايات"</a:t>
            </a:r>
            <a:endParaRPr lang="en-US" sz="2400" dirty="0">
              <a:solidFill>
                <a:schemeClr val="tx1"/>
              </a:solidFill>
            </a:endParaRPr>
          </a:p>
        </p:txBody>
      </p:sp>
    </p:spTree>
    <p:extLst>
      <p:ext uri="{BB962C8B-B14F-4D97-AF65-F5344CB8AC3E}">
        <p14:creationId xmlns:p14="http://schemas.microsoft.com/office/powerpoint/2010/main" val="26388861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91"/>
            <a:ext cx="5597504" cy="6831010"/>
          </a:xfrm>
          <a:prstGeom prst="rect">
            <a:avLst/>
          </a:prstGeom>
        </p:spPr>
      </p:pic>
      <p:sp>
        <p:nvSpPr>
          <p:cNvPr id="5" name="文本框 4"/>
          <p:cNvSpPr txBox="1"/>
          <p:nvPr/>
        </p:nvSpPr>
        <p:spPr>
          <a:xfrm>
            <a:off x="5867636" y="1381036"/>
            <a:ext cx="2943895" cy="769441"/>
          </a:xfrm>
          <a:prstGeom prst="rect">
            <a:avLst/>
          </a:prstGeom>
          <a:noFill/>
        </p:spPr>
        <p:txBody>
          <a:bodyPr wrap="square" rtlCol="0">
            <a:spAutoFit/>
          </a:bodyPr>
          <a:lstStyle/>
          <a:p>
            <a:pPr algn="ctr" rtl="1"/>
            <a:r>
              <a:rPr lang="ar-DZ" altLang="zh-CN" sz="4400" spc="300" dirty="0" smtClean="0">
                <a:solidFill>
                  <a:srgbClr val="2070A1"/>
                </a:solidFill>
                <a:cs typeface="+mn-ea"/>
                <a:sym typeface="+mn-lt"/>
              </a:rPr>
              <a:t>خطة البحث</a:t>
            </a:r>
            <a:endParaRPr lang="zh-CN" altLang="en-US" sz="4400" spc="300" dirty="0">
              <a:solidFill>
                <a:srgbClr val="2070A1"/>
              </a:solidFill>
              <a:cs typeface="+mn-ea"/>
              <a:sym typeface="+mn-lt"/>
            </a:endParaRPr>
          </a:p>
        </p:txBody>
      </p:sp>
      <p:cxnSp>
        <p:nvCxnSpPr>
          <p:cNvPr id="9" name="直接连接符 8"/>
          <p:cNvCxnSpPr/>
          <p:nvPr/>
        </p:nvCxnSpPr>
        <p:spPr>
          <a:xfrm>
            <a:off x="6096000" y="2243328"/>
            <a:ext cx="2487168" cy="0"/>
          </a:xfrm>
          <a:prstGeom prst="line">
            <a:avLst/>
          </a:prstGeom>
          <a:ln w="25400">
            <a:solidFill>
              <a:srgbClr val="34B2E4"/>
            </a:solidFill>
          </a:ln>
        </p:spPr>
        <p:style>
          <a:lnRef idx="1">
            <a:schemeClr val="accent1"/>
          </a:lnRef>
          <a:fillRef idx="0">
            <a:schemeClr val="accent1"/>
          </a:fillRef>
          <a:effectRef idx="0">
            <a:schemeClr val="accent1"/>
          </a:effectRef>
          <a:fontRef idx="minor">
            <a:schemeClr val="tx1"/>
          </a:fontRef>
        </p:style>
      </p:cxnSp>
      <p:sp>
        <p:nvSpPr>
          <p:cNvPr id="10" name="圆角矩形 9"/>
          <p:cNvSpPr/>
          <p:nvPr/>
        </p:nvSpPr>
        <p:spPr>
          <a:xfrm rot="2700000">
            <a:off x="10787656" y="156231"/>
            <a:ext cx="754354" cy="754354"/>
          </a:xfrm>
          <a:prstGeom prst="roundRect">
            <a:avLst>
              <a:gd name="adj" fmla="val 6887"/>
            </a:avLst>
          </a:prstGeom>
          <a:solidFill>
            <a:schemeClr val="bg1"/>
          </a:solidFill>
          <a:ln w="12700">
            <a:noFill/>
          </a:ln>
          <a:effectLst>
            <a:innerShdw blurRad="190500" dist="50800" dir="135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1" name="组合 10"/>
          <p:cNvGrpSpPr/>
          <p:nvPr/>
        </p:nvGrpSpPr>
        <p:grpSpPr>
          <a:xfrm>
            <a:off x="10823156" y="563905"/>
            <a:ext cx="683354" cy="683354"/>
            <a:chOff x="3700441" y="1274408"/>
            <a:chExt cx="1646508" cy="1646508"/>
          </a:xfrm>
        </p:grpSpPr>
        <p:sp>
          <p:nvSpPr>
            <p:cNvPr id="12" name="圆角矩形 11"/>
            <p:cNvSpPr/>
            <p:nvPr/>
          </p:nvSpPr>
          <p:spPr>
            <a:xfrm rot="2700000">
              <a:off x="3700441" y="1274408"/>
              <a:ext cx="1646508" cy="1646508"/>
            </a:xfrm>
            <a:prstGeom prst="roundRect">
              <a:avLst>
                <a:gd name="adj" fmla="val 6887"/>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圆角矩形 12"/>
            <p:cNvSpPr/>
            <p:nvPr/>
          </p:nvSpPr>
          <p:spPr>
            <a:xfrm rot="2700000">
              <a:off x="3794878" y="1368844"/>
              <a:ext cx="1457637" cy="1457637"/>
            </a:xfrm>
            <a:prstGeom prst="roundRect">
              <a:avLst>
                <a:gd name="adj" fmla="val 6887"/>
              </a:avLst>
            </a:prstGeom>
            <a:solidFill>
              <a:schemeClr val="bg1"/>
            </a:solidFill>
            <a:ln w="12700">
              <a:noFill/>
            </a:ln>
            <a:effectLst>
              <a:innerShdw blurRad="190500" dist="508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4" name="组合 13"/>
          <p:cNvGrpSpPr/>
          <p:nvPr/>
        </p:nvGrpSpPr>
        <p:grpSpPr>
          <a:xfrm>
            <a:off x="10854928" y="1231773"/>
            <a:ext cx="619809" cy="619809"/>
            <a:chOff x="3700441" y="1274408"/>
            <a:chExt cx="1646508" cy="1646508"/>
          </a:xfrm>
        </p:grpSpPr>
        <p:sp>
          <p:nvSpPr>
            <p:cNvPr id="15" name="圆角矩形 14"/>
            <p:cNvSpPr/>
            <p:nvPr/>
          </p:nvSpPr>
          <p:spPr>
            <a:xfrm rot="2700000">
              <a:off x="3700441" y="1274408"/>
              <a:ext cx="1646508" cy="1646508"/>
            </a:xfrm>
            <a:prstGeom prst="roundRect">
              <a:avLst>
                <a:gd name="adj" fmla="val 6887"/>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圆角矩形 15"/>
            <p:cNvSpPr/>
            <p:nvPr/>
          </p:nvSpPr>
          <p:spPr>
            <a:xfrm rot="2700000">
              <a:off x="3794878" y="1368844"/>
              <a:ext cx="1457637" cy="1457637"/>
            </a:xfrm>
            <a:prstGeom prst="roundRect">
              <a:avLst>
                <a:gd name="adj" fmla="val 6887"/>
              </a:avLst>
            </a:prstGeom>
            <a:solidFill>
              <a:schemeClr val="bg1"/>
            </a:solidFill>
            <a:ln w="12700">
              <a:noFill/>
            </a:ln>
            <a:effectLst>
              <a:innerShdw blurRad="190500" dist="508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 name="文本框 1"/>
          <p:cNvSpPr txBox="1"/>
          <p:nvPr/>
        </p:nvSpPr>
        <p:spPr>
          <a:xfrm>
            <a:off x="3790765" y="239697"/>
            <a:ext cx="3258105" cy="381740"/>
          </a:xfrm>
          <a:prstGeom prst="rect">
            <a:avLst/>
          </a:prstGeom>
          <a:noFill/>
        </p:spPr>
        <p:txBody>
          <a:bodyPr wrap="square" rtlCol="0">
            <a:spAutoFit/>
          </a:bodyPr>
          <a:lstStyle/>
          <a:p>
            <a:r>
              <a:rPr lang="en-US" altLang="zh-CN" dirty="0">
                <a:solidFill>
                  <a:srgbClr val="FFFFFF"/>
                </a:solidFill>
              </a:rPr>
              <a:t>https://www.ypppt.com/</a:t>
            </a:r>
            <a:endParaRPr lang="zh-CN" altLang="en-US" dirty="0">
              <a:solidFill>
                <a:srgbClr val="FFFFFF"/>
              </a:solidFill>
            </a:endParaRPr>
          </a:p>
        </p:txBody>
      </p:sp>
      <p:sp>
        <p:nvSpPr>
          <p:cNvPr id="3" name="ZoneTexte 2"/>
          <p:cNvSpPr txBox="1"/>
          <p:nvPr/>
        </p:nvSpPr>
        <p:spPr>
          <a:xfrm>
            <a:off x="5270269" y="2593571"/>
            <a:ext cx="6427973" cy="563231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marL="457200" indent="-457200" algn="r" rtl="1">
              <a:buFont typeface="+mj-lt"/>
              <a:buAutoNum type="arabicPeriod"/>
            </a:pPr>
            <a:r>
              <a:rPr lang="ar-DZ" sz="2400" dirty="0" smtClean="0"/>
              <a:t>مقدمة</a:t>
            </a:r>
          </a:p>
          <a:p>
            <a:pPr marL="457200" indent="-457200" algn="r" rtl="1">
              <a:buFont typeface="+mj-lt"/>
              <a:buAutoNum type="arabicPeriod"/>
            </a:pPr>
            <a:r>
              <a:rPr lang="ar-DZ" sz="2400" dirty="0"/>
              <a:t>صالونات </a:t>
            </a:r>
            <a:r>
              <a:rPr lang="ar-DZ" sz="2400" dirty="0" smtClean="0"/>
              <a:t>بريطانيا</a:t>
            </a:r>
          </a:p>
          <a:p>
            <a:pPr marL="457200" indent="-457200" algn="r" rtl="1">
              <a:buFont typeface="+mj-lt"/>
              <a:buAutoNum type="arabicPeriod"/>
            </a:pPr>
            <a:r>
              <a:rPr lang="ar-DZ" sz="2400" dirty="0"/>
              <a:t>مؤتمر الامم المتحدة المعني بالبيئة والتنمية المستدامة , ريو دي جانيرو</a:t>
            </a:r>
            <a:r>
              <a:rPr lang="ar-DZ" sz="2400" dirty="0" smtClean="0"/>
              <a:t> </a:t>
            </a:r>
          </a:p>
          <a:p>
            <a:pPr marL="457200" indent="-457200" algn="r" rtl="1">
              <a:buFont typeface="+mj-lt"/>
              <a:buAutoNum type="arabicPeriod"/>
            </a:pPr>
            <a:r>
              <a:rPr lang="ar-DZ" sz="2400" dirty="0"/>
              <a:t>الزراعة المستدامة في </a:t>
            </a:r>
            <a:r>
              <a:rPr lang="ar-DZ" sz="2400" dirty="0" smtClean="0"/>
              <a:t>فنزويلا</a:t>
            </a:r>
          </a:p>
          <a:p>
            <a:pPr marL="457200" indent="-457200" algn="r" rtl="1">
              <a:buFont typeface="+mj-lt"/>
              <a:buAutoNum type="arabicPeriod"/>
            </a:pPr>
            <a:r>
              <a:rPr lang="ar-DZ" sz="2400" dirty="0"/>
              <a:t>مؤتمر القمة العالمي للتنمية </a:t>
            </a:r>
            <a:r>
              <a:rPr lang="ar-DZ" sz="2400" dirty="0" smtClean="0"/>
              <a:t>المستدامة </a:t>
            </a:r>
            <a:r>
              <a:rPr lang="ar-DZ" sz="2400" b="1" dirty="0"/>
              <a:t> </a:t>
            </a:r>
            <a:r>
              <a:rPr lang="ar-DZ" sz="2400" dirty="0"/>
              <a:t>جوهانسبرغ ، جنوب </a:t>
            </a:r>
            <a:r>
              <a:rPr lang="ar-DZ" sz="2400" dirty="0" smtClean="0"/>
              <a:t>أفريقيا</a:t>
            </a:r>
          </a:p>
          <a:p>
            <a:pPr marL="457200" indent="-457200" algn="r" rtl="1">
              <a:buFont typeface="+mj-lt"/>
              <a:buAutoNum type="arabicPeriod"/>
            </a:pPr>
            <a:r>
              <a:rPr lang="ar-DZ" sz="2400" dirty="0"/>
              <a:t>مشروع </a:t>
            </a:r>
            <a:r>
              <a:rPr lang="ar-DZ" sz="2400" dirty="0" smtClean="0"/>
              <a:t>تركيا </a:t>
            </a:r>
            <a:r>
              <a:rPr lang="ar-DZ" sz="2400" dirty="0"/>
              <a:t>"صفر نفايات" </a:t>
            </a:r>
            <a:endParaRPr lang="ar-DZ" sz="2400" dirty="0" smtClean="0"/>
          </a:p>
          <a:p>
            <a:pPr marL="457200" indent="-457200" algn="r" rtl="1">
              <a:buFont typeface="+mj-lt"/>
              <a:buAutoNum type="arabicPeriod"/>
            </a:pPr>
            <a:r>
              <a:rPr lang="ar-DZ" sz="2400" dirty="0"/>
              <a:t>منظمة البحر الأبيض المتوسط للبيئة والتنمية </a:t>
            </a:r>
            <a:r>
              <a:rPr lang="ar-DZ" sz="2400" dirty="0" smtClean="0"/>
              <a:t>المستدامة</a:t>
            </a:r>
          </a:p>
          <a:p>
            <a:pPr marL="457200" indent="-457200" algn="r" rtl="1">
              <a:buFont typeface="+mj-lt"/>
              <a:buAutoNum type="arabicPeriod"/>
            </a:pPr>
            <a:r>
              <a:rPr lang="ar-DZ" sz="2400" dirty="0" smtClean="0"/>
              <a:t>الخاتمة</a:t>
            </a:r>
            <a:endParaRPr lang="en-US" sz="2400" dirty="0"/>
          </a:p>
          <a:p>
            <a:pPr algn="r" rtl="1"/>
            <a:endParaRPr lang="ar-DZ" sz="2400" dirty="0" smtClean="0"/>
          </a:p>
          <a:p>
            <a:pPr marL="457200" indent="-457200" algn="r" rtl="1">
              <a:buFont typeface="+mj-lt"/>
              <a:buAutoNum type="arabicPeriod"/>
            </a:pPr>
            <a:endParaRPr lang="ar-DZ" sz="2400" dirty="0" smtClean="0"/>
          </a:p>
          <a:p>
            <a:pPr marL="457200" indent="-457200" algn="r" rtl="1">
              <a:buFont typeface="+mj-lt"/>
              <a:buAutoNum type="arabicPeriod"/>
            </a:pPr>
            <a:endParaRPr lang="ar-DZ" sz="2400" dirty="0" smtClean="0"/>
          </a:p>
          <a:p>
            <a:pPr marL="457200" indent="-457200" algn="r" rtl="1">
              <a:buFont typeface="+mj-lt"/>
              <a:buAutoNum type="arabicPeriod"/>
            </a:pPr>
            <a:endParaRPr lang="ar-DZ" sz="2400" dirty="0" smtClean="0"/>
          </a:p>
          <a:p>
            <a:pPr marL="457200" indent="-457200" algn="r" rtl="1">
              <a:buFont typeface="+mj-lt"/>
              <a:buAutoNum type="arabicPeriod"/>
            </a:pPr>
            <a:endParaRPr lang="fr-FR" sz="2400" dirty="0"/>
          </a:p>
        </p:txBody>
      </p:sp>
    </p:spTree>
    <p:extLst>
      <p:ext uri="{BB962C8B-B14F-4D97-AF65-F5344CB8AC3E}">
        <p14:creationId xmlns:p14="http://schemas.microsoft.com/office/powerpoint/2010/main" val="16472937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par>
                                <p:cTn id="12" presetID="64" presetClass="path" presetSubtype="0" decel="100000" fill="hold" grpId="1" nodeType="withEffect">
                                  <p:stCondLst>
                                    <p:cond delay="0"/>
                                  </p:stCondLst>
                                  <p:childTnLst>
                                    <p:animMotion origin="layout" path="M 4.375E-6 -2.96296E-6 L 4.375E-6 -0.18472 " pathEditMode="relative" rAng="0" ptsTypes="AA">
                                      <p:cBhvr>
                                        <p:cTn id="13" dur="1250" spd="-100000" fill="hold"/>
                                        <p:tgtEl>
                                          <p:spTgt spid="10"/>
                                        </p:tgtEl>
                                        <p:attrNameLst>
                                          <p:attrName>ppt_x</p:attrName>
                                          <p:attrName>ppt_y</p:attrName>
                                        </p:attrNameLst>
                                      </p:cBhvr>
                                      <p:rCtr x="0" y="-9236"/>
                                    </p:animMotion>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par>
                                <p:cTn id="17" presetID="64" presetClass="path" presetSubtype="0" decel="100000" fill="hold" nodeType="withEffect">
                                  <p:stCondLst>
                                    <p:cond delay="0"/>
                                  </p:stCondLst>
                                  <p:childTnLst>
                                    <p:animMotion origin="layout" path="M 4.375E-6 1.11111E-6 L 4.375E-6 -0.34468 " pathEditMode="relative" rAng="0" ptsTypes="AA">
                                      <p:cBhvr>
                                        <p:cTn id="18" dur="1500" spd="-100000" fill="hold"/>
                                        <p:tgtEl>
                                          <p:spTgt spid="11"/>
                                        </p:tgtEl>
                                        <p:attrNameLst>
                                          <p:attrName>ppt_x</p:attrName>
                                          <p:attrName>ppt_y</p:attrName>
                                        </p:attrNameLst>
                                      </p:cBhvr>
                                      <p:rCtr x="0" y="-17245"/>
                                    </p:animMotion>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par>
                                <p:cTn id="22" presetID="64" presetClass="path" presetSubtype="0" decel="100000" fill="hold" nodeType="withEffect">
                                  <p:stCondLst>
                                    <p:cond delay="0"/>
                                  </p:stCondLst>
                                  <p:childTnLst>
                                    <p:animMotion origin="layout" path="M 4.375E-6 1.11111E-6 L 4.375E-6 -0.50417 " pathEditMode="relative" rAng="0" ptsTypes="AA">
                                      <p:cBhvr>
                                        <p:cTn id="23" dur="1750" spd="-100000" fill="hold"/>
                                        <p:tgtEl>
                                          <p:spTgt spid="14"/>
                                        </p:tgtEl>
                                        <p:attrNameLst>
                                          <p:attrName>ppt_x</p:attrName>
                                          <p:attrName>ppt_y</p:attrName>
                                        </p:attrNameLst>
                                      </p:cBhvr>
                                      <p:rCtr x="0" y="-25208"/>
                                    </p:animMotion>
                                  </p:childTnLst>
                                </p:cTn>
                              </p:par>
                            </p:childTnLst>
                          </p:cTn>
                        </p:par>
                        <p:par>
                          <p:cTn id="24" fill="hold">
                            <p:stCondLst>
                              <p:cond delay="2750"/>
                            </p:stCondLst>
                            <p:childTnLst>
                              <p:par>
                                <p:cTn id="25" presetID="45" presetClass="entr" presetSubtype="0" fill="hold" grpId="0" nodeType="afterEffect">
                                  <p:stCondLst>
                                    <p:cond delay="0"/>
                                  </p:stCondLst>
                                  <p:iterate type="lt">
                                    <p:tmPct val="20000"/>
                                  </p:iterate>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ppt_w</p:attrName>
                                        </p:attrNameLst>
                                      </p:cBhvr>
                                      <p:tavLst>
                                        <p:tav tm="0" fmla="#ppt_w*sin(2.5*pi*$)">
                                          <p:val>
                                            <p:fltVal val="0"/>
                                          </p:val>
                                        </p:tav>
                                        <p:tav tm="100000">
                                          <p:val>
                                            <p:fltVal val="1"/>
                                          </p:val>
                                        </p:tav>
                                      </p:tavLst>
                                    </p:anim>
                                    <p:anim calcmode="lin" valueType="num">
                                      <p:cBhvr>
                                        <p:cTn id="29" dur="500" fill="hold"/>
                                        <p:tgtEl>
                                          <p:spTgt spid="5"/>
                                        </p:tgtEl>
                                        <p:attrNameLst>
                                          <p:attrName>ppt_h</p:attrName>
                                        </p:attrNameLst>
                                      </p:cBhvr>
                                      <p:tavLst>
                                        <p:tav tm="0">
                                          <p:val>
                                            <p:strVal val="#ppt_h"/>
                                          </p:val>
                                        </p:tav>
                                        <p:tav tm="100000">
                                          <p:val>
                                            <p:strVal val="#ppt_h"/>
                                          </p:val>
                                        </p:tav>
                                      </p:tavLst>
                                    </p:anim>
                                  </p:childTnLst>
                                </p:cTn>
                              </p:par>
                            </p:childTnLst>
                          </p:cTn>
                        </p:par>
                        <p:par>
                          <p:cTn id="30" fill="hold">
                            <p:stCondLst>
                              <p:cond delay="3950"/>
                            </p:stCondLst>
                            <p:childTnLst>
                              <p:par>
                                <p:cTn id="31" presetID="22" presetClass="entr" presetSubtype="8"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0" grpId="1"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89367"/>
            <a:ext cx="12192000" cy="1114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Rounded Corners 37">
            <a:extLst>
              <a:ext uri="{FF2B5EF4-FFF2-40B4-BE49-F238E27FC236}">
                <a16:creationId xmlns:a16="http://schemas.microsoft.com/office/drawing/2014/main" xmlns="" id="{64FECD9D-67A0-40A6-A60B-A5B968BDBB63}"/>
              </a:ext>
            </a:extLst>
          </p:cNvPr>
          <p:cNvSpPr/>
          <p:nvPr/>
        </p:nvSpPr>
        <p:spPr>
          <a:xfrm>
            <a:off x="-698267" y="-665018"/>
            <a:ext cx="14480771" cy="8063345"/>
          </a:xfrm>
          <a:prstGeom prst="roundRect">
            <a:avLst>
              <a:gd name="adj" fmla="val 0"/>
            </a:avLst>
          </a:prstGeom>
          <a:gradFill flip="none" rotWithShape="1">
            <a:gsLst>
              <a:gs pos="49000">
                <a:srgbClr val="25C8D8">
                  <a:alpha val="81000"/>
                </a:srgbClr>
              </a:gs>
              <a:gs pos="100000">
                <a:srgbClr val="085169">
                  <a:alpha val="9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45">
            <a:extLst>
              <a:ext uri="{FF2B5EF4-FFF2-40B4-BE49-F238E27FC236}">
                <a16:creationId xmlns:a16="http://schemas.microsoft.com/office/drawing/2014/main" xmlns="" id="{B667D169-0E4E-434A-8068-F4500D98D095}"/>
              </a:ext>
            </a:extLst>
          </p:cNvPr>
          <p:cNvSpPr/>
          <p:nvPr/>
        </p:nvSpPr>
        <p:spPr>
          <a:xfrm>
            <a:off x="232757" y="0"/>
            <a:ext cx="11959244" cy="603622"/>
          </a:xfrm>
          <a:prstGeom prst="roundRect">
            <a:avLst>
              <a:gd name="adj" fmla="val 23506"/>
            </a:avLst>
          </a:prstGeom>
          <a:solidFill>
            <a:schemeClr val="accent5">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400" dirty="0">
                <a:solidFill>
                  <a:schemeClr val="tx1"/>
                </a:solidFill>
              </a:rPr>
              <a:t>تركيا تتصدر قيادة مشروع "صفر نفايات" عالميا لتحقيق أهداف التنمية المستدامة</a:t>
            </a:r>
            <a:endParaRPr lang="en-US" sz="2400" dirty="0">
              <a:solidFill>
                <a:schemeClr val="tx1"/>
              </a:solidFill>
            </a:endParaRPr>
          </a:p>
        </p:txBody>
      </p:sp>
      <p:sp>
        <p:nvSpPr>
          <p:cNvPr id="11" name="Parallelogram 35">
            <a:extLst>
              <a:ext uri="{FF2B5EF4-FFF2-40B4-BE49-F238E27FC236}">
                <a16:creationId xmlns:a16="http://schemas.microsoft.com/office/drawing/2014/main" xmlns="" id="{EC9FF69C-85E5-4614-B637-D160BF23C33E}"/>
              </a:ext>
            </a:extLst>
          </p:cNvPr>
          <p:cNvSpPr/>
          <p:nvPr/>
        </p:nvSpPr>
        <p:spPr>
          <a:xfrm>
            <a:off x="2568628" y="1837166"/>
            <a:ext cx="7054744" cy="2427263"/>
          </a:xfrm>
          <a:prstGeom prst="parallelogram">
            <a:avLst/>
          </a:prstGeom>
          <a:ln w="28575"/>
        </p:spPr>
        <p:style>
          <a:lnRef idx="2">
            <a:schemeClr val="accent6"/>
          </a:lnRef>
          <a:fillRef idx="1">
            <a:schemeClr val="lt1"/>
          </a:fillRef>
          <a:effectRef idx="0">
            <a:schemeClr val="accent6"/>
          </a:effectRef>
          <a:fontRef idx="minor">
            <a:schemeClr val="dk1"/>
          </a:fontRef>
        </p:style>
        <p:txBody>
          <a:bodyPr rtlCol="0" anchor="t"/>
          <a:lstStyle/>
          <a:p>
            <a:pPr marL="285750" indent="-285750" algn="r" rtl="1">
              <a:buFont typeface="Wingdings" pitchFamily="2" charset="2"/>
              <a:buChar char="ü"/>
            </a:pPr>
            <a:r>
              <a:rPr lang="ar-DZ" sz="2400" dirty="0">
                <a:solidFill>
                  <a:schemeClr val="tx1"/>
                </a:solidFill>
              </a:rPr>
              <a:t>مشروع "</a:t>
            </a:r>
            <a:r>
              <a:rPr lang="ar-DZ" sz="2400" dirty="0" smtClean="0">
                <a:solidFill>
                  <a:schemeClr val="tx1"/>
                </a:solidFill>
              </a:rPr>
              <a:t>صفر نفايات" </a:t>
            </a:r>
            <a:r>
              <a:rPr lang="ar-DZ" sz="2400" dirty="0">
                <a:solidFill>
                  <a:schemeClr val="tx1"/>
                </a:solidFill>
              </a:rPr>
              <a:t>في تركيا هو مبادرة بيئية تم إطلاقها من قبل الحكومة التركية في عام 2017 بهدف تقليل النفايات وتحقيق إدارة مستدامة للموارد. وهو برعاية أمينة </a:t>
            </a:r>
            <a:r>
              <a:rPr lang="ar-DZ" sz="2400" dirty="0" err="1">
                <a:solidFill>
                  <a:schemeClr val="tx1"/>
                </a:solidFill>
              </a:rPr>
              <a:t>أردوغان</a:t>
            </a:r>
            <a:endParaRPr lang="en-US" sz="2400" dirty="0">
              <a:solidFill>
                <a:schemeClr val="tx1"/>
              </a:solidFill>
            </a:endParaRPr>
          </a:p>
        </p:txBody>
      </p:sp>
      <p:sp>
        <p:nvSpPr>
          <p:cNvPr id="12" name="Freeform: Shape 47">
            <a:extLst>
              <a:ext uri="{FF2B5EF4-FFF2-40B4-BE49-F238E27FC236}">
                <a16:creationId xmlns:a16="http://schemas.microsoft.com/office/drawing/2014/main" xmlns="" id="{1C6DAC99-2CFF-41EB-9A18-454679524644}"/>
              </a:ext>
            </a:extLst>
          </p:cNvPr>
          <p:cNvSpPr/>
          <p:nvPr/>
        </p:nvSpPr>
        <p:spPr>
          <a:xfrm rot="5400000">
            <a:off x="10010124" y="2753617"/>
            <a:ext cx="594360" cy="594360"/>
          </a:xfrm>
          <a:custGeom>
            <a:avLst/>
            <a:gdLst>
              <a:gd name="connsiteX0" fmla="*/ 323374 w 822960"/>
              <a:gd name="connsiteY0" fmla="*/ 219075 h 822960"/>
              <a:gd name="connsiteX1" fmla="*/ 323374 w 822960"/>
              <a:gd name="connsiteY1" fmla="*/ 423863 h 822960"/>
              <a:gd name="connsiteX2" fmla="*/ 235268 w 822960"/>
              <a:gd name="connsiteY2" fmla="*/ 423863 h 822960"/>
              <a:gd name="connsiteX3" fmla="*/ 411481 w 822960"/>
              <a:gd name="connsiteY3" fmla="*/ 600075 h 822960"/>
              <a:gd name="connsiteX4" fmla="*/ 587693 w 822960"/>
              <a:gd name="connsiteY4" fmla="*/ 423863 h 822960"/>
              <a:gd name="connsiteX5" fmla="*/ 499587 w 822960"/>
              <a:gd name="connsiteY5" fmla="*/ 423863 h 822960"/>
              <a:gd name="connsiteX6" fmla="*/ 499587 w 822960"/>
              <a:gd name="connsiteY6" fmla="*/ 219075 h 822960"/>
              <a:gd name="connsiteX7" fmla="*/ 411480 w 822960"/>
              <a:gd name="connsiteY7" fmla="*/ 0 h 822960"/>
              <a:gd name="connsiteX8" fmla="*/ 822960 w 822960"/>
              <a:gd name="connsiteY8" fmla="*/ 411480 h 822960"/>
              <a:gd name="connsiteX9" fmla="*/ 411480 w 822960"/>
              <a:gd name="connsiteY9" fmla="*/ 822960 h 822960"/>
              <a:gd name="connsiteX10" fmla="*/ 0 w 822960"/>
              <a:gd name="connsiteY10" fmla="*/ 411480 h 822960"/>
              <a:gd name="connsiteX11" fmla="*/ 411480 w 822960"/>
              <a:gd name="connsiteY11"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960" h="822960">
                <a:moveTo>
                  <a:pt x="323374" y="219075"/>
                </a:moveTo>
                <a:lnTo>
                  <a:pt x="323374" y="423863"/>
                </a:lnTo>
                <a:lnTo>
                  <a:pt x="235268" y="423863"/>
                </a:lnTo>
                <a:lnTo>
                  <a:pt x="411481" y="600075"/>
                </a:lnTo>
                <a:lnTo>
                  <a:pt x="587693" y="423863"/>
                </a:lnTo>
                <a:lnTo>
                  <a:pt x="499587" y="423863"/>
                </a:lnTo>
                <a:lnTo>
                  <a:pt x="499587" y="219075"/>
                </a:lnTo>
                <a:close/>
                <a:moveTo>
                  <a:pt x="411480" y="0"/>
                </a:moveTo>
                <a:cubicBezTo>
                  <a:pt x="638734" y="0"/>
                  <a:pt x="822960" y="184226"/>
                  <a:pt x="822960" y="411480"/>
                </a:cubicBezTo>
                <a:cubicBezTo>
                  <a:pt x="822960" y="638734"/>
                  <a:pt x="638734" y="822960"/>
                  <a:pt x="411480" y="822960"/>
                </a:cubicBezTo>
                <a:cubicBezTo>
                  <a:pt x="184226" y="822960"/>
                  <a:pt x="0" y="638734"/>
                  <a:pt x="0" y="411480"/>
                </a:cubicBezTo>
                <a:cubicBezTo>
                  <a:pt x="0" y="184226"/>
                  <a:pt x="184226" y="0"/>
                  <a:pt x="4114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2942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631140"/>
            <a:ext cx="12192000" cy="2226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31">
            <a:extLst>
              <a:ext uri="{FF2B5EF4-FFF2-40B4-BE49-F238E27FC236}">
                <a16:creationId xmlns:a16="http://schemas.microsoft.com/office/drawing/2014/main" xmlns="" id="{0DE94849-1EBA-40F7-8D73-6978036BCB43}"/>
              </a:ext>
            </a:extLst>
          </p:cNvPr>
          <p:cNvGrpSpPr/>
          <p:nvPr/>
        </p:nvGrpSpPr>
        <p:grpSpPr>
          <a:xfrm>
            <a:off x="429316" y="1436079"/>
            <a:ext cx="3167774" cy="2504152"/>
            <a:chOff x="759142" y="1866203"/>
            <a:chExt cx="3471863" cy="3324225"/>
          </a:xfrm>
        </p:grpSpPr>
        <p:sp>
          <p:nvSpPr>
            <p:cNvPr id="4" name="Freeform: Shape 32">
              <a:extLst>
                <a:ext uri="{FF2B5EF4-FFF2-40B4-BE49-F238E27FC236}">
                  <a16:creationId xmlns:a16="http://schemas.microsoft.com/office/drawing/2014/main" xmlns="" id="{841E7B9A-B86A-44A4-9ADE-34F46C23704C}"/>
                </a:ext>
              </a:extLst>
            </p:cNvPr>
            <p:cNvSpPr/>
            <p:nvPr/>
          </p:nvSpPr>
          <p:spPr>
            <a:xfrm>
              <a:off x="759142" y="2538668"/>
              <a:ext cx="895350" cy="2371725"/>
            </a:xfrm>
            <a:custGeom>
              <a:avLst/>
              <a:gdLst>
                <a:gd name="connsiteX0" fmla="*/ 591978 w 895350"/>
                <a:gd name="connsiteY0" fmla="*/ 2353151 h 2371725"/>
                <a:gd name="connsiteX1" fmla="*/ 591978 w 895350"/>
                <a:gd name="connsiteY1" fmla="*/ 535781 h 2371725"/>
                <a:gd name="connsiteX2" fmla="*/ 321469 w 895350"/>
                <a:gd name="connsiteY2" fmla="*/ 731996 h 2371725"/>
                <a:gd name="connsiteX3" fmla="*/ 21431 w 895350"/>
                <a:gd name="connsiteY3" fmla="*/ 879634 h 2371725"/>
                <a:gd name="connsiteX4" fmla="*/ 21431 w 895350"/>
                <a:gd name="connsiteY4" fmla="*/ 604361 h 2371725"/>
                <a:gd name="connsiteX5" fmla="*/ 439578 w 895350"/>
                <a:gd name="connsiteY5" fmla="*/ 331946 h 2371725"/>
                <a:gd name="connsiteX6" fmla="*/ 692944 w 895350"/>
                <a:gd name="connsiteY6" fmla="*/ 21431 h 2371725"/>
                <a:gd name="connsiteX7" fmla="*/ 876776 w 895350"/>
                <a:gd name="connsiteY7" fmla="*/ 21431 h 2371725"/>
                <a:gd name="connsiteX8" fmla="*/ 876776 w 895350"/>
                <a:gd name="connsiteY8" fmla="*/ 2353151 h 237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350" h="2371725">
                  <a:moveTo>
                    <a:pt x="591978" y="2353151"/>
                  </a:moveTo>
                  <a:lnTo>
                    <a:pt x="591978" y="535781"/>
                  </a:lnTo>
                  <a:cubicBezTo>
                    <a:pt x="523399" y="601504"/>
                    <a:pt x="432911" y="667226"/>
                    <a:pt x="321469" y="731996"/>
                  </a:cubicBezTo>
                  <a:cubicBezTo>
                    <a:pt x="210026" y="797719"/>
                    <a:pt x="110014" y="846296"/>
                    <a:pt x="21431" y="879634"/>
                  </a:cubicBezTo>
                  <a:lnTo>
                    <a:pt x="21431" y="604361"/>
                  </a:lnTo>
                  <a:cubicBezTo>
                    <a:pt x="180499" y="529114"/>
                    <a:pt x="320516" y="438626"/>
                    <a:pt x="439578" y="331946"/>
                  </a:cubicBezTo>
                  <a:cubicBezTo>
                    <a:pt x="558641" y="225266"/>
                    <a:pt x="643414" y="121444"/>
                    <a:pt x="692944" y="21431"/>
                  </a:cubicBezTo>
                  <a:lnTo>
                    <a:pt x="876776" y="21431"/>
                  </a:lnTo>
                  <a:lnTo>
                    <a:pt x="876776" y="2353151"/>
                  </a:lnTo>
                </a:path>
              </a:pathLst>
            </a:custGeom>
            <a:noFill/>
            <a:ln w="25400" cap="flat">
              <a:solidFill>
                <a:schemeClr val="accent1"/>
              </a:solidFill>
              <a:prstDash val="solid"/>
              <a:miter/>
            </a:ln>
          </p:spPr>
          <p:txBody>
            <a:bodyPr rtlCol="0" anchor="ctr"/>
            <a:lstStyle/>
            <a:p>
              <a:endParaRPr lang="en-US" dirty="0">
                <a:solidFill>
                  <a:schemeClr val="tx1">
                    <a:lumMod val="85000"/>
                    <a:lumOff val="15000"/>
                  </a:schemeClr>
                </a:solidFill>
              </a:endParaRPr>
            </a:p>
          </p:txBody>
        </p:sp>
        <p:grpSp>
          <p:nvGrpSpPr>
            <p:cNvPr id="5" name="Group 33">
              <a:extLst>
                <a:ext uri="{FF2B5EF4-FFF2-40B4-BE49-F238E27FC236}">
                  <a16:creationId xmlns:a16="http://schemas.microsoft.com/office/drawing/2014/main" xmlns="" id="{8D3595DA-EFE1-436D-82DD-4D62F5F90C03}"/>
                </a:ext>
              </a:extLst>
            </p:cNvPr>
            <p:cNvGrpSpPr/>
            <p:nvPr/>
          </p:nvGrpSpPr>
          <p:grpSpPr>
            <a:xfrm>
              <a:off x="1621155" y="1866203"/>
              <a:ext cx="2609850" cy="3324225"/>
              <a:chOff x="7471886" y="2217896"/>
              <a:chExt cx="2609850" cy="3324225"/>
            </a:xfrm>
          </p:grpSpPr>
          <p:sp>
            <p:nvSpPr>
              <p:cNvPr id="6" name="Freeform: Shape 34">
                <a:extLst>
                  <a:ext uri="{FF2B5EF4-FFF2-40B4-BE49-F238E27FC236}">
                    <a16:creationId xmlns:a16="http://schemas.microsoft.com/office/drawing/2014/main" xmlns="" id="{DA34FB75-95E8-4CA2-8AC3-400610049511}"/>
                  </a:ext>
                </a:extLst>
              </p:cNvPr>
              <p:cNvSpPr/>
              <p:nvPr/>
            </p:nvSpPr>
            <p:spPr>
              <a:xfrm>
                <a:off x="7471886" y="2217896"/>
                <a:ext cx="2609850" cy="3324225"/>
              </a:xfrm>
              <a:custGeom>
                <a:avLst/>
                <a:gdLst>
                  <a:gd name="connsiteX0" fmla="*/ 21431 w 2609850"/>
                  <a:gd name="connsiteY0" fmla="*/ 3023711 h 3324225"/>
                  <a:gd name="connsiteX1" fmla="*/ 945356 w 2609850"/>
                  <a:gd name="connsiteY1" fmla="*/ 3307556 h 3324225"/>
                  <a:gd name="connsiteX2" fmla="*/ 2588419 w 2609850"/>
                  <a:gd name="connsiteY2" fmla="*/ 1664494 h 3324225"/>
                  <a:gd name="connsiteX3" fmla="*/ 945356 w 2609850"/>
                  <a:gd name="connsiteY3" fmla="*/ 21431 h 3324225"/>
                  <a:gd name="connsiteX4" fmla="*/ 167164 w 2609850"/>
                  <a:gd name="connsiteY4" fmla="*/ 216694 h 332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50" h="3324225">
                    <a:moveTo>
                      <a:pt x="21431" y="3023711"/>
                    </a:moveTo>
                    <a:cubicBezTo>
                      <a:pt x="284321" y="3202781"/>
                      <a:pt x="602456" y="3307556"/>
                      <a:pt x="945356" y="3307556"/>
                    </a:cubicBezTo>
                    <a:cubicBezTo>
                      <a:pt x="1853089" y="3307556"/>
                      <a:pt x="2588419" y="2572226"/>
                      <a:pt x="2588419" y="1664494"/>
                    </a:cubicBezTo>
                    <a:cubicBezTo>
                      <a:pt x="2588419" y="756761"/>
                      <a:pt x="1853089" y="21431"/>
                      <a:pt x="945356" y="21431"/>
                    </a:cubicBezTo>
                    <a:cubicBezTo>
                      <a:pt x="663416" y="21431"/>
                      <a:pt x="398621" y="91916"/>
                      <a:pt x="167164" y="216694"/>
                    </a:cubicBezTo>
                  </a:path>
                </a:pathLst>
              </a:custGeom>
              <a:noFill/>
              <a:ln w="25400" cap="flat">
                <a:solidFill>
                  <a:schemeClr val="accent1"/>
                </a:solidFill>
                <a:prstDash val="solid"/>
                <a:miter/>
              </a:ln>
            </p:spPr>
            <p:txBody>
              <a:bodyPr rtlCol="0" anchor="ctr"/>
              <a:lstStyle/>
              <a:p>
                <a:endParaRPr lang="en-US" dirty="0">
                  <a:solidFill>
                    <a:schemeClr val="tx1">
                      <a:lumMod val="85000"/>
                      <a:lumOff val="15000"/>
                    </a:schemeClr>
                  </a:solidFill>
                </a:endParaRPr>
              </a:p>
            </p:txBody>
          </p:sp>
          <p:sp>
            <p:nvSpPr>
              <p:cNvPr id="7" name="Freeform: Shape 35">
                <a:extLst>
                  <a:ext uri="{FF2B5EF4-FFF2-40B4-BE49-F238E27FC236}">
                    <a16:creationId xmlns:a16="http://schemas.microsoft.com/office/drawing/2014/main" xmlns="" id="{B34BEB9A-22EA-4B58-A2D8-52D68AEAD9D6}"/>
                  </a:ext>
                </a:extLst>
              </p:cNvPr>
              <p:cNvSpPr/>
              <p:nvPr/>
            </p:nvSpPr>
            <p:spPr>
              <a:xfrm>
                <a:off x="7486173" y="2296954"/>
                <a:ext cx="276225" cy="228600"/>
              </a:xfrm>
              <a:custGeom>
                <a:avLst/>
                <a:gdLst>
                  <a:gd name="connsiteX0" fmla="*/ 168116 w 276225"/>
                  <a:gd name="connsiteY0" fmla="*/ 7144 h 228600"/>
                  <a:gd name="connsiteX1" fmla="*/ 184309 w 276225"/>
                  <a:gd name="connsiteY1" fmla="*/ 121444 h 228600"/>
                  <a:gd name="connsiteX2" fmla="*/ 276701 w 276225"/>
                  <a:gd name="connsiteY2" fmla="*/ 189071 h 228600"/>
                  <a:gd name="connsiteX3" fmla="*/ 7144 w 276225"/>
                  <a:gd name="connsiteY3" fmla="*/ 226219 h 228600"/>
                </a:gdLst>
                <a:ahLst/>
                <a:cxnLst>
                  <a:cxn ang="0">
                    <a:pos x="connsiteX0" y="connsiteY0"/>
                  </a:cxn>
                  <a:cxn ang="0">
                    <a:pos x="connsiteX1" y="connsiteY1"/>
                  </a:cxn>
                  <a:cxn ang="0">
                    <a:pos x="connsiteX2" y="connsiteY2"/>
                  </a:cxn>
                  <a:cxn ang="0">
                    <a:pos x="connsiteX3" y="connsiteY3"/>
                  </a:cxn>
                </a:cxnLst>
                <a:rect l="l" t="t" r="r" b="b"/>
                <a:pathLst>
                  <a:path w="276225" h="228600">
                    <a:moveTo>
                      <a:pt x="168116" y="7144"/>
                    </a:moveTo>
                    <a:lnTo>
                      <a:pt x="184309" y="121444"/>
                    </a:lnTo>
                    <a:lnTo>
                      <a:pt x="276701" y="189071"/>
                    </a:lnTo>
                    <a:lnTo>
                      <a:pt x="7144" y="226219"/>
                    </a:lnTo>
                    <a:close/>
                  </a:path>
                </a:pathLst>
              </a:custGeom>
              <a:solidFill>
                <a:schemeClr val="accent1"/>
              </a:solidFill>
              <a:ln w="9525" cap="flat">
                <a:solidFill>
                  <a:schemeClr val="accent1"/>
                </a:solidFill>
                <a:prstDash val="solid"/>
                <a:miter/>
              </a:ln>
            </p:spPr>
            <p:txBody>
              <a:bodyPr rtlCol="0" anchor="ctr"/>
              <a:lstStyle/>
              <a:p>
                <a:endParaRPr lang="en-US" dirty="0">
                  <a:solidFill>
                    <a:schemeClr val="tx1">
                      <a:lumMod val="85000"/>
                      <a:lumOff val="15000"/>
                    </a:schemeClr>
                  </a:solidFill>
                </a:endParaRPr>
              </a:p>
            </p:txBody>
          </p:sp>
        </p:grpSp>
      </p:grpSp>
      <p:grpSp>
        <p:nvGrpSpPr>
          <p:cNvPr id="15" name="Group 36">
            <a:extLst>
              <a:ext uri="{FF2B5EF4-FFF2-40B4-BE49-F238E27FC236}">
                <a16:creationId xmlns:a16="http://schemas.microsoft.com/office/drawing/2014/main" xmlns="" id="{4EEC0090-A584-4141-9E9B-6E4311F4763B}"/>
              </a:ext>
            </a:extLst>
          </p:cNvPr>
          <p:cNvGrpSpPr/>
          <p:nvPr/>
        </p:nvGrpSpPr>
        <p:grpSpPr>
          <a:xfrm>
            <a:off x="5182246" y="1312759"/>
            <a:ext cx="2381262" cy="2594225"/>
            <a:chOff x="7471886" y="2217896"/>
            <a:chExt cx="2609850" cy="3324225"/>
          </a:xfrm>
        </p:grpSpPr>
        <p:sp>
          <p:nvSpPr>
            <p:cNvPr id="16" name="Freeform: Shape 37">
              <a:extLst>
                <a:ext uri="{FF2B5EF4-FFF2-40B4-BE49-F238E27FC236}">
                  <a16:creationId xmlns:a16="http://schemas.microsoft.com/office/drawing/2014/main" xmlns="" id="{3E8E2A33-E49F-427E-BDC8-8EB9F092C0BB}"/>
                </a:ext>
              </a:extLst>
            </p:cNvPr>
            <p:cNvSpPr/>
            <p:nvPr/>
          </p:nvSpPr>
          <p:spPr>
            <a:xfrm>
              <a:off x="7471886" y="2217896"/>
              <a:ext cx="2609850" cy="3324225"/>
            </a:xfrm>
            <a:custGeom>
              <a:avLst/>
              <a:gdLst>
                <a:gd name="connsiteX0" fmla="*/ 21431 w 2609850"/>
                <a:gd name="connsiteY0" fmla="*/ 3023711 h 3324225"/>
                <a:gd name="connsiteX1" fmla="*/ 945356 w 2609850"/>
                <a:gd name="connsiteY1" fmla="*/ 3307556 h 3324225"/>
                <a:gd name="connsiteX2" fmla="*/ 2588419 w 2609850"/>
                <a:gd name="connsiteY2" fmla="*/ 1664494 h 3324225"/>
                <a:gd name="connsiteX3" fmla="*/ 945356 w 2609850"/>
                <a:gd name="connsiteY3" fmla="*/ 21431 h 3324225"/>
                <a:gd name="connsiteX4" fmla="*/ 167164 w 2609850"/>
                <a:gd name="connsiteY4" fmla="*/ 216694 h 332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50" h="3324225">
                  <a:moveTo>
                    <a:pt x="21431" y="3023711"/>
                  </a:moveTo>
                  <a:cubicBezTo>
                    <a:pt x="284321" y="3202781"/>
                    <a:pt x="602456" y="3307556"/>
                    <a:pt x="945356" y="3307556"/>
                  </a:cubicBezTo>
                  <a:cubicBezTo>
                    <a:pt x="1853089" y="3307556"/>
                    <a:pt x="2588419" y="2572226"/>
                    <a:pt x="2588419" y="1664494"/>
                  </a:cubicBezTo>
                  <a:cubicBezTo>
                    <a:pt x="2588419" y="756761"/>
                    <a:pt x="1853089" y="21431"/>
                    <a:pt x="945356" y="21431"/>
                  </a:cubicBezTo>
                  <a:cubicBezTo>
                    <a:pt x="663416" y="21431"/>
                    <a:pt x="398621" y="91916"/>
                    <a:pt x="167164" y="216694"/>
                  </a:cubicBezTo>
                </a:path>
              </a:pathLst>
            </a:custGeom>
            <a:noFill/>
            <a:ln w="25400" cap="flat">
              <a:solidFill>
                <a:schemeClr val="accent2"/>
              </a:solidFill>
              <a:prstDash val="solid"/>
              <a:miter/>
            </a:ln>
          </p:spPr>
          <p:txBody>
            <a:bodyPr rtlCol="0" anchor="ctr"/>
            <a:lstStyle/>
            <a:p>
              <a:endParaRPr lang="en-US" dirty="0">
                <a:solidFill>
                  <a:schemeClr val="tx1">
                    <a:lumMod val="85000"/>
                    <a:lumOff val="15000"/>
                  </a:schemeClr>
                </a:solidFill>
              </a:endParaRPr>
            </a:p>
          </p:txBody>
        </p:sp>
        <p:sp>
          <p:nvSpPr>
            <p:cNvPr id="17" name="Freeform: Shape 38">
              <a:extLst>
                <a:ext uri="{FF2B5EF4-FFF2-40B4-BE49-F238E27FC236}">
                  <a16:creationId xmlns:a16="http://schemas.microsoft.com/office/drawing/2014/main" xmlns="" id="{16E8C279-B61C-4798-8C68-6C14CAB9469D}"/>
                </a:ext>
              </a:extLst>
            </p:cNvPr>
            <p:cNvSpPr/>
            <p:nvPr/>
          </p:nvSpPr>
          <p:spPr>
            <a:xfrm>
              <a:off x="7486173" y="2296954"/>
              <a:ext cx="276225" cy="228600"/>
            </a:xfrm>
            <a:custGeom>
              <a:avLst/>
              <a:gdLst>
                <a:gd name="connsiteX0" fmla="*/ 168116 w 276225"/>
                <a:gd name="connsiteY0" fmla="*/ 7144 h 228600"/>
                <a:gd name="connsiteX1" fmla="*/ 184309 w 276225"/>
                <a:gd name="connsiteY1" fmla="*/ 121444 h 228600"/>
                <a:gd name="connsiteX2" fmla="*/ 276701 w 276225"/>
                <a:gd name="connsiteY2" fmla="*/ 189071 h 228600"/>
                <a:gd name="connsiteX3" fmla="*/ 7144 w 276225"/>
                <a:gd name="connsiteY3" fmla="*/ 226219 h 228600"/>
              </a:gdLst>
              <a:ahLst/>
              <a:cxnLst>
                <a:cxn ang="0">
                  <a:pos x="connsiteX0" y="connsiteY0"/>
                </a:cxn>
                <a:cxn ang="0">
                  <a:pos x="connsiteX1" y="connsiteY1"/>
                </a:cxn>
                <a:cxn ang="0">
                  <a:pos x="connsiteX2" y="connsiteY2"/>
                </a:cxn>
                <a:cxn ang="0">
                  <a:pos x="connsiteX3" y="connsiteY3"/>
                </a:cxn>
              </a:cxnLst>
              <a:rect l="l" t="t" r="r" b="b"/>
              <a:pathLst>
                <a:path w="276225" h="228600">
                  <a:moveTo>
                    <a:pt x="168116" y="7144"/>
                  </a:moveTo>
                  <a:lnTo>
                    <a:pt x="184309" y="121444"/>
                  </a:lnTo>
                  <a:lnTo>
                    <a:pt x="276701" y="189071"/>
                  </a:lnTo>
                  <a:lnTo>
                    <a:pt x="7144" y="226219"/>
                  </a:lnTo>
                  <a:close/>
                </a:path>
              </a:pathLst>
            </a:custGeom>
            <a:solidFill>
              <a:schemeClr val="accent2"/>
            </a:solidFill>
            <a:ln w="9525" cap="flat">
              <a:noFill/>
              <a:prstDash val="solid"/>
              <a:miter/>
            </a:ln>
          </p:spPr>
          <p:txBody>
            <a:bodyPr rtlCol="0" anchor="ctr"/>
            <a:lstStyle/>
            <a:p>
              <a:endParaRPr lang="en-US">
                <a:solidFill>
                  <a:schemeClr val="tx1">
                    <a:lumMod val="85000"/>
                    <a:lumOff val="15000"/>
                  </a:schemeClr>
                </a:solidFill>
              </a:endParaRPr>
            </a:p>
          </p:txBody>
        </p:sp>
      </p:grpSp>
      <p:sp>
        <p:nvSpPr>
          <p:cNvPr id="18" name="Freeform: Shape 30">
            <a:extLst>
              <a:ext uri="{FF2B5EF4-FFF2-40B4-BE49-F238E27FC236}">
                <a16:creationId xmlns:a16="http://schemas.microsoft.com/office/drawing/2014/main" xmlns="" id="{71791741-9AA0-435E-B0E6-C8299C23C683}"/>
              </a:ext>
            </a:extLst>
          </p:cNvPr>
          <p:cNvSpPr>
            <a:spLocks noChangeAspect="1"/>
          </p:cNvSpPr>
          <p:nvPr/>
        </p:nvSpPr>
        <p:spPr>
          <a:xfrm>
            <a:off x="4071120" y="1687549"/>
            <a:ext cx="1475943" cy="1997581"/>
          </a:xfrm>
          <a:custGeom>
            <a:avLst/>
            <a:gdLst>
              <a:gd name="connsiteX0" fmla="*/ 1181320 w 1514475"/>
              <a:gd name="connsiteY0" fmla="*/ 2250758 h 2276475"/>
              <a:gd name="connsiteX1" fmla="*/ 28795 w 1514475"/>
              <a:gd name="connsiteY1" fmla="*/ 2250758 h 2276475"/>
              <a:gd name="connsiteX2" fmla="*/ 60227 w 1514475"/>
              <a:gd name="connsiteY2" fmla="*/ 2062163 h 2276475"/>
              <a:gd name="connsiteX3" fmla="*/ 239297 w 1514475"/>
              <a:gd name="connsiteY3" fmla="*/ 1767840 h 2276475"/>
              <a:gd name="connsiteX4" fmla="*/ 595532 w 1514475"/>
              <a:gd name="connsiteY4" fmla="*/ 1432560 h 2276475"/>
              <a:gd name="connsiteX5" fmla="*/ 1083212 w 1514475"/>
              <a:gd name="connsiteY5" fmla="*/ 962978 h 2276475"/>
              <a:gd name="connsiteX6" fmla="*/ 1209895 w 1514475"/>
              <a:gd name="connsiteY6" fmla="*/ 636270 h 2276475"/>
              <a:gd name="connsiteX7" fmla="*/ 1094642 w 1514475"/>
              <a:gd name="connsiteY7" fmla="*/ 363855 h 2276475"/>
              <a:gd name="connsiteX8" fmla="*/ 793652 w 1514475"/>
              <a:gd name="connsiteY8" fmla="*/ 252413 h 2276475"/>
              <a:gd name="connsiteX9" fmla="*/ 479327 w 1514475"/>
              <a:gd name="connsiteY9" fmla="*/ 370522 h 2276475"/>
              <a:gd name="connsiteX10" fmla="*/ 360265 w 1514475"/>
              <a:gd name="connsiteY10" fmla="*/ 697230 h 2276475"/>
              <a:gd name="connsiteX11" fmla="*/ 81182 w 1514475"/>
              <a:gd name="connsiteY11" fmla="*/ 668655 h 2276475"/>
              <a:gd name="connsiteX12" fmla="*/ 297400 w 1514475"/>
              <a:gd name="connsiteY12" fmla="*/ 192405 h 2276475"/>
              <a:gd name="connsiteX13" fmla="*/ 800320 w 1514475"/>
              <a:gd name="connsiteY13" fmla="*/ 28575 h 2276475"/>
              <a:gd name="connsiteX14" fmla="*/ 1305145 w 1514475"/>
              <a:gd name="connsiteY14" fmla="*/ 205740 h 2276475"/>
              <a:gd name="connsiteX15" fmla="*/ 1490882 w 1514475"/>
              <a:gd name="connsiteY15" fmla="*/ 643890 h 2276475"/>
              <a:gd name="connsiteX16" fmla="*/ 1436590 w 1514475"/>
              <a:gd name="connsiteY16" fmla="*/ 904875 h 2276475"/>
              <a:gd name="connsiteX17" fmla="*/ 1255615 w 1514475"/>
              <a:gd name="connsiteY17" fmla="*/ 1175385 h 2276475"/>
              <a:gd name="connsiteX18" fmla="*/ 836515 w 1514475"/>
              <a:gd name="connsiteY18" fmla="*/ 1564957 h 2276475"/>
              <a:gd name="connsiteX19" fmla="*/ 522190 w 1514475"/>
              <a:gd name="connsiteY19" fmla="*/ 1844040 h 2276475"/>
              <a:gd name="connsiteX20" fmla="*/ 406937 w 1514475"/>
              <a:gd name="connsiteY20" fmla="*/ 1991678 h 2276475"/>
              <a:gd name="connsiteX21" fmla="*/ 1493740 w 1514475"/>
              <a:gd name="connsiteY21" fmla="*/ 1991678 h 227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14475" h="2276475">
                <a:moveTo>
                  <a:pt x="1181320" y="2250758"/>
                </a:moveTo>
                <a:lnTo>
                  <a:pt x="28795" y="2250758"/>
                </a:lnTo>
                <a:cubicBezTo>
                  <a:pt x="26890" y="2185035"/>
                  <a:pt x="37367" y="2122170"/>
                  <a:pt x="60227" y="2062163"/>
                </a:cubicBezTo>
                <a:cubicBezTo>
                  <a:pt x="97375" y="1962150"/>
                  <a:pt x="157382" y="1864043"/>
                  <a:pt x="239297" y="1767840"/>
                </a:cubicBezTo>
                <a:cubicBezTo>
                  <a:pt x="321212" y="1670685"/>
                  <a:pt x="440275" y="1559243"/>
                  <a:pt x="595532" y="1432560"/>
                </a:cubicBezTo>
                <a:cubicBezTo>
                  <a:pt x="836515" y="1235393"/>
                  <a:pt x="999392" y="1079182"/>
                  <a:pt x="1083212" y="962978"/>
                </a:cubicBezTo>
                <a:cubicBezTo>
                  <a:pt x="1167985" y="847725"/>
                  <a:pt x="1209895" y="738188"/>
                  <a:pt x="1209895" y="636270"/>
                </a:cubicBezTo>
                <a:cubicBezTo>
                  <a:pt x="1209895" y="528638"/>
                  <a:pt x="1171795" y="437197"/>
                  <a:pt x="1094642" y="363855"/>
                </a:cubicBezTo>
                <a:cubicBezTo>
                  <a:pt x="1017490" y="289560"/>
                  <a:pt x="917477" y="252413"/>
                  <a:pt x="793652" y="252413"/>
                </a:cubicBezTo>
                <a:cubicBezTo>
                  <a:pt x="663160" y="252413"/>
                  <a:pt x="558385" y="291465"/>
                  <a:pt x="479327" y="370522"/>
                </a:cubicBezTo>
                <a:cubicBezTo>
                  <a:pt x="400270" y="449580"/>
                  <a:pt x="361217" y="558165"/>
                  <a:pt x="360265" y="697230"/>
                </a:cubicBezTo>
                <a:lnTo>
                  <a:pt x="81182" y="668655"/>
                </a:lnTo>
                <a:cubicBezTo>
                  <a:pt x="100232" y="460057"/>
                  <a:pt x="172622" y="300990"/>
                  <a:pt x="297400" y="192405"/>
                </a:cubicBezTo>
                <a:cubicBezTo>
                  <a:pt x="422177" y="82867"/>
                  <a:pt x="589817" y="28575"/>
                  <a:pt x="800320" y="28575"/>
                </a:cubicBezTo>
                <a:cubicBezTo>
                  <a:pt x="1012727" y="28575"/>
                  <a:pt x="1181320" y="87630"/>
                  <a:pt x="1305145" y="205740"/>
                </a:cubicBezTo>
                <a:cubicBezTo>
                  <a:pt x="1428970" y="323850"/>
                  <a:pt x="1490882" y="469582"/>
                  <a:pt x="1490882" y="643890"/>
                </a:cubicBezTo>
                <a:cubicBezTo>
                  <a:pt x="1490882" y="732472"/>
                  <a:pt x="1472785" y="820103"/>
                  <a:pt x="1436590" y="904875"/>
                </a:cubicBezTo>
                <a:cubicBezTo>
                  <a:pt x="1400395" y="990600"/>
                  <a:pt x="1340387" y="1081088"/>
                  <a:pt x="1255615" y="1175385"/>
                </a:cubicBezTo>
                <a:cubicBezTo>
                  <a:pt x="1171795" y="1269682"/>
                  <a:pt x="1031777" y="1400175"/>
                  <a:pt x="836515" y="1564957"/>
                </a:cubicBezTo>
                <a:cubicBezTo>
                  <a:pt x="673637" y="1702118"/>
                  <a:pt x="568862" y="1794510"/>
                  <a:pt x="522190" y="1844040"/>
                </a:cubicBezTo>
                <a:cubicBezTo>
                  <a:pt x="475517" y="1892618"/>
                  <a:pt x="437417" y="1942148"/>
                  <a:pt x="406937" y="1991678"/>
                </a:cubicBezTo>
                <a:lnTo>
                  <a:pt x="1493740" y="1991678"/>
                </a:lnTo>
              </a:path>
            </a:pathLst>
          </a:custGeom>
          <a:noFill/>
          <a:ln w="25400" cap="flat">
            <a:solidFill>
              <a:schemeClr val="accent2"/>
            </a:solidFill>
            <a:prstDash val="solid"/>
            <a:miter/>
          </a:ln>
        </p:spPr>
        <p:txBody>
          <a:bodyPr rtlCol="0" anchor="ctr"/>
          <a:lstStyle/>
          <a:p>
            <a:endParaRPr lang="en-US">
              <a:solidFill>
                <a:schemeClr val="tx1">
                  <a:lumMod val="85000"/>
                  <a:lumOff val="15000"/>
                </a:schemeClr>
              </a:solidFill>
            </a:endParaRPr>
          </a:p>
        </p:txBody>
      </p:sp>
      <p:grpSp>
        <p:nvGrpSpPr>
          <p:cNvPr id="19" name="Group 39">
            <a:extLst>
              <a:ext uri="{FF2B5EF4-FFF2-40B4-BE49-F238E27FC236}">
                <a16:creationId xmlns:a16="http://schemas.microsoft.com/office/drawing/2014/main" xmlns="" id="{0523418A-13A5-4A92-9B78-8A3CF490F52F}"/>
              </a:ext>
            </a:extLst>
          </p:cNvPr>
          <p:cNvGrpSpPr/>
          <p:nvPr/>
        </p:nvGrpSpPr>
        <p:grpSpPr>
          <a:xfrm>
            <a:off x="8027238" y="1171622"/>
            <a:ext cx="3386311" cy="2768610"/>
            <a:chOff x="8027238" y="1884796"/>
            <a:chExt cx="3386311" cy="3033067"/>
          </a:xfrm>
        </p:grpSpPr>
        <p:grpSp>
          <p:nvGrpSpPr>
            <p:cNvPr id="20" name="Group 40">
              <a:extLst>
                <a:ext uri="{FF2B5EF4-FFF2-40B4-BE49-F238E27FC236}">
                  <a16:creationId xmlns:a16="http://schemas.microsoft.com/office/drawing/2014/main" xmlns="" id="{16417125-2CCA-479A-93EF-109FE338CDA1}"/>
                </a:ext>
              </a:extLst>
            </p:cNvPr>
            <p:cNvGrpSpPr/>
            <p:nvPr/>
          </p:nvGrpSpPr>
          <p:grpSpPr>
            <a:xfrm>
              <a:off x="9032287" y="1884796"/>
              <a:ext cx="2381262" cy="3033067"/>
              <a:chOff x="7471886" y="2217896"/>
              <a:chExt cx="2609850" cy="3324225"/>
            </a:xfrm>
          </p:grpSpPr>
          <p:sp>
            <p:nvSpPr>
              <p:cNvPr id="22" name="Freeform: Shape 42">
                <a:extLst>
                  <a:ext uri="{FF2B5EF4-FFF2-40B4-BE49-F238E27FC236}">
                    <a16:creationId xmlns:a16="http://schemas.microsoft.com/office/drawing/2014/main" xmlns="" id="{574744A4-7A7E-4E5A-BD1F-890BB64351B5}"/>
                  </a:ext>
                </a:extLst>
              </p:cNvPr>
              <p:cNvSpPr/>
              <p:nvPr/>
            </p:nvSpPr>
            <p:spPr>
              <a:xfrm>
                <a:off x="7471886" y="2217896"/>
                <a:ext cx="2609850" cy="3324225"/>
              </a:xfrm>
              <a:custGeom>
                <a:avLst/>
                <a:gdLst>
                  <a:gd name="connsiteX0" fmla="*/ 21431 w 2609850"/>
                  <a:gd name="connsiteY0" fmla="*/ 3023711 h 3324225"/>
                  <a:gd name="connsiteX1" fmla="*/ 945356 w 2609850"/>
                  <a:gd name="connsiteY1" fmla="*/ 3307556 h 3324225"/>
                  <a:gd name="connsiteX2" fmla="*/ 2588419 w 2609850"/>
                  <a:gd name="connsiteY2" fmla="*/ 1664494 h 3324225"/>
                  <a:gd name="connsiteX3" fmla="*/ 945356 w 2609850"/>
                  <a:gd name="connsiteY3" fmla="*/ 21431 h 3324225"/>
                  <a:gd name="connsiteX4" fmla="*/ 167164 w 2609850"/>
                  <a:gd name="connsiteY4" fmla="*/ 216694 h 332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50" h="3324225">
                    <a:moveTo>
                      <a:pt x="21431" y="3023711"/>
                    </a:moveTo>
                    <a:cubicBezTo>
                      <a:pt x="284321" y="3202781"/>
                      <a:pt x="602456" y="3307556"/>
                      <a:pt x="945356" y="3307556"/>
                    </a:cubicBezTo>
                    <a:cubicBezTo>
                      <a:pt x="1853089" y="3307556"/>
                      <a:pt x="2588419" y="2572226"/>
                      <a:pt x="2588419" y="1664494"/>
                    </a:cubicBezTo>
                    <a:cubicBezTo>
                      <a:pt x="2588419" y="756761"/>
                      <a:pt x="1853089" y="21431"/>
                      <a:pt x="945356" y="21431"/>
                    </a:cubicBezTo>
                    <a:cubicBezTo>
                      <a:pt x="663416" y="21431"/>
                      <a:pt x="398621" y="91916"/>
                      <a:pt x="167164" y="216694"/>
                    </a:cubicBezTo>
                  </a:path>
                </a:pathLst>
              </a:custGeom>
              <a:noFill/>
              <a:ln w="25400" cap="flat">
                <a:solidFill>
                  <a:schemeClr val="accent3"/>
                </a:solidFill>
                <a:prstDash val="solid"/>
                <a:miter/>
              </a:ln>
            </p:spPr>
            <p:txBody>
              <a:bodyPr rtlCol="0" anchor="ctr"/>
              <a:lstStyle/>
              <a:p>
                <a:endParaRPr lang="en-US" dirty="0">
                  <a:solidFill>
                    <a:schemeClr val="tx1">
                      <a:lumMod val="85000"/>
                      <a:lumOff val="15000"/>
                    </a:schemeClr>
                  </a:solidFill>
                </a:endParaRPr>
              </a:p>
            </p:txBody>
          </p:sp>
          <p:sp>
            <p:nvSpPr>
              <p:cNvPr id="23" name="Freeform: Shape 43">
                <a:extLst>
                  <a:ext uri="{FF2B5EF4-FFF2-40B4-BE49-F238E27FC236}">
                    <a16:creationId xmlns:a16="http://schemas.microsoft.com/office/drawing/2014/main" xmlns="" id="{2D35050F-AF4E-4C85-A1C8-5CC9162243F3}"/>
                  </a:ext>
                </a:extLst>
              </p:cNvPr>
              <p:cNvSpPr/>
              <p:nvPr/>
            </p:nvSpPr>
            <p:spPr>
              <a:xfrm>
                <a:off x="7486173" y="2296954"/>
                <a:ext cx="276225" cy="228600"/>
              </a:xfrm>
              <a:custGeom>
                <a:avLst/>
                <a:gdLst>
                  <a:gd name="connsiteX0" fmla="*/ 168116 w 276225"/>
                  <a:gd name="connsiteY0" fmla="*/ 7144 h 228600"/>
                  <a:gd name="connsiteX1" fmla="*/ 184309 w 276225"/>
                  <a:gd name="connsiteY1" fmla="*/ 121444 h 228600"/>
                  <a:gd name="connsiteX2" fmla="*/ 276701 w 276225"/>
                  <a:gd name="connsiteY2" fmla="*/ 189071 h 228600"/>
                  <a:gd name="connsiteX3" fmla="*/ 7144 w 276225"/>
                  <a:gd name="connsiteY3" fmla="*/ 226219 h 228600"/>
                </a:gdLst>
                <a:ahLst/>
                <a:cxnLst>
                  <a:cxn ang="0">
                    <a:pos x="connsiteX0" y="connsiteY0"/>
                  </a:cxn>
                  <a:cxn ang="0">
                    <a:pos x="connsiteX1" y="connsiteY1"/>
                  </a:cxn>
                  <a:cxn ang="0">
                    <a:pos x="connsiteX2" y="connsiteY2"/>
                  </a:cxn>
                  <a:cxn ang="0">
                    <a:pos x="connsiteX3" y="connsiteY3"/>
                  </a:cxn>
                </a:cxnLst>
                <a:rect l="l" t="t" r="r" b="b"/>
                <a:pathLst>
                  <a:path w="276225" h="228600">
                    <a:moveTo>
                      <a:pt x="168116" y="7144"/>
                    </a:moveTo>
                    <a:lnTo>
                      <a:pt x="184309" y="121444"/>
                    </a:lnTo>
                    <a:lnTo>
                      <a:pt x="276701" y="189071"/>
                    </a:lnTo>
                    <a:lnTo>
                      <a:pt x="7144" y="226219"/>
                    </a:lnTo>
                    <a:close/>
                  </a:path>
                </a:pathLst>
              </a:custGeom>
              <a:solidFill>
                <a:schemeClr val="accent3"/>
              </a:solidFill>
              <a:ln w="9525" cap="flat">
                <a:solidFill>
                  <a:schemeClr val="accent3"/>
                </a:solidFill>
                <a:prstDash val="solid"/>
                <a:miter/>
              </a:ln>
            </p:spPr>
            <p:txBody>
              <a:bodyPr rtlCol="0" anchor="ctr"/>
              <a:lstStyle/>
              <a:p>
                <a:endParaRPr lang="en-US" dirty="0">
                  <a:solidFill>
                    <a:schemeClr val="tx1">
                      <a:lumMod val="85000"/>
                      <a:lumOff val="15000"/>
                    </a:schemeClr>
                  </a:solidFill>
                </a:endParaRPr>
              </a:p>
            </p:txBody>
          </p:sp>
        </p:grpSp>
        <p:sp>
          <p:nvSpPr>
            <p:cNvPr id="21" name="Freeform: Shape 41">
              <a:extLst>
                <a:ext uri="{FF2B5EF4-FFF2-40B4-BE49-F238E27FC236}">
                  <a16:creationId xmlns:a16="http://schemas.microsoft.com/office/drawing/2014/main" xmlns="" id="{FB0870D4-733A-4D1B-8D96-A7EED0AAE910}"/>
                </a:ext>
              </a:extLst>
            </p:cNvPr>
            <p:cNvSpPr>
              <a:spLocks noChangeAspect="1"/>
            </p:cNvSpPr>
            <p:nvPr/>
          </p:nvSpPr>
          <p:spPr>
            <a:xfrm>
              <a:off x="8027238" y="2447823"/>
              <a:ext cx="1404918" cy="2191035"/>
            </a:xfrm>
            <a:custGeom>
              <a:avLst/>
              <a:gdLst>
                <a:gd name="connsiteX0" fmla="*/ 573405 w 1171575"/>
                <a:gd name="connsiteY0" fmla="*/ 1779270 h 1800225"/>
                <a:gd name="connsiteX1" fmla="*/ 199073 w 1171575"/>
                <a:gd name="connsiteY1" fmla="*/ 1644968 h 1800225"/>
                <a:gd name="connsiteX2" fmla="*/ 28575 w 1171575"/>
                <a:gd name="connsiteY2" fmla="*/ 1296352 h 1800225"/>
                <a:gd name="connsiteX3" fmla="*/ 239078 w 1171575"/>
                <a:gd name="connsiteY3" fmla="*/ 1268730 h 1800225"/>
                <a:gd name="connsiteX4" fmla="*/ 362903 w 1171575"/>
                <a:gd name="connsiteY4" fmla="*/ 1526858 h 1800225"/>
                <a:gd name="connsiteX5" fmla="*/ 575310 w 1171575"/>
                <a:gd name="connsiteY5" fmla="*/ 1605915 h 1800225"/>
                <a:gd name="connsiteX6" fmla="*/ 825818 w 1171575"/>
                <a:gd name="connsiteY6" fmla="*/ 1503045 h 1800225"/>
                <a:gd name="connsiteX7" fmla="*/ 927735 w 1171575"/>
                <a:gd name="connsiteY7" fmla="*/ 1247775 h 1800225"/>
                <a:gd name="connsiteX8" fmla="*/ 833438 w 1171575"/>
                <a:gd name="connsiteY8" fmla="*/ 1008698 h 1800225"/>
                <a:gd name="connsiteX9" fmla="*/ 592455 w 1171575"/>
                <a:gd name="connsiteY9" fmla="*/ 914400 h 1800225"/>
                <a:gd name="connsiteX10" fmla="*/ 443865 w 1171575"/>
                <a:gd name="connsiteY10" fmla="*/ 938213 h 1800225"/>
                <a:gd name="connsiteX11" fmla="*/ 467678 w 1171575"/>
                <a:gd name="connsiteY11" fmla="*/ 753427 h 1800225"/>
                <a:gd name="connsiteX12" fmla="*/ 501968 w 1171575"/>
                <a:gd name="connsiteY12" fmla="*/ 755333 h 1800225"/>
                <a:gd name="connsiteX13" fmla="*/ 743903 w 1171575"/>
                <a:gd name="connsiteY13" fmla="*/ 684848 h 1800225"/>
                <a:gd name="connsiteX14" fmla="*/ 851535 w 1171575"/>
                <a:gd name="connsiteY14" fmla="*/ 468630 h 1800225"/>
                <a:gd name="connsiteX15" fmla="*/ 773430 w 1171575"/>
                <a:gd name="connsiteY15" fmla="*/ 277178 h 1800225"/>
                <a:gd name="connsiteX16" fmla="*/ 571500 w 1171575"/>
                <a:gd name="connsiteY16" fmla="*/ 200978 h 1800225"/>
                <a:gd name="connsiteX17" fmla="*/ 366713 w 1171575"/>
                <a:gd name="connsiteY17" fmla="*/ 278130 h 1800225"/>
                <a:gd name="connsiteX18" fmla="*/ 261938 w 1171575"/>
                <a:gd name="connsiteY18" fmla="*/ 509588 h 1800225"/>
                <a:gd name="connsiteX19" fmla="*/ 51435 w 1171575"/>
                <a:gd name="connsiteY19" fmla="*/ 472440 h 1800225"/>
                <a:gd name="connsiteX20" fmla="*/ 226695 w 1171575"/>
                <a:gd name="connsiteY20" fmla="*/ 144780 h 1800225"/>
                <a:gd name="connsiteX21" fmla="*/ 566738 w 1171575"/>
                <a:gd name="connsiteY21" fmla="*/ 28575 h 1800225"/>
                <a:gd name="connsiteX22" fmla="*/ 824865 w 1171575"/>
                <a:gd name="connsiteY22" fmla="*/ 88583 h 1800225"/>
                <a:gd name="connsiteX23" fmla="*/ 1005840 w 1171575"/>
                <a:gd name="connsiteY23" fmla="*/ 252413 h 1800225"/>
                <a:gd name="connsiteX24" fmla="*/ 1068705 w 1171575"/>
                <a:gd name="connsiteY24" fmla="*/ 473392 h 1800225"/>
                <a:gd name="connsiteX25" fmla="*/ 1008698 w 1171575"/>
                <a:gd name="connsiteY25" fmla="*/ 675323 h 1800225"/>
                <a:gd name="connsiteX26" fmla="*/ 832485 w 1171575"/>
                <a:gd name="connsiteY26" fmla="*/ 820102 h 1800225"/>
                <a:gd name="connsiteX27" fmla="*/ 1068705 w 1171575"/>
                <a:gd name="connsiteY27" fmla="*/ 965835 h 1800225"/>
                <a:gd name="connsiteX28" fmla="*/ 1152525 w 1171575"/>
                <a:gd name="connsiteY28" fmla="*/ 1242060 h 1800225"/>
                <a:gd name="connsiteX0" fmla="*/ 536835 w 1123950"/>
                <a:gd name="connsiteY0" fmla="*/ 1752694 h 1752694"/>
                <a:gd name="connsiteX1" fmla="*/ 170498 w 1123950"/>
                <a:gd name="connsiteY1" fmla="*/ 1616393 h 1752694"/>
                <a:gd name="connsiteX2" fmla="*/ 0 w 1123950"/>
                <a:gd name="connsiteY2" fmla="*/ 1267777 h 1752694"/>
                <a:gd name="connsiteX3" fmla="*/ 210503 w 1123950"/>
                <a:gd name="connsiteY3" fmla="*/ 1240155 h 1752694"/>
                <a:gd name="connsiteX4" fmla="*/ 334328 w 1123950"/>
                <a:gd name="connsiteY4" fmla="*/ 1498283 h 1752694"/>
                <a:gd name="connsiteX5" fmla="*/ 546735 w 1123950"/>
                <a:gd name="connsiteY5" fmla="*/ 1577340 h 1752694"/>
                <a:gd name="connsiteX6" fmla="*/ 797243 w 1123950"/>
                <a:gd name="connsiteY6" fmla="*/ 1474470 h 1752694"/>
                <a:gd name="connsiteX7" fmla="*/ 899160 w 1123950"/>
                <a:gd name="connsiteY7" fmla="*/ 1219200 h 1752694"/>
                <a:gd name="connsiteX8" fmla="*/ 804863 w 1123950"/>
                <a:gd name="connsiteY8" fmla="*/ 980123 h 1752694"/>
                <a:gd name="connsiteX9" fmla="*/ 563880 w 1123950"/>
                <a:gd name="connsiteY9" fmla="*/ 885825 h 1752694"/>
                <a:gd name="connsiteX10" fmla="*/ 415290 w 1123950"/>
                <a:gd name="connsiteY10" fmla="*/ 909638 h 1752694"/>
                <a:gd name="connsiteX11" fmla="*/ 439103 w 1123950"/>
                <a:gd name="connsiteY11" fmla="*/ 724852 h 1752694"/>
                <a:gd name="connsiteX12" fmla="*/ 473393 w 1123950"/>
                <a:gd name="connsiteY12" fmla="*/ 726758 h 1752694"/>
                <a:gd name="connsiteX13" fmla="*/ 715328 w 1123950"/>
                <a:gd name="connsiteY13" fmla="*/ 656273 h 1752694"/>
                <a:gd name="connsiteX14" fmla="*/ 822960 w 1123950"/>
                <a:gd name="connsiteY14" fmla="*/ 440055 h 1752694"/>
                <a:gd name="connsiteX15" fmla="*/ 744855 w 1123950"/>
                <a:gd name="connsiteY15" fmla="*/ 248603 h 1752694"/>
                <a:gd name="connsiteX16" fmla="*/ 542925 w 1123950"/>
                <a:gd name="connsiteY16" fmla="*/ 172403 h 1752694"/>
                <a:gd name="connsiteX17" fmla="*/ 338138 w 1123950"/>
                <a:gd name="connsiteY17" fmla="*/ 249555 h 1752694"/>
                <a:gd name="connsiteX18" fmla="*/ 233363 w 1123950"/>
                <a:gd name="connsiteY18" fmla="*/ 481013 h 1752694"/>
                <a:gd name="connsiteX19" fmla="*/ 22860 w 1123950"/>
                <a:gd name="connsiteY19" fmla="*/ 443865 h 1752694"/>
                <a:gd name="connsiteX20" fmla="*/ 198120 w 1123950"/>
                <a:gd name="connsiteY20" fmla="*/ 116205 h 1752694"/>
                <a:gd name="connsiteX21" fmla="*/ 538163 w 1123950"/>
                <a:gd name="connsiteY21" fmla="*/ 0 h 1752694"/>
                <a:gd name="connsiteX22" fmla="*/ 796290 w 1123950"/>
                <a:gd name="connsiteY22" fmla="*/ 60008 h 1752694"/>
                <a:gd name="connsiteX23" fmla="*/ 977265 w 1123950"/>
                <a:gd name="connsiteY23" fmla="*/ 223838 h 1752694"/>
                <a:gd name="connsiteX24" fmla="*/ 1040130 w 1123950"/>
                <a:gd name="connsiteY24" fmla="*/ 444817 h 1752694"/>
                <a:gd name="connsiteX25" fmla="*/ 980123 w 1123950"/>
                <a:gd name="connsiteY25" fmla="*/ 646748 h 1752694"/>
                <a:gd name="connsiteX26" fmla="*/ 803910 w 1123950"/>
                <a:gd name="connsiteY26" fmla="*/ 791527 h 1752694"/>
                <a:gd name="connsiteX27" fmla="*/ 1040130 w 1123950"/>
                <a:gd name="connsiteY27" fmla="*/ 937260 h 1752694"/>
                <a:gd name="connsiteX28" fmla="*/ 1123950 w 1123950"/>
                <a:gd name="connsiteY28" fmla="*/ 1213485 h 1752694"/>
                <a:gd name="connsiteX0" fmla="*/ 536835 w 1123950"/>
                <a:gd name="connsiteY0" fmla="*/ 1752694 h 1760238"/>
                <a:gd name="connsiteX1" fmla="*/ 541648 w 1123950"/>
                <a:gd name="connsiteY1" fmla="*/ 1749334 h 1760238"/>
                <a:gd name="connsiteX2" fmla="*/ 170498 w 1123950"/>
                <a:gd name="connsiteY2" fmla="*/ 1616393 h 1760238"/>
                <a:gd name="connsiteX3" fmla="*/ 0 w 1123950"/>
                <a:gd name="connsiteY3" fmla="*/ 1267777 h 1760238"/>
                <a:gd name="connsiteX4" fmla="*/ 210503 w 1123950"/>
                <a:gd name="connsiteY4" fmla="*/ 1240155 h 1760238"/>
                <a:gd name="connsiteX5" fmla="*/ 334328 w 1123950"/>
                <a:gd name="connsiteY5" fmla="*/ 1498283 h 1760238"/>
                <a:gd name="connsiteX6" fmla="*/ 546735 w 1123950"/>
                <a:gd name="connsiteY6" fmla="*/ 1577340 h 1760238"/>
                <a:gd name="connsiteX7" fmla="*/ 797243 w 1123950"/>
                <a:gd name="connsiteY7" fmla="*/ 1474470 h 1760238"/>
                <a:gd name="connsiteX8" fmla="*/ 899160 w 1123950"/>
                <a:gd name="connsiteY8" fmla="*/ 1219200 h 1760238"/>
                <a:gd name="connsiteX9" fmla="*/ 804863 w 1123950"/>
                <a:gd name="connsiteY9" fmla="*/ 980123 h 1760238"/>
                <a:gd name="connsiteX10" fmla="*/ 563880 w 1123950"/>
                <a:gd name="connsiteY10" fmla="*/ 885825 h 1760238"/>
                <a:gd name="connsiteX11" fmla="*/ 415290 w 1123950"/>
                <a:gd name="connsiteY11" fmla="*/ 909638 h 1760238"/>
                <a:gd name="connsiteX12" fmla="*/ 439103 w 1123950"/>
                <a:gd name="connsiteY12" fmla="*/ 724852 h 1760238"/>
                <a:gd name="connsiteX13" fmla="*/ 473393 w 1123950"/>
                <a:gd name="connsiteY13" fmla="*/ 726758 h 1760238"/>
                <a:gd name="connsiteX14" fmla="*/ 715328 w 1123950"/>
                <a:gd name="connsiteY14" fmla="*/ 656273 h 1760238"/>
                <a:gd name="connsiteX15" fmla="*/ 822960 w 1123950"/>
                <a:gd name="connsiteY15" fmla="*/ 440055 h 1760238"/>
                <a:gd name="connsiteX16" fmla="*/ 744855 w 1123950"/>
                <a:gd name="connsiteY16" fmla="*/ 248603 h 1760238"/>
                <a:gd name="connsiteX17" fmla="*/ 542925 w 1123950"/>
                <a:gd name="connsiteY17" fmla="*/ 172403 h 1760238"/>
                <a:gd name="connsiteX18" fmla="*/ 338138 w 1123950"/>
                <a:gd name="connsiteY18" fmla="*/ 249555 h 1760238"/>
                <a:gd name="connsiteX19" fmla="*/ 233363 w 1123950"/>
                <a:gd name="connsiteY19" fmla="*/ 481013 h 1760238"/>
                <a:gd name="connsiteX20" fmla="*/ 22860 w 1123950"/>
                <a:gd name="connsiteY20" fmla="*/ 443865 h 1760238"/>
                <a:gd name="connsiteX21" fmla="*/ 198120 w 1123950"/>
                <a:gd name="connsiteY21" fmla="*/ 116205 h 1760238"/>
                <a:gd name="connsiteX22" fmla="*/ 538163 w 1123950"/>
                <a:gd name="connsiteY22" fmla="*/ 0 h 1760238"/>
                <a:gd name="connsiteX23" fmla="*/ 796290 w 1123950"/>
                <a:gd name="connsiteY23" fmla="*/ 60008 h 1760238"/>
                <a:gd name="connsiteX24" fmla="*/ 977265 w 1123950"/>
                <a:gd name="connsiteY24" fmla="*/ 223838 h 1760238"/>
                <a:gd name="connsiteX25" fmla="*/ 1040130 w 1123950"/>
                <a:gd name="connsiteY25" fmla="*/ 444817 h 1760238"/>
                <a:gd name="connsiteX26" fmla="*/ 980123 w 1123950"/>
                <a:gd name="connsiteY26" fmla="*/ 646748 h 1760238"/>
                <a:gd name="connsiteX27" fmla="*/ 803910 w 1123950"/>
                <a:gd name="connsiteY27" fmla="*/ 791527 h 1760238"/>
                <a:gd name="connsiteX28" fmla="*/ 1040130 w 1123950"/>
                <a:gd name="connsiteY28" fmla="*/ 937260 h 1760238"/>
                <a:gd name="connsiteX29" fmla="*/ 1123950 w 1123950"/>
                <a:gd name="connsiteY29" fmla="*/ 1213485 h 1760238"/>
                <a:gd name="connsiteX0" fmla="*/ 822651 w 1123950"/>
                <a:gd name="connsiteY0" fmla="*/ 1752694 h 1760238"/>
                <a:gd name="connsiteX1" fmla="*/ 541648 w 1123950"/>
                <a:gd name="connsiteY1" fmla="*/ 1749334 h 1760238"/>
                <a:gd name="connsiteX2" fmla="*/ 170498 w 1123950"/>
                <a:gd name="connsiteY2" fmla="*/ 1616393 h 1760238"/>
                <a:gd name="connsiteX3" fmla="*/ 0 w 1123950"/>
                <a:gd name="connsiteY3" fmla="*/ 1267777 h 1760238"/>
                <a:gd name="connsiteX4" fmla="*/ 210503 w 1123950"/>
                <a:gd name="connsiteY4" fmla="*/ 1240155 h 1760238"/>
                <a:gd name="connsiteX5" fmla="*/ 334328 w 1123950"/>
                <a:gd name="connsiteY5" fmla="*/ 1498283 h 1760238"/>
                <a:gd name="connsiteX6" fmla="*/ 546735 w 1123950"/>
                <a:gd name="connsiteY6" fmla="*/ 1577340 h 1760238"/>
                <a:gd name="connsiteX7" fmla="*/ 797243 w 1123950"/>
                <a:gd name="connsiteY7" fmla="*/ 1474470 h 1760238"/>
                <a:gd name="connsiteX8" fmla="*/ 899160 w 1123950"/>
                <a:gd name="connsiteY8" fmla="*/ 1219200 h 1760238"/>
                <a:gd name="connsiteX9" fmla="*/ 804863 w 1123950"/>
                <a:gd name="connsiteY9" fmla="*/ 980123 h 1760238"/>
                <a:gd name="connsiteX10" fmla="*/ 563880 w 1123950"/>
                <a:gd name="connsiteY10" fmla="*/ 885825 h 1760238"/>
                <a:gd name="connsiteX11" fmla="*/ 415290 w 1123950"/>
                <a:gd name="connsiteY11" fmla="*/ 909638 h 1760238"/>
                <a:gd name="connsiteX12" fmla="*/ 439103 w 1123950"/>
                <a:gd name="connsiteY12" fmla="*/ 724852 h 1760238"/>
                <a:gd name="connsiteX13" fmla="*/ 473393 w 1123950"/>
                <a:gd name="connsiteY13" fmla="*/ 726758 h 1760238"/>
                <a:gd name="connsiteX14" fmla="*/ 715328 w 1123950"/>
                <a:gd name="connsiteY14" fmla="*/ 656273 h 1760238"/>
                <a:gd name="connsiteX15" fmla="*/ 822960 w 1123950"/>
                <a:gd name="connsiteY15" fmla="*/ 440055 h 1760238"/>
                <a:gd name="connsiteX16" fmla="*/ 744855 w 1123950"/>
                <a:gd name="connsiteY16" fmla="*/ 248603 h 1760238"/>
                <a:gd name="connsiteX17" fmla="*/ 542925 w 1123950"/>
                <a:gd name="connsiteY17" fmla="*/ 172403 h 1760238"/>
                <a:gd name="connsiteX18" fmla="*/ 338138 w 1123950"/>
                <a:gd name="connsiteY18" fmla="*/ 249555 h 1760238"/>
                <a:gd name="connsiteX19" fmla="*/ 233363 w 1123950"/>
                <a:gd name="connsiteY19" fmla="*/ 481013 h 1760238"/>
                <a:gd name="connsiteX20" fmla="*/ 22860 w 1123950"/>
                <a:gd name="connsiteY20" fmla="*/ 443865 h 1760238"/>
                <a:gd name="connsiteX21" fmla="*/ 198120 w 1123950"/>
                <a:gd name="connsiteY21" fmla="*/ 116205 h 1760238"/>
                <a:gd name="connsiteX22" fmla="*/ 538163 w 1123950"/>
                <a:gd name="connsiteY22" fmla="*/ 0 h 1760238"/>
                <a:gd name="connsiteX23" fmla="*/ 796290 w 1123950"/>
                <a:gd name="connsiteY23" fmla="*/ 60008 h 1760238"/>
                <a:gd name="connsiteX24" fmla="*/ 977265 w 1123950"/>
                <a:gd name="connsiteY24" fmla="*/ 223838 h 1760238"/>
                <a:gd name="connsiteX25" fmla="*/ 1040130 w 1123950"/>
                <a:gd name="connsiteY25" fmla="*/ 444817 h 1760238"/>
                <a:gd name="connsiteX26" fmla="*/ 980123 w 1123950"/>
                <a:gd name="connsiteY26" fmla="*/ 646748 h 1760238"/>
                <a:gd name="connsiteX27" fmla="*/ 803910 w 1123950"/>
                <a:gd name="connsiteY27" fmla="*/ 791527 h 1760238"/>
                <a:gd name="connsiteX28" fmla="*/ 1040130 w 1123950"/>
                <a:gd name="connsiteY28" fmla="*/ 937260 h 1760238"/>
                <a:gd name="connsiteX29" fmla="*/ 1123950 w 1123950"/>
                <a:gd name="connsiteY29" fmla="*/ 1213485 h 1760238"/>
                <a:gd name="connsiteX0" fmla="*/ 822651 w 1123950"/>
                <a:gd name="connsiteY0" fmla="*/ 1752694 h 1760238"/>
                <a:gd name="connsiteX1" fmla="*/ 541648 w 1123950"/>
                <a:gd name="connsiteY1" fmla="*/ 1749334 h 1760238"/>
                <a:gd name="connsiteX2" fmla="*/ 170498 w 1123950"/>
                <a:gd name="connsiteY2" fmla="*/ 1616393 h 1760238"/>
                <a:gd name="connsiteX3" fmla="*/ 0 w 1123950"/>
                <a:gd name="connsiteY3" fmla="*/ 1267777 h 1760238"/>
                <a:gd name="connsiteX4" fmla="*/ 210503 w 1123950"/>
                <a:gd name="connsiteY4" fmla="*/ 1240155 h 1760238"/>
                <a:gd name="connsiteX5" fmla="*/ 334328 w 1123950"/>
                <a:gd name="connsiteY5" fmla="*/ 1498283 h 1760238"/>
                <a:gd name="connsiteX6" fmla="*/ 546735 w 1123950"/>
                <a:gd name="connsiteY6" fmla="*/ 1577340 h 1760238"/>
                <a:gd name="connsiteX7" fmla="*/ 797243 w 1123950"/>
                <a:gd name="connsiteY7" fmla="*/ 1474470 h 1760238"/>
                <a:gd name="connsiteX8" fmla="*/ 899160 w 1123950"/>
                <a:gd name="connsiteY8" fmla="*/ 1219200 h 1760238"/>
                <a:gd name="connsiteX9" fmla="*/ 804863 w 1123950"/>
                <a:gd name="connsiteY9" fmla="*/ 980123 h 1760238"/>
                <a:gd name="connsiteX10" fmla="*/ 563880 w 1123950"/>
                <a:gd name="connsiteY10" fmla="*/ 885825 h 1760238"/>
                <a:gd name="connsiteX11" fmla="*/ 415290 w 1123950"/>
                <a:gd name="connsiteY11" fmla="*/ 909638 h 1760238"/>
                <a:gd name="connsiteX12" fmla="*/ 439103 w 1123950"/>
                <a:gd name="connsiteY12" fmla="*/ 724852 h 1760238"/>
                <a:gd name="connsiteX13" fmla="*/ 473393 w 1123950"/>
                <a:gd name="connsiteY13" fmla="*/ 726758 h 1760238"/>
                <a:gd name="connsiteX14" fmla="*/ 715328 w 1123950"/>
                <a:gd name="connsiteY14" fmla="*/ 656273 h 1760238"/>
                <a:gd name="connsiteX15" fmla="*/ 822960 w 1123950"/>
                <a:gd name="connsiteY15" fmla="*/ 440055 h 1760238"/>
                <a:gd name="connsiteX16" fmla="*/ 744855 w 1123950"/>
                <a:gd name="connsiteY16" fmla="*/ 248603 h 1760238"/>
                <a:gd name="connsiteX17" fmla="*/ 542925 w 1123950"/>
                <a:gd name="connsiteY17" fmla="*/ 172403 h 1760238"/>
                <a:gd name="connsiteX18" fmla="*/ 338138 w 1123950"/>
                <a:gd name="connsiteY18" fmla="*/ 249555 h 1760238"/>
                <a:gd name="connsiteX19" fmla="*/ 233363 w 1123950"/>
                <a:gd name="connsiteY19" fmla="*/ 481013 h 1760238"/>
                <a:gd name="connsiteX20" fmla="*/ 22860 w 1123950"/>
                <a:gd name="connsiteY20" fmla="*/ 443865 h 1760238"/>
                <a:gd name="connsiteX21" fmla="*/ 198120 w 1123950"/>
                <a:gd name="connsiteY21" fmla="*/ 116205 h 1760238"/>
                <a:gd name="connsiteX22" fmla="*/ 538163 w 1123950"/>
                <a:gd name="connsiteY22" fmla="*/ 0 h 1760238"/>
                <a:gd name="connsiteX23" fmla="*/ 796290 w 1123950"/>
                <a:gd name="connsiteY23" fmla="*/ 60008 h 1760238"/>
                <a:gd name="connsiteX24" fmla="*/ 977265 w 1123950"/>
                <a:gd name="connsiteY24" fmla="*/ 223838 h 1760238"/>
                <a:gd name="connsiteX25" fmla="*/ 1040130 w 1123950"/>
                <a:gd name="connsiteY25" fmla="*/ 444817 h 1760238"/>
                <a:gd name="connsiteX26" fmla="*/ 980123 w 1123950"/>
                <a:gd name="connsiteY26" fmla="*/ 646748 h 1760238"/>
                <a:gd name="connsiteX27" fmla="*/ 803910 w 1123950"/>
                <a:gd name="connsiteY27" fmla="*/ 791527 h 1760238"/>
                <a:gd name="connsiteX28" fmla="*/ 1040130 w 1123950"/>
                <a:gd name="connsiteY28" fmla="*/ 937260 h 1760238"/>
                <a:gd name="connsiteX29" fmla="*/ 1123950 w 1123950"/>
                <a:gd name="connsiteY29" fmla="*/ 1213485 h 1760238"/>
                <a:gd name="connsiteX0" fmla="*/ 822651 w 1123950"/>
                <a:gd name="connsiteY0" fmla="*/ 1752694 h 1752694"/>
                <a:gd name="connsiteX1" fmla="*/ 541648 w 1123950"/>
                <a:gd name="connsiteY1" fmla="*/ 1749334 h 1752694"/>
                <a:gd name="connsiteX2" fmla="*/ 170498 w 1123950"/>
                <a:gd name="connsiteY2" fmla="*/ 1616393 h 1752694"/>
                <a:gd name="connsiteX3" fmla="*/ 0 w 1123950"/>
                <a:gd name="connsiteY3" fmla="*/ 1267777 h 1752694"/>
                <a:gd name="connsiteX4" fmla="*/ 210503 w 1123950"/>
                <a:gd name="connsiteY4" fmla="*/ 1240155 h 1752694"/>
                <a:gd name="connsiteX5" fmla="*/ 334328 w 1123950"/>
                <a:gd name="connsiteY5" fmla="*/ 1498283 h 1752694"/>
                <a:gd name="connsiteX6" fmla="*/ 546735 w 1123950"/>
                <a:gd name="connsiteY6" fmla="*/ 1577340 h 1752694"/>
                <a:gd name="connsiteX7" fmla="*/ 797243 w 1123950"/>
                <a:gd name="connsiteY7" fmla="*/ 1474470 h 1752694"/>
                <a:gd name="connsiteX8" fmla="*/ 899160 w 1123950"/>
                <a:gd name="connsiteY8" fmla="*/ 1219200 h 1752694"/>
                <a:gd name="connsiteX9" fmla="*/ 804863 w 1123950"/>
                <a:gd name="connsiteY9" fmla="*/ 980123 h 1752694"/>
                <a:gd name="connsiteX10" fmla="*/ 563880 w 1123950"/>
                <a:gd name="connsiteY10" fmla="*/ 885825 h 1752694"/>
                <a:gd name="connsiteX11" fmla="*/ 415290 w 1123950"/>
                <a:gd name="connsiteY11" fmla="*/ 909638 h 1752694"/>
                <a:gd name="connsiteX12" fmla="*/ 439103 w 1123950"/>
                <a:gd name="connsiteY12" fmla="*/ 724852 h 1752694"/>
                <a:gd name="connsiteX13" fmla="*/ 473393 w 1123950"/>
                <a:gd name="connsiteY13" fmla="*/ 726758 h 1752694"/>
                <a:gd name="connsiteX14" fmla="*/ 715328 w 1123950"/>
                <a:gd name="connsiteY14" fmla="*/ 656273 h 1752694"/>
                <a:gd name="connsiteX15" fmla="*/ 822960 w 1123950"/>
                <a:gd name="connsiteY15" fmla="*/ 440055 h 1752694"/>
                <a:gd name="connsiteX16" fmla="*/ 744855 w 1123950"/>
                <a:gd name="connsiteY16" fmla="*/ 248603 h 1752694"/>
                <a:gd name="connsiteX17" fmla="*/ 542925 w 1123950"/>
                <a:gd name="connsiteY17" fmla="*/ 172403 h 1752694"/>
                <a:gd name="connsiteX18" fmla="*/ 338138 w 1123950"/>
                <a:gd name="connsiteY18" fmla="*/ 249555 h 1752694"/>
                <a:gd name="connsiteX19" fmla="*/ 233363 w 1123950"/>
                <a:gd name="connsiteY19" fmla="*/ 481013 h 1752694"/>
                <a:gd name="connsiteX20" fmla="*/ 22860 w 1123950"/>
                <a:gd name="connsiteY20" fmla="*/ 443865 h 1752694"/>
                <a:gd name="connsiteX21" fmla="*/ 198120 w 1123950"/>
                <a:gd name="connsiteY21" fmla="*/ 116205 h 1752694"/>
                <a:gd name="connsiteX22" fmla="*/ 538163 w 1123950"/>
                <a:gd name="connsiteY22" fmla="*/ 0 h 1752694"/>
                <a:gd name="connsiteX23" fmla="*/ 796290 w 1123950"/>
                <a:gd name="connsiteY23" fmla="*/ 60008 h 1752694"/>
                <a:gd name="connsiteX24" fmla="*/ 977265 w 1123950"/>
                <a:gd name="connsiteY24" fmla="*/ 223838 h 1752694"/>
                <a:gd name="connsiteX25" fmla="*/ 1040130 w 1123950"/>
                <a:gd name="connsiteY25" fmla="*/ 444817 h 1752694"/>
                <a:gd name="connsiteX26" fmla="*/ 980123 w 1123950"/>
                <a:gd name="connsiteY26" fmla="*/ 646748 h 1752694"/>
                <a:gd name="connsiteX27" fmla="*/ 803910 w 1123950"/>
                <a:gd name="connsiteY27" fmla="*/ 791527 h 1752694"/>
                <a:gd name="connsiteX28" fmla="*/ 1040130 w 1123950"/>
                <a:gd name="connsiteY28" fmla="*/ 937260 h 1752694"/>
                <a:gd name="connsiteX29" fmla="*/ 1123950 w 1123950"/>
                <a:gd name="connsiteY29" fmla="*/ 1213485 h 1752694"/>
                <a:gd name="connsiteX0" fmla="*/ 822651 w 1123950"/>
                <a:gd name="connsiteY0" fmla="*/ 1752694 h 1752694"/>
                <a:gd name="connsiteX1" fmla="*/ 541648 w 1123950"/>
                <a:gd name="connsiteY1" fmla="*/ 1749334 h 1752694"/>
                <a:gd name="connsiteX2" fmla="*/ 170498 w 1123950"/>
                <a:gd name="connsiteY2" fmla="*/ 1616393 h 1752694"/>
                <a:gd name="connsiteX3" fmla="*/ 0 w 1123950"/>
                <a:gd name="connsiteY3" fmla="*/ 1267777 h 1752694"/>
                <a:gd name="connsiteX4" fmla="*/ 210503 w 1123950"/>
                <a:gd name="connsiteY4" fmla="*/ 1240155 h 1752694"/>
                <a:gd name="connsiteX5" fmla="*/ 334328 w 1123950"/>
                <a:gd name="connsiteY5" fmla="*/ 1498283 h 1752694"/>
                <a:gd name="connsiteX6" fmla="*/ 546735 w 1123950"/>
                <a:gd name="connsiteY6" fmla="*/ 1577340 h 1752694"/>
                <a:gd name="connsiteX7" fmla="*/ 797243 w 1123950"/>
                <a:gd name="connsiteY7" fmla="*/ 1474470 h 1752694"/>
                <a:gd name="connsiteX8" fmla="*/ 899160 w 1123950"/>
                <a:gd name="connsiteY8" fmla="*/ 1219200 h 1752694"/>
                <a:gd name="connsiteX9" fmla="*/ 804863 w 1123950"/>
                <a:gd name="connsiteY9" fmla="*/ 980123 h 1752694"/>
                <a:gd name="connsiteX10" fmla="*/ 563880 w 1123950"/>
                <a:gd name="connsiteY10" fmla="*/ 885825 h 1752694"/>
                <a:gd name="connsiteX11" fmla="*/ 415290 w 1123950"/>
                <a:gd name="connsiteY11" fmla="*/ 909638 h 1752694"/>
                <a:gd name="connsiteX12" fmla="*/ 439103 w 1123950"/>
                <a:gd name="connsiteY12" fmla="*/ 724852 h 1752694"/>
                <a:gd name="connsiteX13" fmla="*/ 473393 w 1123950"/>
                <a:gd name="connsiteY13" fmla="*/ 726758 h 1752694"/>
                <a:gd name="connsiteX14" fmla="*/ 715328 w 1123950"/>
                <a:gd name="connsiteY14" fmla="*/ 656273 h 1752694"/>
                <a:gd name="connsiteX15" fmla="*/ 822960 w 1123950"/>
                <a:gd name="connsiteY15" fmla="*/ 440055 h 1752694"/>
                <a:gd name="connsiteX16" fmla="*/ 744855 w 1123950"/>
                <a:gd name="connsiteY16" fmla="*/ 248603 h 1752694"/>
                <a:gd name="connsiteX17" fmla="*/ 542925 w 1123950"/>
                <a:gd name="connsiteY17" fmla="*/ 172403 h 1752694"/>
                <a:gd name="connsiteX18" fmla="*/ 338138 w 1123950"/>
                <a:gd name="connsiteY18" fmla="*/ 249555 h 1752694"/>
                <a:gd name="connsiteX19" fmla="*/ 233363 w 1123950"/>
                <a:gd name="connsiteY19" fmla="*/ 481013 h 1752694"/>
                <a:gd name="connsiteX20" fmla="*/ 22860 w 1123950"/>
                <a:gd name="connsiteY20" fmla="*/ 443865 h 1752694"/>
                <a:gd name="connsiteX21" fmla="*/ 198120 w 1123950"/>
                <a:gd name="connsiteY21" fmla="*/ 116205 h 1752694"/>
                <a:gd name="connsiteX22" fmla="*/ 538163 w 1123950"/>
                <a:gd name="connsiteY22" fmla="*/ 0 h 1752694"/>
                <a:gd name="connsiteX23" fmla="*/ 796290 w 1123950"/>
                <a:gd name="connsiteY23" fmla="*/ 60008 h 1752694"/>
                <a:gd name="connsiteX24" fmla="*/ 977265 w 1123950"/>
                <a:gd name="connsiteY24" fmla="*/ 223838 h 1752694"/>
                <a:gd name="connsiteX25" fmla="*/ 1040130 w 1123950"/>
                <a:gd name="connsiteY25" fmla="*/ 444817 h 1752694"/>
                <a:gd name="connsiteX26" fmla="*/ 980123 w 1123950"/>
                <a:gd name="connsiteY26" fmla="*/ 646748 h 1752694"/>
                <a:gd name="connsiteX27" fmla="*/ 803910 w 1123950"/>
                <a:gd name="connsiteY27" fmla="*/ 791527 h 1752694"/>
                <a:gd name="connsiteX28" fmla="*/ 1040130 w 1123950"/>
                <a:gd name="connsiteY28" fmla="*/ 937260 h 1752694"/>
                <a:gd name="connsiteX29" fmla="*/ 1123950 w 1123950"/>
                <a:gd name="connsiteY29" fmla="*/ 1213485 h 1752694"/>
                <a:gd name="connsiteX0" fmla="*/ 818654 w 1123950"/>
                <a:gd name="connsiteY0" fmla="*/ 1748696 h 1750308"/>
                <a:gd name="connsiteX1" fmla="*/ 541648 w 1123950"/>
                <a:gd name="connsiteY1" fmla="*/ 1749334 h 1750308"/>
                <a:gd name="connsiteX2" fmla="*/ 170498 w 1123950"/>
                <a:gd name="connsiteY2" fmla="*/ 1616393 h 1750308"/>
                <a:gd name="connsiteX3" fmla="*/ 0 w 1123950"/>
                <a:gd name="connsiteY3" fmla="*/ 1267777 h 1750308"/>
                <a:gd name="connsiteX4" fmla="*/ 210503 w 1123950"/>
                <a:gd name="connsiteY4" fmla="*/ 1240155 h 1750308"/>
                <a:gd name="connsiteX5" fmla="*/ 334328 w 1123950"/>
                <a:gd name="connsiteY5" fmla="*/ 1498283 h 1750308"/>
                <a:gd name="connsiteX6" fmla="*/ 546735 w 1123950"/>
                <a:gd name="connsiteY6" fmla="*/ 1577340 h 1750308"/>
                <a:gd name="connsiteX7" fmla="*/ 797243 w 1123950"/>
                <a:gd name="connsiteY7" fmla="*/ 1474470 h 1750308"/>
                <a:gd name="connsiteX8" fmla="*/ 899160 w 1123950"/>
                <a:gd name="connsiteY8" fmla="*/ 1219200 h 1750308"/>
                <a:gd name="connsiteX9" fmla="*/ 804863 w 1123950"/>
                <a:gd name="connsiteY9" fmla="*/ 980123 h 1750308"/>
                <a:gd name="connsiteX10" fmla="*/ 563880 w 1123950"/>
                <a:gd name="connsiteY10" fmla="*/ 885825 h 1750308"/>
                <a:gd name="connsiteX11" fmla="*/ 415290 w 1123950"/>
                <a:gd name="connsiteY11" fmla="*/ 909638 h 1750308"/>
                <a:gd name="connsiteX12" fmla="*/ 439103 w 1123950"/>
                <a:gd name="connsiteY12" fmla="*/ 724852 h 1750308"/>
                <a:gd name="connsiteX13" fmla="*/ 473393 w 1123950"/>
                <a:gd name="connsiteY13" fmla="*/ 726758 h 1750308"/>
                <a:gd name="connsiteX14" fmla="*/ 715328 w 1123950"/>
                <a:gd name="connsiteY14" fmla="*/ 656273 h 1750308"/>
                <a:gd name="connsiteX15" fmla="*/ 822960 w 1123950"/>
                <a:gd name="connsiteY15" fmla="*/ 440055 h 1750308"/>
                <a:gd name="connsiteX16" fmla="*/ 744855 w 1123950"/>
                <a:gd name="connsiteY16" fmla="*/ 248603 h 1750308"/>
                <a:gd name="connsiteX17" fmla="*/ 542925 w 1123950"/>
                <a:gd name="connsiteY17" fmla="*/ 172403 h 1750308"/>
                <a:gd name="connsiteX18" fmla="*/ 338138 w 1123950"/>
                <a:gd name="connsiteY18" fmla="*/ 249555 h 1750308"/>
                <a:gd name="connsiteX19" fmla="*/ 233363 w 1123950"/>
                <a:gd name="connsiteY19" fmla="*/ 481013 h 1750308"/>
                <a:gd name="connsiteX20" fmla="*/ 22860 w 1123950"/>
                <a:gd name="connsiteY20" fmla="*/ 443865 h 1750308"/>
                <a:gd name="connsiteX21" fmla="*/ 198120 w 1123950"/>
                <a:gd name="connsiteY21" fmla="*/ 116205 h 1750308"/>
                <a:gd name="connsiteX22" fmla="*/ 538163 w 1123950"/>
                <a:gd name="connsiteY22" fmla="*/ 0 h 1750308"/>
                <a:gd name="connsiteX23" fmla="*/ 796290 w 1123950"/>
                <a:gd name="connsiteY23" fmla="*/ 60008 h 1750308"/>
                <a:gd name="connsiteX24" fmla="*/ 977265 w 1123950"/>
                <a:gd name="connsiteY24" fmla="*/ 223838 h 1750308"/>
                <a:gd name="connsiteX25" fmla="*/ 1040130 w 1123950"/>
                <a:gd name="connsiteY25" fmla="*/ 444817 h 1750308"/>
                <a:gd name="connsiteX26" fmla="*/ 980123 w 1123950"/>
                <a:gd name="connsiteY26" fmla="*/ 646748 h 1750308"/>
                <a:gd name="connsiteX27" fmla="*/ 803910 w 1123950"/>
                <a:gd name="connsiteY27" fmla="*/ 791527 h 1750308"/>
                <a:gd name="connsiteX28" fmla="*/ 1040130 w 1123950"/>
                <a:gd name="connsiteY28" fmla="*/ 937260 h 1750308"/>
                <a:gd name="connsiteX29" fmla="*/ 1123950 w 1123950"/>
                <a:gd name="connsiteY29" fmla="*/ 1213485 h 1750308"/>
                <a:gd name="connsiteX0" fmla="*/ 834644 w 1123950"/>
                <a:gd name="connsiteY0" fmla="*/ 1736704 h 1749648"/>
                <a:gd name="connsiteX1" fmla="*/ 541648 w 1123950"/>
                <a:gd name="connsiteY1" fmla="*/ 1749334 h 1749648"/>
                <a:gd name="connsiteX2" fmla="*/ 170498 w 1123950"/>
                <a:gd name="connsiteY2" fmla="*/ 1616393 h 1749648"/>
                <a:gd name="connsiteX3" fmla="*/ 0 w 1123950"/>
                <a:gd name="connsiteY3" fmla="*/ 1267777 h 1749648"/>
                <a:gd name="connsiteX4" fmla="*/ 210503 w 1123950"/>
                <a:gd name="connsiteY4" fmla="*/ 1240155 h 1749648"/>
                <a:gd name="connsiteX5" fmla="*/ 334328 w 1123950"/>
                <a:gd name="connsiteY5" fmla="*/ 1498283 h 1749648"/>
                <a:gd name="connsiteX6" fmla="*/ 546735 w 1123950"/>
                <a:gd name="connsiteY6" fmla="*/ 1577340 h 1749648"/>
                <a:gd name="connsiteX7" fmla="*/ 797243 w 1123950"/>
                <a:gd name="connsiteY7" fmla="*/ 1474470 h 1749648"/>
                <a:gd name="connsiteX8" fmla="*/ 899160 w 1123950"/>
                <a:gd name="connsiteY8" fmla="*/ 1219200 h 1749648"/>
                <a:gd name="connsiteX9" fmla="*/ 804863 w 1123950"/>
                <a:gd name="connsiteY9" fmla="*/ 980123 h 1749648"/>
                <a:gd name="connsiteX10" fmla="*/ 563880 w 1123950"/>
                <a:gd name="connsiteY10" fmla="*/ 885825 h 1749648"/>
                <a:gd name="connsiteX11" fmla="*/ 415290 w 1123950"/>
                <a:gd name="connsiteY11" fmla="*/ 909638 h 1749648"/>
                <a:gd name="connsiteX12" fmla="*/ 439103 w 1123950"/>
                <a:gd name="connsiteY12" fmla="*/ 724852 h 1749648"/>
                <a:gd name="connsiteX13" fmla="*/ 473393 w 1123950"/>
                <a:gd name="connsiteY13" fmla="*/ 726758 h 1749648"/>
                <a:gd name="connsiteX14" fmla="*/ 715328 w 1123950"/>
                <a:gd name="connsiteY14" fmla="*/ 656273 h 1749648"/>
                <a:gd name="connsiteX15" fmla="*/ 822960 w 1123950"/>
                <a:gd name="connsiteY15" fmla="*/ 440055 h 1749648"/>
                <a:gd name="connsiteX16" fmla="*/ 744855 w 1123950"/>
                <a:gd name="connsiteY16" fmla="*/ 248603 h 1749648"/>
                <a:gd name="connsiteX17" fmla="*/ 542925 w 1123950"/>
                <a:gd name="connsiteY17" fmla="*/ 172403 h 1749648"/>
                <a:gd name="connsiteX18" fmla="*/ 338138 w 1123950"/>
                <a:gd name="connsiteY18" fmla="*/ 249555 h 1749648"/>
                <a:gd name="connsiteX19" fmla="*/ 233363 w 1123950"/>
                <a:gd name="connsiteY19" fmla="*/ 481013 h 1749648"/>
                <a:gd name="connsiteX20" fmla="*/ 22860 w 1123950"/>
                <a:gd name="connsiteY20" fmla="*/ 443865 h 1749648"/>
                <a:gd name="connsiteX21" fmla="*/ 198120 w 1123950"/>
                <a:gd name="connsiteY21" fmla="*/ 116205 h 1749648"/>
                <a:gd name="connsiteX22" fmla="*/ 538163 w 1123950"/>
                <a:gd name="connsiteY22" fmla="*/ 0 h 1749648"/>
                <a:gd name="connsiteX23" fmla="*/ 796290 w 1123950"/>
                <a:gd name="connsiteY23" fmla="*/ 60008 h 1749648"/>
                <a:gd name="connsiteX24" fmla="*/ 977265 w 1123950"/>
                <a:gd name="connsiteY24" fmla="*/ 223838 h 1749648"/>
                <a:gd name="connsiteX25" fmla="*/ 1040130 w 1123950"/>
                <a:gd name="connsiteY25" fmla="*/ 444817 h 1749648"/>
                <a:gd name="connsiteX26" fmla="*/ 980123 w 1123950"/>
                <a:gd name="connsiteY26" fmla="*/ 646748 h 1749648"/>
                <a:gd name="connsiteX27" fmla="*/ 803910 w 1123950"/>
                <a:gd name="connsiteY27" fmla="*/ 791527 h 1749648"/>
                <a:gd name="connsiteX28" fmla="*/ 1040130 w 1123950"/>
                <a:gd name="connsiteY28" fmla="*/ 937260 h 1749648"/>
                <a:gd name="connsiteX29" fmla="*/ 1123950 w 1123950"/>
                <a:gd name="connsiteY29" fmla="*/ 1213485 h 1749648"/>
                <a:gd name="connsiteX0" fmla="*/ 796669 w 1123950"/>
                <a:gd name="connsiteY0" fmla="*/ 1752694 h 1752694"/>
                <a:gd name="connsiteX1" fmla="*/ 541648 w 1123950"/>
                <a:gd name="connsiteY1" fmla="*/ 1749334 h 1752694"/>
                <a:gd name="connsiteX2" fmla="*/ 170498 w 1123950"/>
                <a:gd name="connsiteY2" fmla="*/ 1616393 h 1752694"/>
                <a:gd name="connsiteX3" fmla="*/ 0 w 1123950"/>
                <a:gd name="connsiteY3" fmla="*/ 1267777 h 1752694"/>
                <a:gd name="connsiteX4" fmla="*/ 210503 w 1123950"/>
                <a:gd name="connsiteY4" fmla="*/ 1240155 h 1752694"/>
                <a:gd name="connsiteX5" fmla="*/ 334328 w 1123950"/>
                <a:gd name="connsiteY5" fmla="*/ 1498283 h 1752694"/>
                <a:gd name="connsiteX6" fmla="*/ 546735 w 1123950"/>
                <a:gd name="connsiteY6" fmla="*/ 1577340 h 1752694"/>
                <a:gd name="connsiteX7" fmla="*/ 797243 w 1123950"/>
                <a:gd name="connsiteY7" fmla="*/ 1474470 h 1752694"/>
                <a:gd name="connsiteX8" fmla="*/ 899160 w 1123950"/>
                <a:gd name="connsiteY8" fmla="*/ 1219200 h 1752694"/>
                <a:gd name="connsiteX9" fmla="*/ 804863 w 1123950"/>
                <a:gd name="connsiteY9" fmla="*/ 980123 h 1752694"/>
                <a:gd name="connsiteX10" fmla="*/ 563880 w 1123950"/>
                <a:gd name="connsiteY10" fmla="*/ 885825 h 1752694"/>
                <a:gd name="connsiteX11" fmla="*/ 415290 w 1123950"/>
                <a:gd name="connsiteY11" fmla="*/ 909638 h 1752694"/>
                <a:gd name="connsiteX12" fmla="*/ 439103 w 1123950"/>
                <a:gd name="connsiteY12" fmla="*/ 724852 h 1752694"/>
                <a:gd name="connsiteX13" fmla="*/ 473393 w 1123950"/>
                <a:gd name="connsiteY13" fmla="*/ 726758 h 1752694"/>
                <a:gd name="connsiteX14" fmla="*/ 715328 w 1123950"/>
                <a:gd name="connsiteY14" fmla="*/ 656273 h 1752694"/>
                <a:gd name="connsiteX15" fmla="*/ 822960 w 1123950"/>
                <a:gd name="connsiteY15" fmla="*/ 440055 h 1752694"/>
                <a:gd name="connsiteX16" fmla="*/ 744855 w 1123950"/>
                <a:gd name="connsiteY16" fmla="*/ 248603 h 1752694"/>
                <a:gd name="connsiteX17" fmla="*/ 542925 w 1123950"/>
                <a:gd name="connsiteY17" fmla="*/ 172403 h 1752694"/>
                <a:gd name="connsiteX18" fmla="*/ 338138 w 1123950"/>
                <a:gd name="connsiteY18" fmla="*/ 249555 h 1752694"/>
                <a:gd name="connsiteX19" fmla="*/ 233363 w 1123950"/>
                <a:gd name="connsiteY19" fmla="*/ 481013 h 1752694"/>
                <a:gd name="connsiteX20" fmla="*/ 22860 w 1123950"/>
                <a:gd name="connsiteY20" fmla="*/ 443865 h 1752694"/>
                <a:gd name="connsiteX21" fmla="*/ 198120 w 1123950"/>
                <a:gd name="connsiteY21" fmla="*/ 116205 h 1752694"/>
                <a:gd name="connsiteX22" fmla="*/ 538163 w 1123950"/>
                <a:gd name="connsiteY22" fmla="*/ 0 h 1752694"/>
                <a:gd name="connsiteX23" fmla="*/ 796290 w 1123950"/>
                <a:gd name="connsiteY23" fmla="*/ 60008 h 1752694"/>
                <a:gd name="connsiteX24" fmla="*/ 977265 w 1123950"/>
                <a:gd name="connsiteY24" fmla="*/ 223838 h 1752694"/>
                <a:gd name="connsiteX25" fmla="*/ 1040130 w 1123950"/>
                <a:gd name="connsiteY25" fmla="*/ 444817 h 1752694"/>
                <a:gd name="connsiteX26" fmla="*/ 980123 w 1123950"/>
                <a:gd name="connsiteY26" fmla="*/ 646748 h 1752694"/>
                <a:gd name="connsiteX27" fmla="*/ 803910 w 1123950"/>
                <a:gd name="connsiteY27" fmla="*/ 791527 h 1752694"/>
                <a:gd name="connsiteX28" fmla="*/ 1040130 w 1123950"/>
                <a:gd name="connsiteY28" fmla="*/ 937260 h 1752694"/>
                <a:gd name="connsiteX29" fmla="*/ 1123950 w 1123950"/>
                <a:gd name="connsiteY29" fmla="*/ 1213485 h 1752694"/>
                <a:gd name="connsiteX0" fmla="*/ 824651 w 1123950"/>
                <a:gd name="connsiteY0" fmla="*/ 1728710 h 1749551"/>
                <a:gd name="connsiteX1" fmla="*/ 541648 w 1123950"/>
                <a:gd name="connsiteY1" fmla="*/ 1749334 h 1749551"/>
                <a:gd name="connsiteX2" fmla="*/ 170498 w 1123950"/>
                <a:gd name="connsiteY2" fmla="*/ 1616393 h 1749551"/>
                <a:gd name="connsiteX3" fmla="*/ 0 w 1123950"/>
                <a:gd name="connsiteY3" fmla="*/ 1267777 h 1749551"/>
                <a:gd name="connsiteX4" fmla="*/ 210503 w 1123950"/>
                <a:gd name="connsiteY4" fmla="*/ 1240155 h 1749551"/>
                <a:gd name="connsiteX5" fmla="*/ 334328 w 1123950"/>
                <a:gd name="connsiteY5" fmla="*/ 1498283 h 1749551"/>
                <a:gd name="connsiteX6" fmla="*/ 546735 w 1123950"/>
                <a:gd name="connsiteY6" fmla="*/ 1577340 h 1749551"/>
                <a:gd name="connsiteX7" fmla="*/ 797243 w 1123950"/>
                <a:gd name="connsiteY7" fmla="*/ 1474470 h 1749551"/>
                <a:gd name="connsiteX8" fmla="*/ 899160 w 1123950"/>
                <a:gd name="connsiteY8" fmla="*/ 1219200 h 1749551"/>
                <a:gd name="connsiteX9" fmla="*/ 804863 w 1123950"/>
                <a:gd name="connsiteY9" fmla="*/ 980123 h 1749551"/>
                <a:gd name="connsiteX10" fmla="*/ 563880 w 1123950"/>
                <a:gd name="connsiteY10" fmla="*/ 885825 h 1749551"/>
                <a:gd name="connsiteX11" fmla="*/ 415290 w 1123950"/>
                <a:gd name="connsiteY11" fmla="*/ 909638 h 1749551"/>
                <a:gd name="connsiteX12" fmla="*/ 439103 w 1123950"/>
                <a:gd name="connsiteY12" fmla="*/ 724852 h 1749551"/>
                <a:gd name="connsiteX13" fmla="*/ 473393 w 1123950"/>
                <a:gd name="connsiteY13" fmla="*/ 726758 h 1749551"/>
                <a:gd name="connsiteX14" fmla="*/ 715328 w 1123950"/>
                <a:gd name="connsiteY14" fmla="*/ 656273 h 1749551"/>
                <a:gd name="connsiteX15" fmla="*/ 822960 w 1123950"/>
                <a:gd name="connsiteY15" fmla="*/ 440055 h 1749551"/>
                <a:gd name="connsiteX16" fmla="*/ 744855 w 1123950"/>
                <a:gd name="connsiteY16" fmla="*/ 248603 h 1749551"/>
                <a:gd name="connsiteX17" fmla="*/ 542925 w 1123950"/>
                <a:gd name="connsiteY17" fmla="*/ 172403 h 1749551"/>
                <a:gd name="connsiteX18" fmla="*/ 338138 w 1123950"/>
                <a:gd name="connsiteY18" fmla="*/ 249555 h 1749551"/>
                <a:gd name="connsiteX19" fmla="*/ 233363 w 1123950"/>
                <a:gd name="connsiteY19" fmla="*/ 481013 h 1749551"/>
                <a:gd name="connsiteX20" fmla="*/ 22860 w 1123950"/>
                <a:gd name="connsiteY20" fmla="*/ 443865 h 1749551"/>
                <a:gd name="connsiteX21" fmla="*/ 198120 w 1123950"/>
                <a:gd name="connsiteY21" fmla="*/ 116205 h 1749551"/>
                <a:gd name="connsiteX22" fmla="*/ 538163 w 1123950"/>
                <a:gd name="connsiteY22" fmla="*/ 0 h 1749551"/>
                <a:gd name="connsiteX23" fmla="*/ 796290 w 1123950"/>
                <a:gd name="connsiteY23" fmla="*/ 60008 h 1749551"/>
                <a:gd name="connsiteX24" fmla="*/ 977265 w 1123950"/>
                <a:gd name="connsiteY24" fmla="*/ 223838 h 1749551"/>
                <a:gd name="connsiteX25" fmla="*/ 1040130 w 1123950"/>
                <a:gd name="connsiteY25" fmla="*/ 444817 h 1749551"/>
                <a:gd name="connsiteX26" fmla="*/ 980123 w 1123950"/>
                <a:gd name="connsiteY26" fmla="*/ 646748 h 1749551"/>
                <a:gd name="connsiteX27" fmla="*/ 803910 w 1123950"/>
                <a:gd name="connsiteY27" fmla="*/ 791527 h 1749551"/>
                <a:gd name="connsiteX28" fmla="*/ 1040130 w 1123950"/>
                <a:gd name="connsiteY28" fmla="*/ 937260 h 1749551"/>
                <a:gd name="connsiteX29" fmla="*/ 1123950 w 1123950"/>
                <a:gd name="connsiteY29" fmla="*/ 1213485 h 1749551"/>
                <a:gd name="connsiteX0" fmla="*/ 882594 w 1123950"/>
                <a:gd name="connsiteY0" fmla="*/ 1687667 h 1749417"/>
                <a:gd name="connsiteX1" fmla="*/ 541648 w 1123950"/>
                <a:gd name="connsiteY1" fmla="*/ 1749334 h 1749417"/>
                <a:gd name="connsiteX2" fmla="*/ 170498 w 1123950"/>
                <a:gd name="connsiteY2" fmla="*/ 1616393 h 1749417"/>
                <a:gd name="connsiteX3" fmla="*/ 0 w 1123950"/>
                <a:gd name="connsiteY3" fmla="*/ 1267777 h 1749417"/>
                <a:gd name="connsiteX4" fmla="*/ 210503 w 1123950"/>
                <a:gd name="connsiteY4" fmla="*/ 1240155 h 1749417"/>
                <a:gd name="connsiteX5" fmla="*/ 334328 w 1123950"/>
                <a:gd name="connsiteY5" fmla="*/ 1498283 h 1749417"/>
                <a:gd name="connsiteX6" fmla="*/ 546735 w 1123950"/>
                <a:gd name="connsiteY6" fmla="*/ 1577340 h 1749417"/>
                <a:gd name="connsiteX7" fmla="*/ 797243 w 1123950"/>
                <a:gd name="connsiteY7" fmla="*/ 1474470 h 1749417"/>
                <a:gd name="connsiteX8" fmla="*/ 899160 w 1123950"/>
                <a:gd name="connsiteY8" fmla="*/ 1219200 h 1749417"/>
                <a:gd name="connsiteX9" fmla="*/ 804863 w 1123950"/>
                <a:gd name="connsiteY9" fmla="*/ 980123 h 1749417"/>
                <a:gd name="connsiteX10" fmla="*/ 563880 w 1123950"/>
                <a:gd name="connsiteY10" fmla="*/ 885825 h 1749417"/>
                <a:gd name="connsiteX11" fmla="*/ 415290 w 1123950"/>
                <a:gd name="connsiteY11" fmla="*/ 909638 h 1749417"/>
                <a:gd name="connsiteX12" fmla="*/ 439103 w 1123950"/>
                <a:gd name="connsiteY12" fmla="*/ 724852 h 1749417"/>
                <a:gd name="connsiteX13" fmla="*/ 473393 w 1123950"/>
                <a:gd name="connsiteY13" fmla="*/ 726758 h 1749417"/>
                <a:gd name="connsiteX14" fmla="*/ 715328 w 1123950"/>
                <a:gd name="connsiteY14" fmla="*/ 656273 h 1749417"/>
                <a:gd name="connsiteX15" fmla="*/ 822960 w 1123950"/>
                <a:gd name="connsiteY15" fmla="*/ 440055 h 1749417"/>
                <a:gd name="connsiteX16" fmla="*/ 744855 w 1123950"/>
                <a:gd name="connsiteY16" fmla="*/ 248603 h 1749417"/>
                <a:gd name="connsiteX17" fmla="*/ 542925 w 1123950"/>
                <a:gd name="connsiteY17" fmla="*/ 172403 h 1749417"/>
                <a:gd name="connsiteX18" fmla="*/ 338138 w 1123950"/>
                <a:gd name="connsiteY18" fmla="*/ 249555 h 1749417"/>
                <a:gd name="connsiteX19" fmla="*/ 233363 w 1123950"/>
                <a:gd name="connsiteY19" fmla="*/ 481013 h 1749417"/>
                <a:gd name="connsiteX20" fmla="*/ 22860 w 1123950"/>
                <a:gd name="connsiteY20" fmla="*/ 443865 h 1749417"/>
                <a:gd name="connsiteX21" fmla="*/ 198120 w 1123950"/>
                <a:gd name="connsiteY21" fmla="*/ 116205 h 1749417"/>
                <a:gd name="connsiteX22" fmla="*/ 538163 w 1123950"/>
                <a:gd name="connsiteY22" fmla="*/ 0 h 1749417"/>
                <a:gd name="connsiteX23" fmla="*/ 796290 w 1123950"/>
                <a:gd name="connsiteY23" fmla="*/ 60008 h 1749417"/>
                <a:gd name="connsiteX24" fmla="*/ 977265 w 1123950"/>
                <a:gd name="connsiteY24" fmla="*/ 223838 h 1749417"/>
                <a:gd name="connsiteX25" fmla="*/ 1040130 w 1123950"/>
                <a:gd name="connsiteY25" fmla="*/ 444817 h 1749417"/>
                <a:gd name="connsiteX26" fmla="*/ 980123 w 1123950"/>
                <a:gd name="connsiteY26" fmla="*/ 646748 h 1749417"/>
                <a:gd name="connsiteX27" fmla="*/ 803910 w 1123950"/>
                <a:gd name="connsiteY27" fmla="*/ 791527 h 1749417"/>
                <a:gd name="connsiteX28" fmla="*/ 1040130 w 1123950"/>
                <a:gd name="connsiteY28" fmla="*/ 937260 h 1749417"/>
                <a:gd name="connsiteX29" fmla="*/ 1123950 w 1123950"/>
                <a:gd name="connsiteY29" fmla="*/ 1213485 h 1749417"/>
                <a:gd name="connsiteX0" fmla="*/ 793265 w 1123950"/>
                <a:gd name="connsiteY0" fmla="*/ 1733539 h 1749601"/>
                <a:gd name="connsiteX1" fmla="*/ 541648 w 1123950"/>
                <a:gd name="connsiteY1" fmla="*/ 1749334 h 1749601"/>
                <a:gd name="connsiteX2" fmla="*/ 170498 w 1123950"/>
                <a:gd name="connsiteY2" fmla="*/ 1616393 h 1749601"/>
                <a:gd name="connsiteX3" fmla="*/ 0 w 1123950"/>
                <a:gd name="connsiteY3" fmla="*/ 1267777 h 1749601"/>
                <a:gd name="connsiteX4" fmla="*/ 210503 w 1123950"/>
                <a:gd name="connsiteY4" fmla="*/ 1240155 h 1749601"/>
                <a:gd name="connsiteX5" fmla="*/ 334328 w 1123950"/>
                <a:gd name="connsiteY5" fmla="*/ 1498283 h 1749601"/>
                <a:gd name="connsiteX6" fmla="*/ 546735 w 1123950"/>
                <a:gd name="connsiteY6" fmla="*/ 1577340 h 1749601"/>
                <a:gd name="connsiteX7" fmla="*/ 797243 w 1123950"/>
                <a:gd name="connsiteY7" fmla="*/ 1474470 h 1749601"/>
                <a:gd name="connsiteX8" fmla="*/ 899160 w 1123950"/>
                <a:gd name="connsiteY8" fmla="*/ 1219200 h 1749601"/>
                <a:gd name="connsiteX9" fmla="*/ 804863 w 1123950"/>
                <a:gd name="connsiteY9" fmla="*/ 980123 h 1749601"/>
                <a:gd name="connsiteX10" fmla="*/ 563880 w 1123950"/>
                <a:gd name="connsiteY10" fmla="*/ 885825 h 1749601"/>
                <a:gd name="connsiteX11" fmla="*/ 415290 w 1123950"/>
                <a:gd name="connsiteY11" fmla="*/ 909638 h 1749601"/>
                <a:gd name="connsiteX12" fmla="*/ 439103 w 1123950"/>
                <a:gd name="connsiteY12" fmla="*/ 724852 h 1749601"/>
                <a:gd name="connsiteX13" fmla="*/ 473393 w 1123950"/>
                <a:gd name="connsiteY13" fmla="*/ 726758 h 1749601"/>
                <a:gd name="connsiteX14" fmla="*/ 715328 w 1123950"/>
                <a:gd name="connsiteY14" fmla="*/ 656273 h 1749601"/>
                <a:gd name="connsiteX15" fmla="*/ 822960 w 1123950"/>
                <a:gd name="connsiteY15" fmla="*/ 440055 h 1749601"/>
                <a:gd name="connsiteX16" fmla="*/ 744855 w 1123950"/>
                <a:gd name="connsiteY16" fmla="*/ 248603 h 1749601"/>
                <a:gd name="connsiteX17" fmla="*/ 542925 w 1123950"/>
                <a:gd name="connsiteY17" fmla="*/ 172403 h 1749601"/>
                <a:gd name="connsiteX18" fmla="*/ 338138 w 1123950"/>
                <a:gd name="connsiteY18" fmla="*/ 249555 h 1749601"/>
                <a:gd name="connsiteX19" fmla="*/ 233363 w 1123950"/>
                <a:gd name="connsiteY19" fmla="*/ 481013 h 1749601"/>
                <a:gd name="connsiteX20" fmla="*/ 22860 w 1123950"/>
                <a:gd name="connsiteY20" fmla="*/ 443865 h 1749601"/>
                <a:gd name="connsiteX21" fmla="*/ 198120 w 1123950"/>
                <a:gd name="connsiteY21" fmla="*/ 116205 h 1749601"/>
                <a:gd name="connsiteX22" fmla="*/ 538163 w 1123950"/>
                <a:gd name="connsiteY22" fmla="*/ 0 h 1749601"/>
                <a:gd name="connsiteX23" fmla="*/ 796290 w 1123950"/>
                <a:gd name="connsiteY23" fmla="*/ 60008 h 1749601"/>
                <a:gd name="connsiteX24" fmla="*/ 977265 w 1123950"/>
                <a:gd name="connsiteY24" fmla="*/ 223838 h 1749601"/>
                <a:gd name="connsiteX25" fmla="*/ 1040130 w 1123950"/>
                <a:gd name="connsiteY25" fmla="*/ 444817 h 1749601"/>
                <a:gd name="connsiteX26" fmla="*/ 980123 w 1123950"/>
                <a:gd name="connsiteY26" fmla="*/ 646748 h 1749601"/>
                <a:gd name="connsiteX27" fmla="*/ 803910 w 1123950"/>
                <a:gd name="connsiteY27" fmla="*/ 791527 h 1749601"/>
                <a:gd name="connsiteX28" fmla="*/ 1040130 w 1123950"/>
                <a:gd name="connsiteY28" fmla="*/ 937260 h 1749601"/>
                <a:gd name="connsiteX29" fmla="*/ 1123950 w 1123950"/>
                <a:gd name="connsiteY29" fmla="*/ 1213485 h 1749601"/>
                <a:gd name="connsiteX0" fmla="*/ 822237 w 1123950"/>
                <a:gd name="connsiteY0" fmla="*/ 1752854 h 1752854"/>
                <a:gd name="connsiteX1" fmla="*/ 541648 w 1123950"/>
                <a:gd name="connsiteY1" fmla="*/ 1749334 h 1752854"/>
                <a:gd name="connsiteX2" fmla="*/ 170498 w 1123950"/>
                <a:gd name="connsiteY2" fmla="*/ 1616393 h 1752854"/>
                <a:gd name="connsiteX3" fmla="*/ 0 w 1123950"/>
                <a:gd name="connsiteY3" fmla="*/ 1267777 h 1752854"/>
                <a:gd name="connsiteX4" fmla="*/ 210503 w 1123950"/>
                <a:gd name="connsiteY4" fmla="*/ 1240155 h 1752854"/>
                <a:gd name="connsiteX5" fmla="*/ 334328 w 1123950"/>
                <a:gd name="connsiteY5" fmla="*/ 1498283 h 1752854"/>
                <a:gd name="connsiteX6" fmla="*/ 546735 w 1123950"/>
                <a:gd name="connsiteY6" fmla="*/ 1577340 h 1752854"/>
                <a:gd name="connsiteX7" fmla="*/ 797243 w 1123950"/>
                <a:gd name="connsiteY7" fmla="*/ 1474470 h 1752854"/>
                <a:gd name="connsiteX8" fmla="*/ 899160 w 1123950"/>
                <a:gd name="connsiteY8" fmla="*/ 1219200 h 1752854"/>
                <a:gd name="connsiteX9" fmla="*/ 804863 w 1123950"/>
                <a:gd name="connsiteY9" fmla="*/ 980123 h 1752854"/>
                <a:gd name="connsiteX10" fmla="*/ 563880 w 1123950"/>
                <a:gd name="connsiteY10" fmla="*/ 885825 h 1752854"/>
                <a:gd name="connsiteX11" fmla="*/ 415290 w 1123950"/>
                <a:gd name="connsiteY11" fmla="*/ 909638 h 1752854"/>
                <a:gd name="connsiteX12" fmla="*/ 439103 w 1123950"/>
                <a:gd name="connsiteY12" fmla="*/ 724852 h 1752854"/>
                <a:gd name="connsiteX13" fmla="*/ 473393 w 1123950"/>
                <a:gd name="connsiteY13" fmla="*/ 726758 h 1752854"/>
                <a:gd name="connsiteX14" fmla="*/ 715328 w 1123950"/>
                <a:gd name="connsiteY14" fmla="*/ 656273 h 1752854"/>
                <a:gd name="connsiteX15" fmla="*/ 822960 w 1123950"/>
                <a:gd name="connsiteY15" fmla="*/ 440055 h 1752854"/>
                <a:gd name="connsiteX16" fmla="*/ 744855 w 1123950"/>
                <a:gd name="connsiteY16" fmla="*/ 248603 h 1752854"/>
                <a:gd name="connsiteX17" fmla="*/ 542925 w 1123950"/>
                <a:gd name="connsiteY17" fmla="*/ 172403 h 1752854"/>
                <a:gd name="connsiteX18" fmla="*/ 338138 w 1123950"/>
                <a:gd name="connsiteY18" fmla="*/ 249555 h 1752854"/>
                <a:gd name="connsiteX19" fmla="*/ 233363 w 1123950"/>
                <a:gd name="connsiteY19" fmla="*/ 481013 h 1752854"/>
                <a:gd name="connsiteX20" fmla="*/ 22860 w 1123950"/>
                <a:gd name="connsiteY20" fmla="*/ 443865 h 1752854"/>
                <a:gd name="connsiteX21" fmla="*/ 198120 w 1123950"/>
                <a:gd name="connsiteY21" fmla="*/ 116205 h 1752854"/>
                <a:gd name="connsiteX22" fmla="*/ 538163 w 1123950"/>
                <a:gd name="connsiteY22" fmla="*/ 0 h 1752854"/>
                <a:gd name="connsiteX23" fmla="*/ 796290 w 1123950"/>
                <a:gd name="connsiteY23" fmla="*/ 60008 h 1752854"/>
                <a:gd name="connsiteX24" fmla="*/ 977265 w 1123950"/>
                <a:gd name="connsiteY24" fmla="*/ 223838 h 1752854"/>
                <a:gd name="connsiteX25" fmla="*/ 1040130 w 1123950"/>
                <a:gd name="connsiteY25" fmla="*/ 444817 h 1752854"/>
                <a:gd name="connsiteX26" fmla="*/ 980123 w 1123950"/>
                <a:gd name="connsiteY26" fmla="*/ 646748 h 1752854"/>
                <a:gd name="connsiteX27" fmla="*/ 803910 w 1123950"/>
                <a:gd name="connsiteY27" fmla="*/ 791527 h 1752854"/>
                <a:gd name="connsiteX28" fmla="*/ 1040130 w 1123950"/>
                <a:gd name="connsiteY28" fmla="*/ 937260 h 1752854"/>
                <a:gd name="connsiteX29" fmla="*/ 1123950 w 1123950"/>
                <a:gd name="connsiteY29" fmla="*/ 1213485 h 175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3950" h="1752854">
                  <a:moveTo>
                    <a:pt x="822237" y="1752854"/>
                  </a:moveTo>
                  <a:cubicBezTo>
                    <a:pt x="823039" y="1752294"/>
                    <a:pt x="614697" y="1752063"/>
                    <a:pt x="541648" y="1749334"/>
                  </a:cubicBezTo>
                  <a:cubicBezTo>
                    <a:pt x="456607" y="1748603"/>
                    <a:pt x="260773" y="1696652"/>
                    <a:pt x="170498" y="1616393"/>
                  </a:cubicBezTo>
                  <a:cubicBezTo>
                    <a:pt x="80223" y="1536134"/>
                    <a:pt x="14288" y="1410652"/>
                    <a:pt x="0" y="1267777"/>
                  </a:cubicBezTo>
                  <a:lnTo>
                    <a:pt x="210503" y="1240155"/>
                  </a:lnTo>
                  <a:cubicBezTo>
                    <a:pt x="234315" y="1359218"/>
                    <a:pt x="276225" y="1444943"/>
                    <a:pt x="334328" y="1498283"/>
                  </a:cubicBezTo>
                  <a:cubicBezTo>
                    <a:pt x="392430" y="1550670"/>
                    <a:pt x="462915" y="1577340"/>
                    <a:pt x="546735" y="1577340"/>
                  </a:cubicBezTo>
                  <a:cubicBezTo>
                    <a:pt x="645795" y="1577340"/>
                    <a:pt x="729615" y="1543050"/>
                    <a:pt x="797243" y="1474470"/>
                  </a:cubicBezTo>
                  <a:cubicBezTo>
                    <a:pt x="865823" y="1405890"/>
                    <a:pt x="899160" y="1321118"/>
                    <a:pt x="899160" y="1219200"/>
                  </a:cubicBezTo>
                  <a:cubicBezTo>
                    <a:pt x="899160" y="1122998"/>
                    <a:pt x="867728" y="1042988"/>
                    <a:pt x="804863" y="980123"/>
                  </a:cubicBezTo>
                  <a:cubicBezTo>
                    <a:pt x="741998" y="917258"/>
                    <a:pt x="661035" y="885825"/>
                    <a:pt x="563880" y="885825"/>
                  </a:cubicBezTo>
                  <a:cubicBezTo>
                    <a:pt x="523875" y="885825"/>
                    <a:pt x="474345" y="893445"/>
                    <a:pt x="415290" y="909638"/>
                  </a:cubicBezTo>
                  <a:lnTo>
                    <a:pt x="439103" y="724852"/>
                  </a:lnTo>
                  <a:cubicBezTo>
                    <a:pt x="453390" y="726758"/>
                    <a:pt x="464820" y="726758"/>
                    <a:pt x="473393" y="726758"/>
                  </a:cubicBezTo>
                  <a:cubicBezTo>
                    <a:pt x="562928" y="726758"/>
                    <a:pt x="643890" y="702945"/>
                    <a:pt x="715328" y="656273"/>
                  </a:cubicBezTo>
                  <a:cubicBezTo>
                    <a:pt x="786765" y="609600"/>
                    <a:pt x="822960" y="537210"/>
                    <a:pt x="822960" y="440055"/>
                  </a:cubicBezTo>
                  <a:cubicBezTo>
                    <a:pt x="822960" y="362903"/>
                    <a:pt x="797243" y="299085"/>
                    <a:pt x="744855" y="248603"/>
                  </a:cubicBezTo>
                  <a:cubicBezTo>
                    <a:pt x="692468" y="198120"/>
                    <a:pt x="624840" y="172403"/>
                    <a:pt x="542925" y="172403"/>
                  </a:cubicBezTo>
                  <a:cubicBezTo>
                    <a:pt x="461010" y="172403"/>
                    <a:pt x="392430" y="198120"/>
                    <a:pt x="338138" y="249555"/>
                  </a:cubicBezTo>
                  <a:cubicBezTo>
                    <a:pt x="283845" y="300990"/>
                    <a:pt x="248603" y="378142"/>
                    <a:pt x="233363" y="481013"/>
                  </a:cubicBezTo>
                  <a:lnTo>
                    <a:pt x="22860" y="443865"/>
                  </a:lnTo>
                  <a:cubicBezTo>
                    <a:pt x="48578" y="302895"/>
                    <a:pt x="106680" y="193358"/>
                    <a:pt x="198120" y="116205"/>
                  </a:cubicBezTo>
                  <a:cubicBezTo>
                    <a:pt x="289560" y="39053"/>
                    <a:pt x="402908" y="0"/>
                    <a:pt x="538163" y="0"/>
                  </a:cubicBezTo>
                  <a:cubicBezTo>
                    <a:pt x="631508" y="0"/>
                    <a:pt x="718185" y="20003"/>
                    <a:pt x="796290" y="60008"/>
                  </a:cubicBezTo>
                  <a:cubicBezTo>
                    <a:pt x="875348" y="100013"/>
                    <a:pt x="935355" y="155258"/>
                    <a:pt x="977265" y="223838"/>
                  </a:cubicBezTo>
                  <a:cubicBezTo>
                    <a:pt x="1019175" y="293370"/>
                    <a:pt x="1040130" y="366713"/>
                    <a:pt x="1040130" y="444817"/>
                  </a:cubicBezTo>
                  <a:cubicBezTo>
                    <a:pt x="1040130" y="519113"/>
                    <a:pt x="1020128" y="586740"/>
                    <a:pt x="980123" y="646748"/>
                  </a:cubicBezTo>
                  <a:cubicBezTo>
                    <a:pt x="940118" y="707708"/>
                    <a:pt x="881063" y="756285"/>
                    <a:pt x="803910" y="791527"/>
                  </a:cubicBezTo>
                  <a:cubicBezTo>
                    <a:pt x="904875" y="815340"/>
                    <a:pt x="983933" y="863918"/>
                    <a:pt x="1040130" y="937260"/>
                  </a:cubicBezTo>
                  <a:cubicBezTo>
                    <a:pt x="1096328" y="1010602"/>
                    <a:pt x="1123950" y="1102995"/>
                    <a:pt x="1123950" y="1213485"/>
                  </a:cubicBezTo>
                </a:path>
              </a:pathLst>
            </a:custGeom>
            <a:noFill/>
            <a:ln w="25400" cap="flat">
              <a:solidFill>
                <a:schemeClr val="accent3"/>
              </a:solidFill>
              <a:prstDash val="solid"/>
              <a:miter/>
            </a:ln>
          </p:spPr>
          <p:txBody>
            <a:bodyPr rtlCol="0" anchor="ctr"/>
            <a:lstStyle/>
            <a:p>
              <a:endParaRPr lang="en-US">
                <a:solidFill>
                  <a:schemeClr val="tx1">
                    <a:lumMod val="85000"/>
                    <a:lumOff val="15000"/>
                  </a:schemeClr>
                </a:solidFill>
              </a:endParaRPr>
            </a:p>
          </p:txBody>
        </p:sp>
      </p:grpSp>
      <p:sp>
        <p:nvSpPr>
          <p:cNvPr id="2" name="ZoneTexte 1"/>
          <p:cNvSpPr txBox="1"/>
          <p:nvPr/>
        </p:nvSpPr>
        <p:spPr>
          <a:xfrm>
            <a:off x="1713651" y="2211101"/>
            <a:ext cx="1129301" cy="954107"/>
          </a:xfrm>
          <a:prstGeom prst="rect">
            <a:avLst/>
          </a:prstGeom>
          <a:noFill/>
        </p:spPr>
        <p:txBody>
          <a:bodyPr wrap="square" rtlCol="0">
            <a:spAutoFit/>
          </a:bodyPr>
          <a:lstStyle/>
          <a:p>
            <a:r>
              <a:rPr lang="ar-DZ" sz="2800" dirty="0"/>
              <a:t>تقليل النفايات</a:t>
            </a:r>
            <a:endParaRPr lang="fr-FR" sz="2800" dirty="0"/>
          </a:p>
        </p:txBody>
      </p:sp>
      <p:sp>
        <p:nvSpPr>
          <p:cNvPr id="26" name="ZoneTexte 25"/>
          <p:cNvSpPr txBox="1"/>
          <p:nvPr/>
        </p:nvSpPr>
        <p:spPr>
          <a:xfrm>
            <a:off x="5807611" y="2152373"/>
            <a:ext cx="1130531" cy="954107"/>
          </a:xfrm>
          <a:prstGeom prst="rect">
            <a:avLst/>
          </a:prstGeom>
          <a:noFill/>
        </p:spPr>
        <p:txBody>
          <a:bodyPr wrap="square" rtlCol="0">
            <a:spAutoFit/>
          </a:bodyPr>
          <a:lstStyle/>
          <a:p>
            <a:r>
              <a:rPr lang="ar-DZ" sz="2800" dirty="0"/>
              <a:t>إعادة التدوير</a:t>
            </a:r>
            <a:endParaRPr lang="fr-FR" sz="2800" dirty="0"/>
          </a:p>
        </p:txBody>
      </p:sp>
      <p:sp>
        <p:nvSpPr>
          <p:cNvPr id="25" name="ZoneTexte 24"/>
          <p:cNvSpPr txBox="1"/>
          <p:nvPr/>
        </p:nvSpPr>
        <p:spPr>
          <a:xfrm>
            <a:off x="9576261" y="1936928"/>
            <a:ext cx="1546168" cy="1384995"/>
          </a:xfrm>
          <a:prstGeom prst="rect">
            <a:avLst/>
          </a:prstGeom>
          <a:noFill/>
        </p:spPr>
        <p:txBody>
          <a:bodyPr wrap="square" rtlCol="0">
            <a:spAutoFit/>
          </a:bodyPr>
          <a:lstStyle/>
          <a:p>
            <a:pPr algn="ctr" rtl="1"/>
            <a:r>
              <a:rPr lang="ar-DZ" sz="2800" dirty="0" smtClean="0"/>
              <a:t>تحقيق </a:t>
            </a:r>
            <a:r>
              <a:rPr lang="ar-DZ" sz="2800" dirty="0"/>
              <a:t>اقتصاد دائري</a:t>
            </a:r>
            <a:endParaRPr lang="fr-FR" sz="2800" dirty="0"/>
          </a:p>
        </p:txBody>
      </p:sp>
      <p:sp>
        <p:nvSpPr>
          <p:cNvPr id="28" name="Rectangle: Rounded Corners 45">
            <a:extLst>
              <a:ext uri="{FF2B5EF4-FFF2-40B4-BE49-F238E27FC236}">
                <a16:creationId xmlns:a16="http://schemas.microsoft.com/office/drawing/2014/main" xmlns="" id="{B667D169-0E4E-434A-8068-F4500D98D095}"/>
              </a:ext>
            </a:extLst>
          </p:cNvPr>
          <p:cNvSpPr/>
          <p:nvPr/>
        </p:nvSpPr>
        <p:spPr>
          <a:xfrm>
            <a:off x="2589227" y="160529"/>
            <a:ext cx="7760118" cy="753875"/>
          </a:xfrm>
          <a:prstGeom prst="roundRect">
            <a:avLst>
              <a:gd name="adj" fmla="val 23506"/>
            </a:avLst>
          </a:prstGeom>
          <a:ln/>
        </p:spPr>
        <p:style>
          <a:lnRef idx="2">
            <a:schemeClr val="accent2"/>
          </a:lnRef>
          <a:fillRef idx="1">
            <a:schemeClr val="lt1"/>
          </a:fillRef>
          <a:effectRef idx="0">
            <a:schemeClr val="accent2"/>
          </a:effectRef>
          <a:fontRef idx="minor">
            <a:schemeClr val="dk1"/>
          </a:fontRef>
        </p:style>
        <p:txBody>
          <a:bodyPr rtlCol="0" anchor="ctr"/>
          <a:lstStyle/>
          <a:p>
            <a:pPr algn="ctr" rtl="1"/>
            <a:r>
              <a:rPr lang="ar-DZ" sz="2400" dirty="0">
                <a:solidFill>
                  <a:schemeClr val="tx1"/>
                </a:solidFill>
              </a:rPr>
              <a:t>الأهداف الرئيسية للمشروع</a:t>
            </a:r>
            <a:endParaRPr lang="en-US" sz="2400" dirty="0">
              <a:solidFill>
                <a:schemeClr val="tx1"/>
              </a:solidFill>
            </a:endParaRPr>
          </a:p>
        </p:txBody>
      </p:sp>
    </p:spTree>
    <p:extLst>
      <p:ext uri="{BB962C8B-B14F-4D97-AF65-F5344CB8AC3E}">
        <p14:creationId xmlns:p14="http://schemas.microsoft.com/office/powerpoint/2010/main" val="10718017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3663576"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Shape 64">
            <a:extLst>
              <a:ext uri="{FF2B5EF4-FFF2-40B4-BE49-F238E27FC236}">
                <a16:creationId xmlns:a16="http://schemas.microsoft.com/office/drawing/2014/main" xmlns="" id="{1A5EDC6A-8F7C-4F78-8137-2639A471BC79}"/>
              </a:ext>
            </a:extLst>
          </p:cNvPr>
          <p:cNvSpPr/>
          <p:nvPr/>
        </p:nvSpPr>
        <p:spPr>
          <a:xfrm>
            <a:off x="5436524" y="2097519"/>
            <a:ext cx="1550951" cy="1942466"/>
          </a:xfrm>
          <a:custGeom>
            <a:avLst/>
            <a:gdLst/>
            <a:ahLst/>
            <a:cxnLst/>
            <a:rect l="l" t="t" r="r" b="b"/>
            <a:pathLst>
              <a:path w="259807" h="362843">
                <a:moveTo>
                  <a:pt x="147898" y="105747"/>
                </a:moveTo>
                <a:lnTo>
                  <a:pt x="64829" y="229242"/>
                </a:lnTo>
                <a:lnTo>
                  <a:pt x="147898" y="229242"/>
                </a:lnTo>
                <a:close/>
                <a:moveTo>
                  <a:pt x="156772" y="0"/>
                </a:moveTo>
                <a:lnTo>
                  <a:pt x="214945" y="0"/>
                </a:lnTo>
                <a:lnTo>
                  <a:pt x="214945" y="229242"/>
                </a:lnTo>
                <a:lnTo>
                  <a:pt x="259807" y="229242"/>
                </a:lnTo>
                <a:lnTo>
                  <a:pt x="259807" y="290127"/>
                </a:lnTo>
                <a:lnTo>
                  <a:pt x="214945" y="290127"/>
                </a:lnTo>
                <a:lnTo>
                  <a:pt x="214945" y="362843"/>
                </a:lnTo>
                <a:lnTo>
                  <a:pt x="147898" y="362843"/>
                </a:lnTo>
                <a:lnTo>
                  <a:pt x="147898" y="290127"/>
                </a:lnTo>
                <a:lnTo>
                  <a:pt x="0" y="290127"/>
                </a:lnTo>
                <a:lnTo>
                  <a:pt x="0" y="229488"/>
                </a:lnTo>
                <a:close/>
              </a:path>
            </a:pathLst>
          </a:cu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36">
            <a:extLst>
              <a:ext uri="{FF2B5EF4-FFF2-40B4-BE49-F238E27FC236}">
                <a16:creationId xmlns:a16="http://schemas.microsoft.com/office/drawing/2014/main" xmlns="" id="{4EEC0090-A584-4141-9E9B-6E4311F4763B}"/>
              </a:ext>
            </a:extLst>
          </p:cNvPr>
          <p:cNvGrpSpPr/>
          <p:nvPr/>
        </p:nvGrpSpPr>
        <p:grpSpPr>
          <a:xfrm>
            <a:off x="6628661" y="1687126"/>
            <a:ext cx="2381262" cy="2594225"/>
            <a:chOff x="7471886" y="2217896"/>
            <a:chExt cx="2609850" cy="3324225"/>
          </a:xfrm>
        </p:grpSpPr>
        <p:sp>
          <p:nvSpPr>
            <p:cNvPr id="6" name="Freeform: Shape 37">
              <a:extLst>
                <a:ext uri="{FF2B5EF4-FFF2-40B4-BE49-F238E27FC236}">
                  <a16:creationId xmlns:a16="http://schemas.microsoft.com/office/drawing/2014/main" xmlns="" id="{3E8E2A33-E49F-427E-BDC8-8EB9F092C0BB}"/>
                </a:ext>
              </a:extLst>
            </p:cNvPr>
            <p:cNvSpPr/>
            <p:nvPr/>
          </p:nvSpPr>
          <p:spPr>
            <a:xfrm>
              <a:off x="7471886" y="2217896"/>
              <a:ext cx="2609850" cy="3324225"/>
            </a:xfrm>
            <a:custGeom>
              <a:avLst/>
              <a:gdLst>
                <a:gd name="connsiteX0" fmla="*/ 21431 w 2609850"/>
                <a:gd name="connsiteY0" fmla="*/ 3023711 h 3324225"/>
                <a:gd name="connsiteX1" fmla="*/ 945356 w 2609850"/>
                <a:gd name="connsiteY1" fmla="*/ 3307556 h 3324225"/>
                <a:gd name="connsiteX2" fmla="*/ 2588419 w 2609850"/>
                <a:gd name="connsiteY2" fmla="*/ 1664494 h 3324225"/>
                <a:gd name="connsiteX3" fmla="*/ 945356 w 2609850"/>
                <a:gd name="connsiteY3" fmla="*/ 21431 h 3324225"/>
                <a:gd name="connsiteX4" fmla="*/ 167164 w 2609850"/>
                <a:gd name="connsiteY4" fmla="*/ 216694 h 332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50" h="3324225">
                  <a:moveTo>
                    <a:pt x="21431" y="3023711"/>
                  </a:moveTo>
                  <a:cubicBezTo>
                    <a:pt x="284321" y="3202781"/>
                    <a:pt x="602456" y="3307556"/>
                    <a:pt x="945356" y="3307556"/>
                  </a:cubicBezTo>
                  <a:cubicBezTo>
                    <a:pt x="1853089" y="3307556"/>
                    <a:pt x="2588419" y="2572226"/>
                    <a:pt x="2588419" y="1664494"/>
                  </a:cubicBezTo>
                  <a:cubicBezTo>
                    <a:pt x="2588419" y="756761"/>
                    <a:pt x="1853089" y="21431"/>
                    <a:pt x="945356" y="21431"/>
                  </a:cubicBezTo>
                  <a:cubicBezTo>
                    <a:pt x="663416" y="21431"/>
                    <a:pt x="398621" y="91916"/>
                    <a:pt x="167164" y="216694"/>
                  </a:cubicBezTo>
                </a:path>
              </a:pathLst>
            </a:custGeom>
            <a:noFill/>
            <a:ln w="25400" cap="flat">
              <a:solidFill>
                <a:schemeClr val="accent2"/>
              </a:solidFill>
              <a:prstDash val="solid"/>
              <a:miter/>
            </a:ln>
          </p:spPr>
          <p:txBody>
            <a:bodyPr rtlCol="0" anchor="ctr"/>
            <a:lstStyle/>
            <a:p>
              <a:endParaRPr lang="en-US" dirty="0">
                <a:solidFill>
                  <a:schemeClr val="tx1">
                    <a:lumMod val="85000"/>
                    <a:lumOff val="15000"/>
                  </a:schemeClr>
                </a:solidFill>
              </a:endParaRPr>
            </a:p>
          </p:txBody>
        </p:sp>
        <p:sp>
          <p:nvSpPr>
            <p:cNvPr id="7" name="Freeform: Shape 38">
              <a:extLst>
                <a:ext uri="{FF2B5EF4-FFF2-40B4-BE49-F238E27FC236}">
                  <a16:creationId xmlns:a16="http://schemas.microsoft.com/office/drawing/2014/main" xmlns="" id="{16E8C279-B61C-4798-8C68-6C14CAB9469D}"/>
                </a:ext>
              </a:extLst>
            </p:cNvPr>
            <p:cNvSpPr/>
            <p:nvPr/>
          </p:nvSpPr>
          <p:spPr>
            <a:xfrm>
              <a:off x="7486173" y="2296954"/>
              <a:ext cx="276225" cy="228600"/>
            </a:xfrm>
            <a:custGeom>
              <a:avLst/>
              <a:gdLst>
                <a:gd name="connsiteX0" fmla="*/ 168116 w 276225"/>
                <a:gd name="connsiteY0" fmla="*/ 7144 h 228600"/>
                <a:gd name="connsiteX1" fmla="*/ 184309 w 276225"/>
                <a:gd name="connsiteY1" fmla="*/ 121444 h 228600"/>
                <a:gd name="connsiteX2" fmla="*/ 276701 w 276225"/>
                <a:gd name="connsiteY2" fmla="*/ 189071 h 228600"/>
                <a:gd name="connsiteX3" fmla="*/ 7144 w 276225"/>
                <a:gd name="connsiteY3" fmla="*/ 226219 h 228600"/>
              </a:gdLst>
              <a:ahLst/>
              <a:cxnLst>
                <a:cxn ang="0">
                  <a:pos x="connsiteX0" y="connsiteY0"/>
                </a:cxn>
                <a:cxn ang="0">
                  <a:pos x="connsiteX1" y="connsiteY1"/>
                </a:cxn>
                <a:cxn ang="0">
                  <a:pos x="connsiteX2" y="connsiteY2"/>
                </a:cxn>
                <a:cxn ang="0">
                  <a:pos x="connsiteX3" y="connsiteY3"/>
                </a:cxn>
              </a:cxnLst>
              <a:rect l="l" t="t" r="r" b="b"/>
              <a:pathLst>
                <a:path w="276225" h="228600">
                  <a:moveTo>
                    <a:pt x="168116" y="7144"/>
                  </a:moveTo>
                  <a:lnTo>
                    <a:pt x="184309" y="121444"/>
                  </a:lnTo>
                  <a:lnTo>
                    <a:pt x="276701" y="189071"/>
                  </a:lnTo>
                  <a:lnTo>
                    <a:pt x="7144" y="226219"/>
                  </a:lnTo>
                  <a:close/>
                </a:path>
              </a:pathLst>
            </a:custGeom>
            <a:solidFill>
              <a:schemeClr val="accent2"/>
            </a:solidFill>
            <a:ln w="9525" cap="flat">
              <a:noFill/>
              <a:prstDash val="solid"/>
              <a:miter/>
            </a:ln>
          </p:spPr>
          <p:txBody>
            <a:bodyPr rtlCol="0" anchor="ctr"/>
            <a:lstStyle/>
            <a:p>
              <a:endParaRPr lang="en-US">
                <a:solidFill>
                  <a:schemeClr val="tx1">
                    <a:lumMod val="85000"/>
                    <a:lumOff val="15000"/>
                  </a:schemeClr>
                </a:solidFill>
              </a:endParaRPr>
            </a:p>
          </p:txBody>
        </p:sp>
      </p:grpSp>
      <p:sp>
        <p:nvSpPr>
          <p:cNvPr id="3" name="ZoneTexte 2"/>
          <p:cNvSpPr txBox="1"/>
          <p:nvPr/>
        </p:nvSpPr>
        <p:spPr>
          <a:xfrm>
            <a:off x="6849097" y="2376254"/>
            <a:ext cx="1807390" cy="1384995"/>
          </a:xfrm>
          <a:prstGeom prst="rect">
            <a:avLst/>
          </a:prstGeom>
          <a:noFill/>
        </p:spPr>
        <p:txBody>
          <a:bodyPr wrap="square" rtlCol="0">
            <a:spAutoFit/>
          </a:bodyPr>
          <a:lstStyle/>
          <a:p>
            <a:pPr algn="ctr"/>
            <a:r>
              <a:rPr lang="ar-DZ" sz="2800" dirty="0"/>
              <a:t>زيادة الوعي البيئي</a:t>
            </a:r>
            <a:endParaRPr lang="fr-FR" sz="2800" dirty="0"/>
          </a:p>
          <a:p>
            <a:pPr algn="ctr"/>
            <a:endParaRPr lang="fr-FR" sz="2800" dirty="0"/>
          </a:p>
        </p:txBody>
      </p:sp>
      <p:sp>
        <p:nvSpPr>
          <p:cNvPr id="10" name="Rectangle: Rounded Corners 45">
            <a:extLst>
              <a:ext uri="{FF2B5EF4-FFF2-40B4-BE49-F238E27FC236}">
                <a16:creationId xmlns:a16="http://schemas.microsoft.com/office/drawing/2014/main" xmlns="" id="{B667D169-0E4E-434A-8068-F4500D98D095}"/>
              </a:ext>
            </a:extLst>
          </p:cNvPr>
          <p:cNvSpPr/>
          <p:nvPr/>
        </p:nvSpPr>
        <p:spPr>
          <a:xfrm>
            <a:off x="3939233" y="160529"/>
            <a:ext cx="7760118" cy="753875"/>
          </a:xfrm>
          <a:prstGeom prst="roundRect">
            <a:avLst>
              <a:gd name="adj" fmla="val 23506"/>
            </a:avLst>
          </a:prstGeom>
          <a:ln/>
        </p:spPr>
        <p:style>
          <a:lnRef idx="2">
            <a:schemeClr val="accent2"/>
          </a:lnRef>
          <a:fillRef idx="1">
            <a:schemeClr val="lt1"/>
          </a:fillRef>
          <a:effectRef idx="0">
            <a:schemeClr val="accent2"/>
          </a:effectRef>
          <a:fontRef idx="minor">
            <a:schemeClr val="dk1"/>
          </a:fontRef>
        </p:style>
        <p:txBody>
          <a:bodyPr rtlCol="0" anchor="ctr"/>
          <a:lstStyle/>
          <a:p>
            <a:pPr algn="ctr" rtl="1"/>
            <a:r>
              <a:rPr lang="ar-DZ" sz="2400" dirty="0">
                <a:solidFill>
                  <a:schemeClr val="tx1"/>
                </a:solidFill>
              </a:rPr>
              <a:t>الأهداف الرئيسية للمشروع</a:t>
            </a:r>
            <a:endParaRPr lang="en-US" sz="2400" dirty="0">
              <a:solidFill>
                <a:schemeClr val="tx1"/>
              </a:solidFill>
            </a:endParaRPr>
          </a:p>
        </p:txBody>
      </p:sp>
    </p:spTree>
    <p:extLst>
      <p:ext uri="{BB962C8B-B14F-4D97-AF65-F5344CB8AC3E}">
        <p14:creationId xmlns:p14="http://schemas.microsoft.com/office/powerpoint/2010/main" val="23841115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Rounded Corners 37">
            <a:extLst>
              <a:ext uri="{FF2B5EF4-FFF2-40B4-BE49-F238E27FC236}">
                <a16:creationId xmlns:a16="http://schemas.microsoft.com/office/drawing/2014/main" xmlns="" id="{64FECD9D-67A0-40A6-A60B-A5B968BDBB63}"/>
              </a:ext>
            </a:extLst>
          </p:cNvPr>
          <p:cNvSpPr/>
          <p:nvPr/>
        </p:nvSpPr>
        <p:spPr>
          <a:xfrm>
            <a:off x="-698267" y="-665018"/>
            <a:ext cx="14480771" cy="8063345"/>
          </a:xfrm>
          <a:prstGeom prst="roundRect">
            <a:avLst>
              <a:gd name="adj" fmla="val 0"/>
            </a:avLst>
          </a:prstGeom>
          <a:gradFill flip="none" rotWithShape="1">
            <a:gsLst>
              <a:gs pos="49000">
                <a:srgbClr val="25C8D8">
                  <a:alpha val="81000"/>
                </a:srgbClr>
              </a:gs>
              <a:gs pos="100000">
                <a:srgbClr val="085169">
                  <a:alpha val="9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45">
            <a:extLst>
              <a:ext uri="{FF2B5EF4-FFF2-40B4-BE49-F238E27FC236}">
                <a16:creationId xmlns:a16="http://schemas.microsoft.com/office/drawing/2014/main" xmlns="" id="{B667D169-0E4E-434A-8068-F4500D98D095}"/>
              </a:ext>
            </a:extLst>
          </p:cNvPr>
          <p:cNvSpPr/>
          <p:nvPr/>
        </p:nvSpPr>
        <p:spPr>
          <a:xfrm>
            <a:off x="6650187" y="149625"/>
            <a:ext cx="5259185" cy="648396"/>
          </a:xfrm>
          <a:prstGeom prst="roundRect">
            <a:avLst>
              <a:gd name="adj" fmla="val 23506"/>
            </a:avLst>
          </a:prstGeom>
          <a:solidFill>
            <a:schemeClr val="accent5">
              <a:lumMod val="60000"/>
              <a:lumOff val="4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2400" dirty="0"/>
              <a:t>مبادرات هذا المشروع</a:t>
            </a:r>
            <a:endParaRPr lang="en-US" sz="2400" dirty="0"/>
          </a:p>
        </p:txBody>
      </p:sp>
      <p:grpSp>
        <p:nvGrpSpPr>
          <p:cNvPr id="5" name="Group 21">
            <a:extLst>
              <a:ext uri="{FF2B5EF4-FFF2-40B4-BE49-F238E27FC236}">
                <a16:creationId xmlns:a16="http://schemas.microsoft.com/office/drawing/2014/main" xmlns="" id="{6EE546D1-EF80-43D4-9D99-1E664B196D5A}"/>
              </a:ext>
            </a:extLst>
          </p:cNvPr>
          <p:cNvGrpSpPr/>
          <p:nvPr/>
        </p:nvGrpSpPr>
        <p:grpSpPr>
          <a:xfrm>
            <a:off x="860437" y="1655695"/>
            <a:ext cx="2973188" cy="4525962"/>
            <a:chOff x="910323" y="1688950"/>
            <a:chExt cx="2973188" cy="4525962"/>
          </a:xfrm>
          <a:solidFill>
            <a:srgbClr val="FFFFFF"/>
          </a:solidFill>
        </p:grpSpPr>
        <p:sp>
          <p:nvSpPr>
            <p:cNvPr id="6" name="Freeform: Shape 13">
              <a:extLst>
                <a:ext uri="{FF2B5EF4-FFF2-40B4-BE49-F238E27FC236}">
                  <a16:creationId xmlns:a16="http://schemas.microsoft.com/office/drawing/2014/main" xmlns="" id="{EE86F81D-3236-450B-BA64-8ADE16876059}"/>
                </a:ext>
              </a:extLst>
            </p:cNvPr>
            <p:cNvSpPr/>
            <p:nvPr/>
          </p:nvSpPr>
          <p:spPr>
            <a:xfrm>
              <a:off x="910323" y="1688950"/>
              <a:ext cx="2282447" cy="4525962"/>
            </a:xfrm>
            <a:custGeom>
              <a:avLst/>
              <a:gdLst>
                <a:gd name="connsiteX0" fmla="*/ 1431131 w 1447800"/>
                <a:gd name="connsiteY0" fmla="*/ 1370171 h 2095500"/>
                <a:gd name="connsiteX1" fmla="*/ 1431131 w 1447800"/>
                <a:gd name="connsiteY1" fmla="*/ 1855946 h 2095500"/>
                <a:gd name="connsiteX2" fmla="*/ 1207294 w 1447800"/>
                <a:gd name="connsiteY2" fmla="*/ 2079784 h 2095500"/>
                <a:gd name="connsiteX3" fmla="*/ 245269 w 1447800"/>
                <a:gd name="connsiteY3" fmla="*/ 2079784 h 2095500"/>
                <a:gd name="connsiteX4" fmla="*/ 21431 w 1447800"/>
                <a:gd name="connsiteY4" fmla="*/ 1854994 h 2095500"/>
                <a:gd name="connsiteX5" fmla="*/ 21431 w 1447800"/>
                <a:gd name="connsiteY5" fmla="*/ 245269 h 2095500"/>
                <a:gd name="connsiteX6" fmla="*/ 245269 w 1447800"/>
                <a:gd name="connsiteY6" fmla="*/ 21431 h 2095500"/>
                <a:gd name="connsiteX7" fmla="*/ 1207294 w 1447800"/>
                <a:gd name="connsiteY7" fmla="*/ 21431 h 2095500"/>
                <a:gd name="connsiteX8" fmla="*/ 1431131 w 1447800"/>
                <a:gd name="connsiteY8" fmla="*/ 245269 h 2095500"/>
                <a:gd name="connsiteX9" fmla="*/ 1431131 w 1447800"/>
                <a:gd name="connsiteY9" fmla="*/ 1050131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00" h="2095500">
                  <a:moveTo>
                    <a:pt x="1431131" y="1370171"/>
                  </a:moveTo>
                  <a:lnTo>
                    <a:pt x="1431131" y="1855946"/>
                  </a:lnTo>
                  <a:cubicBezTo>
                    <a:pt x="1431131" y="1979771"/>
                    <a:pt x="1331119" y="2079784"/>
                    <a:pt x="1207294" y="2079784"/>
                  </a:cubicBezTo>
                  <a:lnTo>
                    <a:pt x="245269" y="2079784"/>
                  </a:lnTo>
                  <a:cubicBezTo>
                    <a:pt x="121444" y="2078831"/>
                    <a:pt x="21431" y="1978819"/>
                    <a:pt x="21431" y="1854994"/>
                  </a:cubicBezTo>
                  <a:lnTo>
                    <a:pt x="21431" y="245269"/>
                  </a:lnTo>
                  <a:cubicBezTo>
                    <a:pt x="21431" y="121444"/>
                    <a:pt x="121444" y="21431"/>
                    <a:pt x="245269" y="21431"/>
                  </a:cubicBezTo>
                  <a:lnTo>
                    <a:pt x="1207294" y="21431"/>
                  </a:lnTo>
                  <a:cubicBezTo>
                    <a:pt x="1331119" y="21431"/>
                    <a:pt x="1431131" y="121444"/>
                    <a:pt x="1431131" y="245269"/>
                  </a:cubicBezTo>
                  <a:lnTo>
                    <a:pt x="1431131" y="1050131"/>
                  </a:lnTo>
                </a:path>
              </a:pathLst>
            </a:custGeom>
            <a:grpFill/>
            <a:ln w="31750" cap="flat">
              <a:solidFill>
                <a:srgbClr val="2070A1"/>
              </a:solidFill>
              <a:prstDash val="solid"/>
              <a:miter/>
            </a:ln>
          </p:spPr>
          <p:txBody>
            <a:bodyPr rtlCol="0" anchor="ctr"/>
            <a:lstStyle/>
            <a:p>
              <a:endParaRPr lang="en-US"/>
            </a:p>
          </p:txBody>
        </p:sp>
        <p:sp>
          <p:nvSpPr>
            <p:cNvPr id="7" name="Freeform: Shape 14">
              <a:extLst>
                <a:ext uri="{FF2B5EF4-FFF2-40B4-BE49-F238E27FC236}">
                  <a16:creationId xmlns:a16="http://schemas.microsoft.com/office/drawing/2014/main" xmlns="" id="{4BFF421C-384D-4F55-86CA-DFECCE6D6AED}"/>
                </a:ext>
              </a:extLst>
            </p:cNvPr>
            <p:cNvSpPr/>
            <p:nvPr/>
          </p:nvSpPr>
          <p:spPr>
            <a:xfrm>
              <a:off x="3132706" y="4398357"/>
              <a:ext cx="750805" cy="288016"/>
            </a:xfrm>
            <a:custGeom>
              <a:avLst/>
              <a:gdLst>
                <a:gd name="connsiteX0" fmla="*/ 455771 w 476250"/>
                <a:gd name="connsiteY0" fmla="*/ 21431 h 133350"/>
                <a:gd name="connsiteX1" fmla="*/ 111919 w 476250"/>
                <a:gd name="connsiteY1" fmla="*/ 21431 h 133350"/>
                <a:gd name="connsiteX2" fmla="*/ 53816 w 476250"/>
                <a:gd name="connsiteY2" fmla="*/ 40481 h 133350"/>
                <a:gd name="connsiteX3" fmla="*/ 21431 w 476250"/>
                <a:gd name="connsiteY3" fmla="*/ 114776 h 133350"/>
              </a:gdLst>
              <a:ahLst/>
              <a:cxnLst>
                <a:cxn ang="0">
                  <a:pos x="connsiteX0" y="connsiteY0"/>
                </a:cxn>
                <a:cxn ang="0">
                  <a:pos x="connsiteX1" y="connsiteY1"/>
                </a:cxn>
                <a:cxn ang="0">
                  <a:pos x="connsiteX2" y="connsiteY2"/>
                </a:cxn>
                <a:cxn ang="0">
                  <a:pos x="connsiteX3" y="connsiteY3"/>
                </a:cxn>
              </a:cxnLst>
              <a:rect l="l" t="t" r="r" b="b"/>
              <a:pathLst>
                <a:path w="476250" h="133350">
                  <a:moveTo>
                    <a:pt x="455771" y="21431"/>
                  </a:moveTo>
                  <a:lnTo>
                    <a:pt x="111919" y="21431"/>
                  </a:lnTo>
                  <a:cubicBezTo>
                    <a:pt x="90964" y="21431"/>
                    <a:pt x="70009" y="28099"/>
                    <a:pt x="53816" y="40481"/>
                  </a:cubicBezTo>
                  <a:cubicBezTo>
                    <a:pt x="36671" y="53816"/>
                    <a:pt x="21431" y="76676"/>
                    <a:pt x="21431" y="114776"/>
                  </a:cubicBezTo>
                </a:path>
              </a:pathLst>
            </a:custGeom>
            <a:grpFill/>
            <a:ln w="31750" cap="flat">
              <a:solidFill>
                <a:srgbClr val="2070A1"/>
              </a:solidFill>
              <a:prstDash val="solid"/>
              <a:miter/>
            </a:ln>
          </p:spPr>
          <p:txBody>
            <a:bodyPr rtlCol="0" anchor="ctr"/>
            <a:lstStyle/>
            <a:p>
              <a:endParaRPr lang="en-US"/>
            </a:p>
          </p:txBody>
        </p:sp>
        <p:sp>
          <p:nvSpPr>
            <p:cNvPr id="8" name="Freeform: Shape 20">
              <a:extLst>
                <a:ext uri="{FF2B5EF4-FFF2-40B4-BE49-F238E27FC236}">
                  <a16:creationId xmlns:a16="http://schemas.microsoft.com/office/drawing/2014/main" xmlns="" id="{2F095DEA-B185-4DB7-84D2-B5F314ACB671}"/>
                </a:ext>
              </a:extLst>
            </p:cNvPr>
            <p:cNvSpPr/>
            <p:nvPr/>
          </p:nvSpPr>
          <p:spPr>
            <a:xfrm>
              <a:off x="3657378" y="4259224"/>
              <a:ext cx="215371" cy="369205"/>
            </a:xfrm>
            <a:custGeom>
              <a:avLst/>
              <a:gdLst>
                <a:gd name="connsiteX0" fmla="*/ 0 w 129310"/>
                <a:gd name="connsiteY0" fmla="*/ 0 h 221673"/>
                <a:gd name="connsiteX1" fmla="*/ 129310 w 129310"/>
                <a:gd name="connsiteY1" fmla="*/ 113915 h 221673"/>
                <a:gd name="connsiteX2" fmla="*/ 3079 w 129310"/>
                <a:gd name="connsiteY2" fmla="*/ 221673 h 221673"/>
              </a:gdLst>
              <a:ahLst/>
              <a:cxnLst>
                <a:cxn ang="0">
                  <a:pos x="connsiteX0" y="connsiteY0"/>
                </a:cxn>
                <a:cxn ang="0">
                  <a:pos x="connsiteX1" y="connsiteY1"/>
                </a:cxn>
                <a:cxn ang="0">
                  <a:pos x="connsiteX2" y="connsiteY2"/>
                </a:cxn>
              </a:cxnLst>
              <a:rect l="l" t="t" r="r" b="b"/>
              <a:pathLst>
                <a:path w="129310" h="221673">
                  <a:moveTo>
                    <a:pt x="0" y="0"/>
                  </a:moveTo>
                  <a:lnTo>
                    <a:pt x="129310" y="113915"/>
                  </a:lnTo>
                  <a:lnTo>
                    <a:pt x="3079" y="221673"/>
                  </a:lnTo>
                </a:path>
              </a:pathLst>
            </a:custGeom>
            <a:grpFill/>
            <a:ln w="31750">
              <a:solidFill>
                <a:srgbClr val="2070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21">
            <a:extLst>
              <a:ext uri="{FF2B5EF4-FFF2-40B4-BE49-F238E27FC236}">
                <a16:creationId xmlns:a16="http://schemas.microsoft.com/office/drawing/2014/main" xmlns="" id="{6EE546D1-EF80-43D4-9D99-1E664B196D5A}"/>
              </a:ext>
            </a:extLst>
          </p:cNvPr>
          <p:cNvGrpSpPr/>
          <p:nvPr/>
        </p:nvGrpSpPr>
        <p:grpSpPr>
          <a:xfrm>
            <a:off x="4725785" y="1688950"/>
            <a:ext cx="2973188" cy="4525962"/>
            <a:chOff x="910323" y="1688950"/>
            <a:chExt cx="2973188" cy="4525962"/>
          </a:xfrm>
          <a:solidFill>
            <a:srgbClr val="FFFFFF"/>
          </a:solidFill>
        </p:grpSpPr>
        <p:sp>
          <p:nvSpPr>
            <p:cNvPr id="10" name="Freeform: Shape 13">
              <a:extLst>
                <a:ext uri="{FF2B5EF4-FFF2-40B4-BE49-F238E27FC236}">
                  <a16:creationId xmlns:a16="http://schemas.microsoft.com/office/drawing/2014/main" xmlns="" id="{EE86F81D-3236-450B-BA64-8ADE16876059}"/>
                </a:ext>
              </a:extLst>
            </p:cNvPr>
            <p:cNvSpPr/>
            <p:nvPr/>
          </p:nvSpPr>
          <p:spPr>
            <a:xfrm>
              <a:off x="910323" y="1688950"/>
              <a:ext cx="2282447" cy="4525962"/>
            </a:xfrm>
            <a:custGeom>
              <a:avLst/>
              <a:gdLst>
                <a:gd name="connsiteX0" fmla="*/ 1431131 w 1447800"/>
                <a:gd name="connsiteY0" fmla="*/ 1370171 h 2095500"/>
                <a:gd name="connsiteX1" fmla="*/ 1431131 w 1447800"/>
                <a:gd name="connsiteY1" fmla="*/ 1855946 h 2095500"/>
                <a:gd name="connsiteX2" fmla="*/ 1207294 w 1447800"/>
                <a:gd name="connsiteY2" fmla="*/ 2079784 h 2095500"/>
                <a:gd name="connsiteX3" fmla="*/ 245269 w 1447800"/>
                <a:gd name="connsiteY3" fmla="*/ 2079784 h 2095500"/>
                <a:gd name="connsiteX4" fmla="*/ 21431 w 1447800"/>
                <a:gd name="connsiteY4" fmla="*/ 1854994 h 2095500"/>
                <a:gd name="connsiteX5" fmla="*/ 21431 w 1447800"/>
                <a:gd name="connsiteY5" fmla="*/ 245269 h 2095500"/>
                <a:gd name="connsiteX6" fmla="*/ 245269 w 1447800"/>
                <a:gd name="connsiteY6" fmla="*/ 21431 h 2095500"/>
                <a:gd name="connsiteX7" fmla="*/ 1207294 w 1447800"/>
                <a:gd name="connsiteY7" fmla="*/ 21431 h 2095500"/>
                <a:gd name="connsiteX8" fmla="*/ 1431131 w 1447800"/>
                <a:gd name="connsiteY8" fmla="*/ 245269 h 2095500"/>
                <a:gd name="connsiteX9" fmla="*/ 1431131 w 1447800"/>
                <a:gd name="connsiteY9" fmla="*/ 1050131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00" h="2095500">
                  <a:moveTo>
                    <a:pt x="1431131" y="1370171"/>
                  </a:moveTo>
                  <a:lnTo>
                    <a:pt x="1431131" y="1855946"/>
                  </a:lnTo>
                  <a:cubicBezTo>
                    <a:pt x="1431131" y="1979771"/>
                    <a:pt x="1331119" y="2079784"/>
                    <a:pt x="1207294" y="2079784"/>
                  </a:cubicBezTo>
                  <a:lnTo>
                    <a:pt x="245269" y="2079784"/>
                  </a:lnTo>
                  <a:cubicBezTo>
                    <a:pt x="121444" y="2078831"/>
                    <a:pt x="21431" y="1978819"/>
                    <a:pt x="21431" y="1854994"/>
                  </a:cubicBezTo>
                  <a:lnTo>
                    <a:pt x="21431" y="245269"/>
                  </a:lnTo>
                  <a:cubicBezTo>
                    <a:pt x="21431" y="121444"/>
                    <a:pt x="121444" y="21431"/>
                    <a:pt x="245269" y="21431"/>
                  </a:cubicBezTo>
                  <a:lnTo>
                    <a:pt x="1207294" y="21431"/>
                  </a:lnTo>
                  <a:cubicBezTo>
                    <a:pt x="1331119" y="21431"/>
                    <a:pt x="1431131" y="121444"/>
                    <a:pt x="1431131" y="245269"/>
                  </a:cubicBezTo>
                  <a:lnTo>
                    <a:pt x="1431131" y="1050131"/>
                  </a:lnTo>
                </a:path>
              </a:pathLst>
            </a:custGeom>
            <a:grpFill/>
            <a:ln w="31750" cap="flat">
              <a:solidFill>
                <a:srgbClr val="2070A1"/>
              </a:solidFill>
              <a:prstDash val="solid"/>
              <a:miter/>
            </a:ln>
          </p:spPr>
          <p:txBody>
            <a:bodyPr rtlCol="0" anchor="ctr"/>
            <a:lstStyle/>
            <a:p>
              <a:endParaRPr lang="en-US"/>
            </a:p>
          </p:txBody>
        </p:sp>
        <p:sp>
          <p:nvSpPr>
            <p:cNvPr id="11" name="Freeform: Shape 14">
              <a:extLst>
                <a:ext uri="{FF2B5EF4-FFF2-40B4-BE49-F238E27FC236}">
                  <a16:creationId xmlns:a16="http://schemas.microsoft.com/office/drawing/2014/main" xmlns="" id="{4BFF421C-384D-4F55-86CA-DFECCE6D6AED}"/>
                </a:ext>
              </a:extLst>
            </p:cNvPr>
            <p:cNvSpPr/>
            <p:nvPr/>
          </p:nvSpPr>
          <p:spPr>
            <a:xfrm>
              <a:off x="3132706" y="4398357"/>
              <a:ext cx="750805" cy="288016"/>
            </a:xfrm>
            <a:custGeom>
              <a:avLst/>
              <a:gdLst>
                <a:gd name="connsiteX0" fmla="*/ 455771 w 476250"/>
                <a:gd name="connsiteY0" fmla="*/ 21431 h 133350"/>
                <a:gd name="connsiteX1" fmla="*/ 111919 w 476250"/>
                <a:gd name="connsiteY1" fmla="*/ 21431 h 133350"/>
                <a:gd name="connsiteX2" fmla="*/ 53816 w 476250"/>
                <a:gd name="connsiteY2" fmla="*/ 40481 h 133350"/>
                <a:gd name="connsiteX3" fmla="*/ 21431 w 476250"/>
                <a:gd name="connsiteY3" fmla="*/ 114776 h 133350"/>
              </a:gdLst>
              <a:ahLst/>
              <a:cxnLst>
                <a:cxn ang="0">
                  <a:pos x="connsiteX0" y="connsiteY0"/>
                </a:cxn>
                <a:cxn ang="0">
                  <a:pos x="connsiteX1" y="connsiteY1"/>
                </a:cxn>
                <a:cxn ang="0">
                  <a:pos x="connsiteX2" y="connsiteY2"/>
                </a:cxn>
                <a:cxn ang="0">
                  <a:pos x="connsiteX3" y="connsiteY3"/>
                </a:cxn>
              </a:cxnLst>
              <a:rect l="l" t="t" r="r" b="b"/>
              <a:pathLst>
                <a:path w="476250" h="133350">
                  <a:moveTo>
                    <a:pt x="455771" y="21431"/>
                  </a:moveTo>
                  <a:lnTo>
                    <a:pt x="111919" y="21431"/>
                  </a:lnTo>
                  <a:cubicBezTo>
                    <a:pt x="90964" y="21431"/>
                    <a:pt x="70009" y="28099"/>
                    <a:pt x="53816" y="40481"/>
                  </a:cubicBezTo>
                  <a:cubicBezTo>
                    <a:pt x="36671" y="53816"/>
                    <a:pt x="21431" y="76676"/>
                    <a:pt x="21431" y="114776"/>
                  </a:cubicBezTo>
                </a:path>
              </a:pathLst>
            </a:custGeom>
            <a:grpFill/>
            <a:ln w="31750" cap="flat">
              <a:solidFill>
                <a:srgbClr val="2070A1"/>
              </a:solidFill>
              <a:prstDash val="solid"/>
              <a:miter/>
            </a:ln>
          </p:spPr>
          <p:txBody>
            <a:bodyPr rtlCol="0" anchor="ctr"/>
            <a:lstStyle/>
            <a:p>
              <a:endParaRPr lang="en-US"/>
            </a:p>
          </p:txBody>
        </p:sp>
        <p:sp>
          <p:nvSpPr>
            <p:cNvPr id="12" name="Freeform: Shape 20">
              <a:extLst>
                <a:ext uri="{FF2B5EF4-FFF2-40B4-BE49-F238E27FC236}">
                  <a16:creationId xmlns:a16="http://schemas.microsoft.com/office/drawing/2014/main" xmlns="" id="{2F095DEA-B185-4DB7-84D2-B5F314ACB671}"/>
                </a:ext>
              </a:extLst>
            </p:cNvPr>
            <p:cNvSpPr/>
            <p:nvPr/>
          </p:nvSpPr>
          <p:spPr>
            <a:xfrm>
              <a:off x="3657378" y="4259224"/>
              <a:ext cx="215371" cy="369205"/>
            </a:xfrm>
            <a:custGeom>
              <a:avLst/>
              <a:gdLst>
                <a:gd name="connsiteX0" fmla="*/ 0 w 129310"/>
                <a:gd name="connsiteY0" fmla="*/ 0 h 221673"/>
                <a:gd name="connsiteX1" fmla="*/ 129310 w 129310"/>
                <a:gd name="connsiteY1" fmla="*/ 113915 h 221673"/>
                <a:gd name="connsiteX2" fmla="*/ 3079 w 129310"/>
                <a:gd name="connsiteY2" fmla="*/ 221673 h 221673"/>
              </a:gdLst>
              <a:ahLst/>
              <a:cxnLst>
                <a:cxn ang="0">
                  <a:pos x="connsiteX0" y="connsiteY0"/>
                </a:cxn>
                <a:cxn ang="0">
                  <a:pos x="connsiteX1" y="connsiteY1"/>
                </a:cxn>
                <a:cxn ang="0">
                  <a:pos x="connsiteX2" y="connsiteY2"/>
                </a:cxn>
              </a:cxnLst>
              <a:rect l="l" t="t" r="r" b="b"/>
              <a:pathLst>
                <a:path w="129310" h="221673">
                  <a:moveTo>
                    <a:pt x="0" y="0"/>
                  </a:moveTo>
                  <a:lnTo>
                    <a:pt x="129310" y="113915"/>
                  </a:lnTo>
                  <a:lnTo>
                    <a:pt x="3079" y="221673"/>
                  </a:lnTo>
                </a:path>
              </a:pathLst>
            </a:custGeom>
            <a:grpFill/>
            <a:ln w="31750">
              <a:solidFill>
                <a:srgbClr val="2070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21">
            <a:extLst>
              <a:ext uri="{FF2B5EF4-FFF2-40B4-BE49-F238E27FC236}">
                <a16:creationId xmlns:a16="http://schemas.microsoft.com/office/drawing/2014/main" xmlns="" id="{6EE546D1-EF80-43D4-9D99-1E664B196D5A}"/>
              </a:ext>
            </a:extLst>
          </p:cNvPr>
          <p:cNvGrpSpPr/>
          <p:nvPr/>
        </p:nvGrpSpPr>
        <p:grpSpPr>
          <a:xfrm>
            <a:off x="8674078" y="1664015"/>
            <a:ext cx="2973188" cy="4525962"/>
            <a:chOff x="910323" y="1688950"/>
            <a:chExt cx="2973188" cy="4525962"/>
          </a:xfrm>
          <a:solidFill>
            <a:srgbClr val="FFFFFF"/>
          </a:solidFill>
        </p:grpSpPr>
        <p:sp>
          <p:nvSpPr>
            <p:cNvPr id="14" name="Freeform: Shape 13">
              <a:extLst>
                <a:ext uri="{FF2B5EF4-FFF2-40B4-BE49-F238E27FC236}">
                  <a16:creationId xmlns:a16="http://schemas.microsoft.com/office/drawing/2014/main" xmlns="" id="{EE86F81D-3236-450B-BA64-8ADE16876059}"/>
                </a:ext>
              </a:extLst>
            </p:cNvPr>
            <p:cNvSpPr/>
            <p:nvPr/>
          </p:nvSpPr>
          <p:spPr>
            <a:xfrm>
              <a:off x="910323" y="1688950"/>
              <a:ext cx="2282447" cy="4525962"/>
            </a:xfrm>
            <a:custGeom>
              <a:avLst/>
              <a:gdLst>
                <a:gd name="connsiteX0" fmla="*/ 1431131 w 1447800"/>
                <a:gd name="connsiteY0" fmla="*/ 1370171 h 2095500"/>
                <a:gd name="connsiteX1" fmla="*/ 1431131 w 1447800"/>
                <a:gd name="connsiteY1" fmla="*/ 1855946 h 2095500"/>
                <a:gd name="connsiteX2" fmla="*/ 1207294 w 1447800"/>
                <a:gd name="connsiteY2" fmla="*/ 2079784 h 2095500"/>
                <a:gd name="connsiteX3" fmla="*/ 245269 w 1447800"/>
                <a:gd name="connsiteY3" fmla="*/ 2079784 h 2095500"/>
                <a:gd name="connsiteX4" fmla="*/ 21431 w 1447800"/>
                <a:gd name="connsiteY4" fmla="*/ 1854994 h 2095500"/>
                <a:gd name="connsiteX5" fmla="*/ 21431 w 1447800"/>
                <a:gd name="connsiteY5" fmla="*/ 245269 h 2095500"/>
                <a:gd name="connsiteX6" fmla="*/ 245269 w 1447800"/>
                <a:gd name="connsiteY6" fmla="*/ 21431 h 2095500"/>
                <a:gd name="connsiteX7" fmla="*/ 1207294 w 1447800"/>
                <a:gd name="connsiteY7" fmla="*/ 21431 h 2095500"/>
                <a:gd name="connsiteX8" fmla="*/ 1431131 w 1447800"/>
                <a:gd name="connsiteY8" fmla="*/ 245269 h 2095500"/>
                <a:gd name="connsiteX9" fmla="*/ 1431131 w 1447800"/>
                <a:gd name="connsiteY9" fmla="*/ 1050131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00" h="2095500">
                  <a:moveTo>
                    <a:pt x="1431131" y="1370171"/>
                  </a:moveTo>
                  <a:lnTo>
                    <a:pt x="1431131" y="1855946"/>
                  </a:lnTo>
                  <a:cubicBezTo>
                    <a:pt x="1431131" y="1979771"/>
                    <a:pt x="1331119" y="2079784"/>
                    <a:pt x="1207294" y="2079784"/>
                  </a:cubicBezTo>
                  <a:lnTo>
                    <a:pt x="245269" y="2079784"/>
                  </a:lnTo>
                  <a:cubicBezTo>
                    <a:pt x="121444" y="2078831"/>
                    <a:pt x="21431" y="1978819"/>
                    <a:pt x="21431" y="1854994"/>
                  </a:cubicBezTo>
                  <a:lnTo>
                    <a:pt x="21431" y="245269"/>
                  </a:lnTo>
                  <a:cubicBezTo>
                    <a:pt x="21431" y="121444"/>
                    <a:pt x="121444" y="21431"/>
                    <a:pt x="245269" y="21431"/>
                  </a:cubicBezTo>
                  <a:lnTo>
                    <a:pt x="1207294" y="21431"/>
                  </a:lnTo>
                  <a:cubicBezTo>
                    <a:pt x="1331119" y="21431"/>
                    <a:pt x="1431131" y="121444"/>
                    <a:pt x="1431131" y="245269"/>
                  </a:cubicBezTo>
                  <a:lnTo>
                    <a:pt x="1431131" y="1050131"/>
                  </a:lnTo>
                </a:path>
              </a:pathLst>
            </a:custGeom>
            <a:grpFill/>
            <a:ln w="31750" cap="flat">
              <a:solidFill>
                <a:srgbClr val="2070A1"/>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4BFF421C-384D-4F55-86CA-DFECCE6D6AED}"/>
                </a:ext>
              </a:extLst>
            </p:cNvPr>
            <p:cNvSpPr/>
            <p:nvPr/>
          </p:nvSpPr>
          <p:spPr>
            <a:xfrm>
              <a:off x="3132706" y="4398357"/>
              <a:ext cx="750805" cy="288016"/>
            </a:xfrm>
            <a:custGeom>
              <a:avLst/>
              <a:gdLst>
                <a:gd name="connsiteX0" fmla="*/ 455771 w 476250"/>
                <a:gd name="connsiteY0" fmla="*/ 21431 h 133350"/>
                <a:gd name="connsiteX1" fmla="*/ 111919 w 476250"/>
                <a:gd name="connsiteY1" fmla="*/ 21431 h 133350"/>
                <a:gd name="connsiteX2" fmla="*/ 53816 w 476250"/>
                <a:gd name="connsiteY2" fmla="*/ 40481 h 133350"/>
                <a:gd name="connsiteX3" fmla="*/ 21431 w 476250"/>
                <a:gd name="connsiteY3" fmla="*/ 114776 h 133350"/>
              </a:gdLst>
              <a:ahLst/>
              <a:cxnLst>
                <a:cxn ang="0">
                  <a:pos x="connsiteX0" y="connsiteY0"/>
                </a:cxn>
                <a:cxn ang="0">
                  <a:pos x="connsiteX1" y="connsiteY1"/>
                </a:cxn>
                <a:cxn ang="0">
                  <a:pos x="connsiteX2" y="connsiteY2"/>
                </a:cxn>
                <a:cxn ang="0">
                  <a:pos x="connsiteX3" y="connsiteY3"/>
                </a:cxn>
              </a:cxnLst>
              <a:rect l="l" t="t" r="r" b="b"/>
              <a:pathLst>
                <a:path w="476250" h="133350">
                  <a:moveTo>
                    <a:pt x="455771" y="21431"/>
                  </a:moveTo>
                  <a:lnTo>
                    <a:pt x="111919" y="21431"/>
                  </a:lnTo>
                  <a:cubicBezTo>
                    <a:pt x="90964" y="21431"/>
                    <a:pt x="70009" y="28099"/>
                    <a:pt x="53816" y="40481"/>
                  </a:cubicBezTo>
                  <a:cubicBezTo>
                    <a:pt x="36671" y="53816"/>
                    <a:pt x="21431" y="76676"/>
                    <a:pt x="21431" y="114776"/>
                  </a:cubicBezTo>
                </a:path>
              </a:pathLst>
            </a:custGeom>
            <a:grpFill/>
            <a:ln w="31750" cap="flat">
              <a:solidFill>
                <a:srgbClr val="2070A1"/>
              </a:solidFill>
              <a:prstDash val="solid"/>
              <a:miter/>
            </a:ln>
          </p:spPr>
          <p:txBody>
            <a:bodyPr rtlCol="0" anchor="ctr"/>
            <a:lstStyle/>
            <a:p>
              <a:endParaRPr lang="en-US"/>
            </a:p>
          </p:txBody>
        </p:sp>
        <p:sp>
          <p:nvSpPr>
            <p:cNvPr id="16" name="Freeform: Shape 20">
              <a:extLst>
                <a:ext uri="{FF2B5EF4-FFF2-40B4-BE49-F238E27FC236}">
                  <a16:creationId xmlns:a16="http://schemas.microsoft.com/office/drawing/2014/main" xmlns="" id="{2F095DEA-B185-4DB7-84D2-B5F314ACB671}"/>
                </a:ext>
              </a:extLst>
            </p:cNvPr>
            <p:cNvSpPr/>
            <p:nvPr/>
          </p:nvSpPr>
          <p:spPr>
            <a:xfrm>
              <a:off x="3657378" y="4259224"/>
              <a:ext cx="215371" cy="369205"/>
            </a:xfrm>
            <a:custGeom>
              <a:avLst/>
              <a:gdLst>
                <a:gd name="connsiteX0" fmla="*/ 0 w 129310"/>
                <a:gd name="connsiteY0" fmla="*/ 0 h 221673"/>
                <a:gd name="connsiteX1" fmla="*/ 129310 w 129310"/>
                <a:gd name="connsiteY1" fmla="*/ 113915 h 221673"/>
                <a:gd name="connsiteX2" fmla="*/ 3079 w 129310"/>
                <a:gd name="connsiteY2" fmla="*/ 221673 h 221673"/>
              </a:gdLst>
              <a:ahLst/>
              <a:cxnLst>
                <a:cxn ang="0">
                  <a:pos x="connsiteX0" y="connsiteY0"/>
                </a:cxn>
                <a:cxn ang="0">
                  <a:pos x="connsiteX1" y="connsiteY1"/>
                </a:cxn>
                <a:cxn ang="0">
                  <a:pos x="connsiteX2" y="connsiteY2"/>
                </a:cxn>
              </a:cxnLst>
              <a:rect l="l" t="t" r="r" b="b"/>
              <a:pathLst>
                <a:path w="129310" h="221673">
                  <a:moveTo>
                    <a:pt x="0" y="0"/>
                  </a:moveTo>
                  <a:lnTo>
                    <a:pt x="129310" y="113915"/>
                  </a:lnTo>
                  <a:lnTo>
                    <a:pt x="3079" y="221673"/>
                  </a:lnTo>
                </a:path>
              </a:pathLst>
            </a:custGeom>
            <a:grpFill/>
            <a:ln w="31750">
              <a:solidFill>
                <a:srgbClr val="2070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ZoneTexte 18"/>
          <p:cNvSpPr txBox="1"/>
          <p:nvPr/>
        </p:nvSpPr>
        <p:spPr>
          <a:xfrm>
            <a:off x="1355093" y="2894360"/>
            <a:ext cx="1314658" cy="1815882"/>
          </a:xfrm>
          <a:prstGeom prst="rect">
            <a:avLst/>
          </a:prstGeom>
          <a:noFill/>
        </p:spPr>
        <p:txBody>
          <a:bodyPr wrap="square" rtlCol="0">
            <a:spAutoFit/>
          </a:bodyPr>
          <a:lstStyle/>
          <a:p>
            <a:pPr algn="ctr"/>
            <a:r>
              <a:rPr lang="ar-DZ" sz="2800" dirty="0"/>
              <a:t>مشروع صفر نفايات في البلديات</a:t>
            </a:r>
            <a:endParaRPr lang="fr-FR" sz="2800" dirty="0"/>
          </a:p>
        </p:txBody>
      </p:sp>
      <p:sp>
        <p:nvSpPr>
          <p:cNvPr id="20" name="ZoneTexte 19"/>
          <p:cNvSpPr txBox="1"/>
          <p:nvPr/>
        </p:nvSpPr>
        <p:spPr>
          <a:xfrm>
            <a:off x="5120640" y="2937283"/>
            <a:ext cx="1529547" cy="1384995"/>
          </a:xfrm>
          <a:prstGeom prst="rect">
            <a:avLst/>
          </a:prstGeom>
          <a:noFill/>
        </p:spPr>
        <p:txBody>
          <a:bodyPr wrap="square" rtlCol="0">
            <a:spAutoFit/>
          </a:bodyPr>
          <a:lstStyle/>
          <a:p>
            <a:pPr algn="ctr"/>
            <a:r>
              <a:rPr lang="ar-DZ" sz="2800" dirty="0"/>
              <a:t>التقليل من النفايات البلاستيكية</a:t>
            </a:r>
            <a:endParaRPr lang="fr-FR" sz="2800" dirty="0"/>
          </a:p>
        </p:txBody>
      </p:sp>
      <p:sp>
        <p:nvSpPr>
          <p:cNvPr id="21" name="ZoneTexte 20"/>
          <p:cNvSpPr txBox="1"/>
          <p:nvPr/>
        </p:nvSpPr>
        <p:spPr>
          <a:xfrm>
            <a:off x="9050527" y="2984508"/>
            <a:ext cx="1529547" cy="954107"/>
          </a:xfrm>
          <a:prstGeom prst="rect">
            <a:avLst/>
          </a:prstGeom>
          <a:noFill/>
        </p:spPr>
        <p:txBody>
          <a:bodyPr wrap="square" rtlCol="0">
            <a:spAutoFit/>
          </a:bodyPr>
          <a:lstStyle/>
          <a:p>
            <a:pPr algn="ctr"/>
            <a:r>
              <a:rPr lang="ar-DZ" sz="2800" dirty="0"/>
              <a:t>إعادة تدوير الملابس</a:t>
            </a:r>
            <a:endParaRPr lang="fr-FR" sz="2800" dirty="0"/>
          </a:p>
        </p:txBody>
      </p:sp>
    </p:spTree>
    <p:extLst>
      <p:ext uri="{BB962C8B-B14F-4D97-AF65-F5344CB8AC3E}">
        <p14:creationId xmlns:p14="http://schemas.microsoft.com/office/powerpoint/2010/main" val="11880334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البحر الأبيض المتوسط الأرشيف - مدار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583" y="-731520"/>
            <a:ext cx="14009313" cy="78472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37">
            <a:extLst>
              <a:ext uri="{FF2B5EF4-FFF2-40B4-BE49-F238E27FC236}">
                <a16:creationId xmlns:a16="http://schemas.microsoft.com/office/drawing/2014/main" xmlns="" id="{64FECD9D-67A0-40A6-A60B-A5B968BDBB63}"/>
              </a:ext>
            </a:extLst>
          </p:cNvPr>
          <p:cNvSpPr/>
          <p:nvPr/>
        </p:nvSpPr>
        <p:spPr>
          <a:xfrm>
            <a:off x="-1227313" y="-731520"/>
            <a:ext cx="14480771" cy="8063345"/>
          </a:xfrm>
          <a:prstGeom prst="roundRect">
            <a:avLst>
              <a:gd name="adj" fmla="val 0"/>
            </a:avLst>
          </a:prstGeom>
          <a:gradFill flip="none" rotWithShape="1">
            <a:gsLst>
              <a:gs pos="49000">
                <a:srgbClr val="25C8D8">
                  <a:alpha val="81000"/>
                </a:srgbClr>
              </a:gs>
              <a:gs pos="100000">
                <a:srgbClr val="085169">
                  <a:alpha val="9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45">
            <a:extLst>
              <a:ext uri="{FF2B5EF4-FFF2-40B4-BE49-F238E27FC236}">
                <a16:creationId xmlns:a16="http://schemas.microsoft.com/office/drawing/2014/main" xmlns="" id="{B667D169-0E4E-434A-8068-F4500D98D095}"/>
              </a:ext>
            </a:extLst>
          </p:cNvPr>
          <p:cNvSpPr/>
          <p:nvPr/>
        </p:nvSpPr>
        <p:spPr>
          <a:xfrm>
            <a:off x="2743196" y="-8323"/>
            <a:ext cx="9448804" cy="648396"/>
          </a:xfrm>
          <a:prstGeom prst="roundRect">
            <a:avLst>
              <a:gd name="adj" fmla="val 23506"/>
            </a:avLst>
          </a:prstGeom>
          <a:solidFill>
            <a:schemeClr val="accent5">
              <a:lumMod val="60000"/>
              <a:lumOff val="4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2400" dirty="0"/>
              <a:t>منظمة البحر الأبيض المتوسط للبيئة والتنمية المستدامة</a:t>
            </a:r>
            <a:endParaRPr lang="en-US" sz="2400" dirty="0"/>
          </a:p>
        </p:txBody>
      </p:sp>
      <p:sp>
        <p:nvSpPr>
          <p:cNvPr id="5" name="Freeform: Shape 47">
            <a:extLst>
              <a:ext uri="{FF2B5EF4-FFF2-40B4-BE49-F238E27FC236}">
                <a16:creationId xmlns:a16="http://schemas.microsoft.com/office/drawing/2014/main" xmlns="" id="{1C6DAC99-2CFF-41EB-9A18-454679524644}"/>
              </a:ext>
            </a:extLst>
          </p:cNvPr>
          <p:cNvSpPr/>
          <p:nvPr/>
        </p:nvSpPr>
        <p:spPr>
          <a:xfrm rot="5400000">
            <a:off x="9299387" y="2145927"/>
            <a:ext cx="594360" cy="594360"/>
          </a:xfrm>
          <a:custGeom>
            <a:avLst/>
            <a:gdLst>
              <a:gd name="connsiteX0" fmla="*/ 323374 w 822960"/>
              <a:gd name="connsiteY0" fmla="*/ 219075 h 822960"/>
              <a:gd name="connsiteX1" fmla="*/ 323374 w 822960"/>
              <a:gd name="connsiteY1" fmla="*/ 423863 h 822960"/>
              <a:gd name="connsiteX2" fmla="*/ 235268 w 822960"/>
              <a:gd name="connsiteY2" fmla="*/ 423863 h 822960"/>
              <a:gd name="connsiteX3" fmla="*/ 411481 w 822960"/>
              <a:gd name="connsiteY3" fmla="*/ 600075 h 822960"/>
              <a:gd name="connsiteX4" fmla="*/ 587693 w 822960"/>
              <a:gd name="connsiteY4" fmla="*/ 423863 h 822960"/>
              <a:gd name="connsiteX5" fmla="*/ 499587 w 822960"/>
              <a:gd name="connsiteY5" fmla="*/ 423863 h 822960"/>
              <a:gd name="connsiteX6" fmla="*/ 499587 w 822960"/>
              <a:gd name="connsiteY6" fmla="*/ 219075 h 822960"/>
              <a:gd name="connsiteX7" fmla="*/ 411480 w 822960"/>
              <a:gd name="connsiteY7" fmla="*/ 0 h 822960"/>
              <a:gd name="connsiteX8" fmla="*/ 822960 w 822960"/>
              <a:gd name="connsiteY8" fmla="*/ 411480 h 822960"/>
              <a:gd name="connsiteX9" fmla="*/ 411480 w 822960"/>
              <a:gd name="connsiteY9" fmla="*/ 822960 h 822960"/>
              <a:gd name="connsiteX10" fmla="*/ 0 w 822960"/>
              <a:gd name="connsiteY10" fmla="*/ 411480 h 822960"/>
              <a:gd name="connsiteX11" fmla="*/ 411480 w 822960"/>
              <a:gd name="connsiteY11"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960" h="822960">
                <a:moveTo>
                  <a:pt x="323374" y="219075"/>
                </a:moveTo>
                <a:lnTo>
                  <a:pt x="323374" y="423863"/>
                </a:lnTo>
                <a:lnTo>
                  <a:pt x="235268" y="423863"/>
                </a:lnTo>
                <a:lnTo>
                  <a:pt x="411481" y="600075"/>
                </a:lnTo>
                <a:lnTo>
                  <a:pt x="587693" y="423863"/>
                </a:lnTo>
                <a:lnTo>
                  <a:pt x="499587" y="423863"/>
                </a:lnTo>
                <a:lnTo>
                  <a:pt x="499587" y="219075"/>
                </a:lnTo>
                <a:close/>
                <a:moveTo>
                  <a:pt x="411480" y="0"/>
                </a:moveTo>
                <a:cubicBezTo>
                  <a:pt x="638734" y="0"/>
                  <a:pt x="822960" y="184226"/>
                  <a:pt x="822960" y="411480"/>
                </a:cubicBezTo>
                <a:cubicBezTo>
                  <a:pt x="822960" y="638734"/>
                  <a:pt x="638734" y="822960"/>
                  <a:pt x="411480" y="822960"/>
                </a:cubicBezTo>
                <a:cubicBezTo>
                  <a:pt x="184226" y="822960"/>
                  <a:pt x="0" y="638734"/>
                  <a:pt x="0" y="411480"/>
                </a:cubicBezTo>
                <a:cubicBezTo>
                  <a:pt x="0" y="184226"/>
                  <a:pt x="184226" y="0"/>
                  <a:pt x="4114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Parallelogram 35">
            <a:extLst>
              <a:ext uri="{FF2B5EF4-FFF2-40B4-BE49-F238E27FC236}">
                <a16:creationId xmlns:a16="http://schemas.microsoft.com/office/drawing/2014/main" xmlns="" id="{EC9FF69C-85E5-4614-B637-D160BF23C33E}"/>
              </a:ext>
            </a:extLst>
          </p:cNvPr>
          <p:cNvSpPr/>
          <p:nvPr/>
        </p:nvSpPr>
        <p:spPr>
          <a:xfrm>
            <a:off x="332510" y="1911981"/>
            <a:ext cx="8567660" cy="1388171"/>
          </a:xfrm>
          <a:prstGeom prst="parallelogram">
            <a:avLst/>
          </a:prstGeom>
          <a:ln w="28575"/>
        </p:spPr>
        <p:style>
          <a:lnRef idx="2">
            <a:schemeClr val="accent6"/>
          </a:lnRef>
          <a:fillRef idx="1">
            <a:schemeClr val="lt1"/>
          </a:fillRef>
          <a:effectRef idx="0">
            <a:schemeClr val="accent6"/>
          </a:effectRef>
          <a:fontRef idx="minor">
            <a:schemeClr val="dk1"/>
          </a:fontRef>
        </p:style>
        <p:txBody>
          <a:bodyPr rtlCol="0" anchor="t"/>
          <a:lstStyle/>
          <a:p>
            <a:pPr marL="285750" indent="-285750" algn="r" rtl="1">
              <a:buFont typeface="Wingdings" pitchFamily="2" charset="2"/>
              <a:buChar char="ü"/>
            </a:pPr>
            <a:r>
              <a:rPr lang="ar-DZ" sz="2000" b="1" dirty="0"/>
              <a:t>تم تأسيس خطة عمل البحر الأبيض المتوسط، التي تعتبر الأساس لمنظمة البحر الأبيض المتوسط للبيئة والتنمية المستدامة، في عام 1975</a:t>
            </a:r>
            <a:r>
              <a:rPr lang="ar-DZ" sz="2000" b="1" dirty="0" smtClean="0"/>
              <a:t>.</a:t>
            </a:r>
          </a:p>
          <a:p>
            <a:pPr marL="285750" indent="-285750" algn="r" rtl="1">
              <a:buFont typeface="Wingdings" pitchFamily="2" charset="2"/>
              <a:buChar char="ü"/>
            </a:pPr>
            <a:r>
              <a:rPr lang="ar-DZ" sz="2000" dirty="0" smtClean="0"/>
              <a:t> </a:t>
            </a:r>
            <a:r>
              <a:rPr lang="ar-DZ" sz="2000" dirty="0"/>
              <a:t>وهي تعد أول خطة عمل إقليمية في إطار برنامج البحار الإقليمية التابع لبرنامج الأمم المتحدة للبيئة.</a:t>
            </a:r>
            <a:endParaRPr lang="en-US" sz="2000" dirty="0">
              <a:solidFill>
                <a:schemeClr val="tx1"/>
              </a:solidFill>
            </a:endParaRPr>
          </a:p>
        </p:txBody>
      </p:sp>
      <p:sp>
        <p:nvSpPr>
          <p:cNvPr id="7" name="Parallelogram 35">
            <a:extLst>
              <a:ext uri="{FF2B5EF4-FFF2-40B4-BE49-F238E27FC236}">
                <a16:creationId xmlns:a16="http://schemas.microsoft.com/office/drawing/2014/main" xmlns="" id="{EC9FF69C-85E5-4614-B637-D160BF23C33E}"/>
              </a:ext>
            </a:extLst>
          </p:cNvPr>
          <p:cNvSpPr/>
          <p:nvPr/>
        </p:nvSpPr>
        <p:spPr>
          <a:xfrm>
            <a:off x="332510" y="4292192"/>
            <a:ext cx="8567660" cy="1726223"/>
          </a:xfrm>
          <a:prstGeom prst="parallelogram">
            <a:avLst/>
          </a:prstGeom>
          <a:ln w="28575"/>
        </p:spPr>
        <p:style>
          <a:lnRef idx="2">
            <a:schemeClr val="accent6"/>
          </a:lnRef>
          <a:fillRef idx="1">
            <a:schemeClr val="lt1"/>
          </a:fillRef>
          <a:effectRef idx="0">
            <a:schemeClr val="accent6"/>
          </a:effectRef>
          <a:fontRef idx="minor">
            <a:schemeClr val="dk1"/>
          </a:fontRef>
        </p:style>
        <p:txBody>
          <a:bodyPr rtlCol="0" anchor="t"/>
          <a:lstStyle/>
          <a:p>
            <a:pPr marL="285750" indent="-285750" algn="r" rtl="1">
              <a:buFont typeface="Wingdings" pitchFamily="2" charset="2"/>
              <a:buChar char="ü"/>
            </a:pPr>
            <a:r>
              <a:rPr lang="ar-DZ" sz="2000" b="1" dirty="0" smtClean="0"/>
              <a:t>ضمت </a:t>
            </a:r>
            <a:r>
              <a:rPr lang="ar-DZ" sz="2000" b="1" dirty="0"/>
              <a:t>هذه المنظمة </a:t>
            </a:r>
            <a:r>
              <a:rPr lang="ar-DZ" sz="2000" b="1" dirty="0" smtClean="0"/>
              <a:t> </a:t>
            </a:r>
            <a:r>
              <a:rPr lang="ar-DZ" sz="2000" b="1" dirty="0"/>
              <a:t>كل الدول المطلة على البحر الأبيض </a:t>
            </a:r>
            <a:r>
              <a:rPr lang="ar-DZ" sz="2000" b="1" dirty="0" smtClean="0"/>
              <a:t>المتوسط</a:t>
            </a:r>
            <a:r>
              <a:rPr lang="ar-DZ" sz="2000" b="1" dirty="0"/>
              <a:t> </a:t>
            </a:r>
            <a:r>
              <a:rPr lang="ar-DZ" sz="2000" dirty="0"/>
              <a:t>والتي تشمل دول شمال إفريقيا ودول جنوب أوروبا، بالإضافة إلى بعض الدول </a:t>
            </a:r>
            <a:r>
              <a:rPr lang="ar-DZ" sz="2000" dirty="0" smtClean="0"/>
              <a:t>الأخرى .</a:t>
            </a:r>
            <a:endParaRPr lang="ar-DZ" sz="2000" b="1" dirty="0" smtClean="0"/>
          </a:p>
          <a:p>
            <a:pPr marL="285750" indent="-285750" algn="r" rtl="1">
              <a:buFont typeface="Wingdings" pitchFamily="2" charset="2"/>
              <a:buChar char="ü"/>
            </a:pPr>
            <a:r>
              <a:rPr lang="ar-DZ" sz="2000" b="1" dirty="0" smtClean="0"/>
              <a:t> </a:t>
            </a:r>
            <a:r>
              <a:rPr lang="ar-DZ" sz="2000" b="1" dirty="0"/>
              <a:t>وتهدف هذه المنظمة </a:t>
            </a:r>
            <a:r>
              <a:rPr lang="ar-DZ" sz="2000" b="1" dirty="0" smtClean="0"/>
              <a:t>: </a:t>
            </a:r>
            <a:r>
              <a:rPr lang="ar-DZ" sz="2000" dirty="0" smtClean="0"/>
              <a:t>إلى </a:t>
            </a:r>
            <a:r>
              <a:rPr lang="ar-DZ" sz="2000" dirty="0"/>
              <a:t>حماية البيئة البحرية في هذه المنطقة وتعزيز التنمية المستدامة فيها.</a:t>
            </a:r>
            <a:endParaRPr lang="en-US" sz="2000" dirty="0">
              <a:solidFill>
                <a:schemeClr val="tx1"/>
              </a:solidFill>
            </a:endParaRPr>
          </a:p>
        </p:txBody>
      </p:sp>
      <p:sp>
        <p:nvSpPr>
          <p:cNvPr id="8" name="Freeform: Shape 47">
            <a:extLst>
              <a:ext uri="{FF2B5EF4-FFF2-40B4-BE49-F238E27FC236}">
                <a16:creationId xmlns:a16="http://schemas.microsoft.com/office/drawing/2014/main" xmlns="" id="{1C6DAC99-2CFF-41EB-9A18-454679524644}"/>
              </a:ext>
            </a:extLst>
          </p:cNvPr>
          <p:cNvSpPr/>
          <p:nvPr/>
        </p:nvSpPr>
        <p:spPr>
          <a:xfrm rot="5400000">
            <a:off x="9508114" y="4689097"/>
            <a:ext cx="594360" cy="594360"/>
          </a:xfrm>
          <a:custGeom>
            <a:avLst/>
            <a:gdLst>
              <a:gd name="connsiteX0" fmla="*/ 323374 w 822960"/>
              <a:gd name="connsiteY0" fmla="*/ 219075 h 822960"/>
              <a:gd name="connsiteX1" fmla="*/ 323374 w 822960"/>
              <a:gd name="connsiteY1" fmla="*/ 423863 h 822960"/>
              <a:gd name="connsiteX2" fmla="*/ 235268 w 822960"/>
              <a:gd name="connsiteY2" fmla="*/ 423863 h 822960"/>
              <a:gd name="connsiteX3" fmla="*/ 411481 w 822960"/>
              <a:gd name="connsiteY3" fmla="*/ 600075 h 822960"/>
              <a:gd name="connsiteX4" fmla="*/ 587693 w 822960"/>
              <a:gd name="connsiteY4" fmla="*/ 423863 h 822960"/>
              <a:gd name="connsiteX5" fmla="*/ 499587 w 822960"/>
              <a:gd name="connsiteY5" fmla="*/ 423863 h 822960"/>
              <a:gd name="connsiteX6" fmla="*/ 499587 w 822960"/>
              <a:gd name="connsiteY6" fmla="*/ 219075 h 822960"/>
              <a:gd name="connsiteX7" fmla="*/ 411480 w 822960"/>
              <a:gd name="connsiteY7" fmla="*/ 0 h 822960"/>
              <a:gd name="connsiteX8" fmla="*/ 822960 w 822960"/>
              <a:gd name="connsiteY8" fmla="*/ 411480 h 822960"/>
              <a:gd name="connsiteX9" fmla="*/ 411480 w 822960"/>
              <a:gd name="connsiteY9" fmla="*/ 822960 h 822960"/>
              <a:gd name="connsiteX10" fmla="*/ 0 w 822960"/>
              <a:gd name="connsiteY10" fmla="*/ 411480 h 822960"/>
              <a:gd name="connsiteX11" fmla="*/ 411480 w 822960"/>
              <a:gd name="connsiteY11"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960" h="822960">
                <a:moveTo>
                  <a:pt x="323374" y="219075"/>
                </a:moveTo>
                <a:lnTo>
                  <a:pt x="323374" y="423863"/>
                </a:lnTo>
                <a:lnTo>
                  <a:pt x="235268" y="423863"/>
                </a:lnTo>
                <a:lnTo>
                  <a:pt x="411481" y="600075"/>
                </a:lnTo>
                <a:lnTo>
                  <a:pt x="587693" y="423863"/>
                </a:lnTo>
                <a:lnTo>
                  <a:pt x="499587" y="423863"/>
                </a:lnTo>
                <a:lnTo>
                  <a:pt x="499587" y="219075"/>
                </a:lnTo>
                <a:close/>
                <a:moveTo>
                  <a:pt x="411480" y="0"/>
                </a:moveTo>
                <a:cubicBezTo>
                  <a:pt x="638734" y="0"/>
                  <a:pt x="822960" y="184226"/>
                  <a:pt x="822960" y="411480"/>
                </a:cubicBezTo>
                <a:cubicBezTo>
                  <a:pt x="822960" y="638734"/>
                  <a:pt x="638734" y="822960"/>
                  <a:pt x="411480" y="822960"/>
                </a:cubicBezTo>
                <a:cubicBezTo>
                  <a:pt x="184226" y="822960"/>
                  <a:pt x="0" y="638734"/>
                  <a:pt x="0" y="411480"/>
                </a:cubicBezTo>
                <a:cubicBezTo>
                  <a:pt x="0" y="184226"/>
                  <a:pt x="184226" y="0"/>
                  <a:pt x="4114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7816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3">
            <a:extLst>
              <a:ext uri="{FF2B5EF4-FFF2-40B4-BE49-F238E27FC236}">
                <a16:creationId xmlns:a16="http://schemas.microsoft.com/office/drawing/2014/main" xmlns="" id="{8D3595DA-EFE1-436D-82DD-4D62F5F90C03}"/>
              </a:ext>
            </a:extLst>
          </p:cNvPr>
          <p:cNvGrpSpPr/>
          <p:nvPr/>
        </p:nvGrpSpPr>
        <p:grpSpPr>
          <a:xfrm>
            <a:off x="1215828" y="1436079"/>
            <a:ext cx="2381262" cy="2504152"/>
            <a:chOff x="7471886" y="2217896"/>
            <a:chExt cx="2609850" cy="3324225"/>
          </a:xfrm>
        </p:grpSpPr>
        <p:sp>
          <p:nvSpPr>
            <p:cNvPr id="6" name="Freeform: Shape 34">
              <a:extLst>
                <a:ext uri="{FF2B5EF4-FFF2-40B4-BE49-F238E27FC236}">
                  <a16:creationId xmlns:a16="http://schemas.microsoft.com/office/drawing/2014/main" xmlns="" id="{DA34FB75-95E8-4CA2-8AC3-400610049511}"/>
                </a:ext>
              </a:extLst>
            </p:cNvPr>
            <p:cNvSpPr/>
            <p:nvPr/>
          </p:nvSpPr>
          <p:spPr>
            <a:xfrm>
              <a:off x="7471886" y="2217896"/>
              <a:ext cx="2609850" cy="3324225"/>
            </a:xfrm>
            <a:custGeom>
              <a:avLst/>
              <a:gdLst>
                <a:gd name="connsiteX0" fmla="*/ 21431 w 2609850"/>
                <a:gd name="connsiteY0" fmla="*/ 3023711 h 3324225"/>
                <a:gd name="connsiteX1" fmla="*/ 945356 w 2609850"/>
                <a:gd name="connsiteY1" fmla="*/ 3307556 h 3324225"/>
                <a:gd name="connsiteX2" fmla="*/ 2588419 w 2609850"/>
                <a:gd name="connsiteY2" fmla="*/ 1664494 h 3324225"/>
                <a:gd name="connsiteX3" fmla="*/ 945356 w 2609850"/>
                <a:gd name="connsiteY3" fmla="*/ 21431 h 3324225"/>
                <a:gd name="connsiteX4" fmla="*/ 167164 w 2609850"/>
                <a:gd name="connsiteY4" fmla="*/ 216694 h 332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50" h="3324225">
                  <a:moveTo>
                    <a:pt x="21431" y="3023711"/>
                  </a:moveTo>
                  <a:cubicBezTo>
                    <a:pt x="284321" y="3202781"/>
                    <a:pt x="602456" y="3307556"/>
                    <a:pt x="945356" y="3307556"/>
                  </a:cubicBezTo>
                  <a:cubicBezTo>
                    <a:pt x="1853089" y="3307556"/>
                    <a:pt x="2588419" y="2572226"/>
                    <a:pt x="2588419" y="1664494"/>
                  </a:cubicBezTo>
                  <a:cubicBezTo>
                    <a:pt x="2588419" y="756761"/>
                    <a:pt x="1853089" y="21431"/>
                    <a:pt x="945356" y="21431"/>
                  </a:cubicBezTo>
                  <a:cubicBezTo>
                    <a:pt x="663416" y="21431"/>
                    <a:pt x="398621" y="91916"/>
                    <a:pt x="167164" y="216694"/>
                  </a:cubicBezTo>
                </a:path>
              </a:pathLst>
            </a:custGeom>
            <a:noFill/>
            <a:ln w="25400" cap="flat">
              <a:solidFill>
                <a:srgbClr val="2070A1"/>
              </a:solidFill>
              <a:prstDash val="solid"/>
              <a:miter/>
            </a:ln>
          </p:spPr>
          <p:txBody>
            <a:bodyPr rtlCol="0" anchor="ctr"/>
            <a:lstStyle/>
            <a:p>
              <a:endParaRPr lang="en-US" dirty="0">
                <a:solidFill>
                  <a:schemeClr val="tx1">
                    <a:lumMod val="85000"/>
                    <a:lumOff val="15000"/>
                  </a:schemeClr>
                </a:solidFill>
              </a:endParaRPr>
            </a:p>
          </p:txBody>
        </p:sp>
        <p:sp>
          <p:nvSpPr>
            <p:cNvPr id="7" name="Freeform: Shape 35">
              <a:extLst>
                <a:ext uri="{FF2B5EF4-FFF2-40B4-BE49-F238E27FC236}">
                  <a16:creationId xmlns:a16="http://schemas.microsoft.com/office/drawing/2014/main" xmlns="" id="{B34BEB9A-22EA-4B58-A2D8-52D68AEAD9D6}"/>
                </a:ext>
              </a:extLst>
            </p:cNvPr>
            <p:cNvSpPr/>
            <p:nvPr/>
          </p:nvSpPr>
          <p:spPr>
            <a:xfrm>
              <a:off x="7486173" y="2296954"/>
              <a:ext cx="276225" cy="228600"/>
            </a:xfrm>
            <a:custGeom>
              <a:avLst/>
              <a:gdLst>
                <a:gd name="connsiteX0" fmla="*/ 168116 w 276225"/>
                <a:gd name="connsiteY0" fmla="*/ 7144 h 228600"/>
                <a:gd name="connsiteX1" fmla="*/ 184309 w 276225"/>
                <a:gd name="connsiteY1" fmla="*/ 121444 h 228600"/>
                <a:gd name="connsiteX2" fmla="*/ 276701 w 276225"/>
                <a:gd name="connsiteY2" fmla="*/ 189071 h 228600"/>
                <a:gd name="connsiteX3" fmla="*/ 7144 w 276225"/>
                <a:gd name="connsiteY3" fmla="*/ 226219 h 228600"/>
              </a:gdLst>
              <a:ahLst/>
              <a:cxnLst>
                <a:cxn ang="0">
                  <a:pos x="connsiteX0" y="connsiteY0"/>
                </a:cxn>
                <a:cxn ang="0">
                  <a:pos x="connsiteX1" y="connsiteY1"/>
                </a:cxn>
                <a:cxn ang="0">
                  <a:pos x="connsiteX2" y="connsiteY2"/>
                </a:cxn>
                <a:cxn ang="0">
                  <a:pos x="connsiteX3" y="connsiteY3"/>
                </a:cxn>
              </a:cxnLst>
              <a:rect l="l" t="t" r="r" b="b"/>
              <a:pathLst>
                <a:path w="276225" h="228600">
                  <a:moveTo>
                    <a:pt x="168116" y="7144"/>
                  </a:moveTo>
                  <a:lnTo>
                    <a:pt x="184309" y="121444"/>
                  </a:lnTo>
                  <a:lnTo>
                    <a:pt x="276701" y="189071"/>
                  </a:lnTo>
                  <a:lnTo>
                    <a:pt x="7144" y="226219"/>
                  </a:lnTo>
                  <a:close/>
                </a:path>
              </a:pathLst>
            </a:custGeom>
            <a:solidFill>
              <a:schemeClr val="accent1"/>
            </a:solidFill>
            <a:ln w="9525" cap="flat">
              <a:solidFill>
                <a:srgbClr val="2070A1"/>
              </a:solidFill>
              <a:prstDash val="solid"/>
              <a:miter/>
            </a:ln>
          </p:spPr>
          <p:txBody>
            <a:bodyPr rtlCol="0" anchor="ctr"/>
            <a:lstStyle/>
            <a:p>
              <a:endParaRPr lang="en-US" dirty="0">
                <a:solidFill>
                  <a:schemeClr val="tx1">
                    <a:lumMod val="85000"/>
                    <a:lumOff val="15000"/>
                  </a:schemeClr>
                </a:solidFill>
              </a:endParaRPr>
            </a:p>
          </p:txBody>
        </p:sp>
      </p:grpSp>
      <p:grpSp>
        <p:nvGrpSpPr>
          <p:cNvPr id="15" name="Group 36">
            <a:extLst>
              <a:ext uri="{FF2B5EF4-FFF2-40B4-BE49-F238E27FC236}">
                <a16:creationId xmlns:a16="http://schemas.microsoft.com/office/drawing/2014/main" xmlns="" id="{4EEC0090-A584-4141-9E9B-6E4311F4763B}"/>
              </a:ext>
            </a:extLst>
          </p:cNvPr>
          <p:cNvGrpSpPr/>
          <p:nvPr/>
        </p:nvGrpSpPr>
        <p:grpSpPr>
          <a:xfrm>
            <a:off x="5182246" y="1312759"/>
            <a:ext cx="2381262" cy="2594225"/>
            <a:chOff x="7471886" y="2217896"/>
            <a:chExt cx="2609850" cy="3324225"/>
          </a:xfrm>
        </p:grpSpPr>
        <p:sp>
          <p:nvSpPr>
            <p:cNvPr id="16" name="Freeform: Shape 37">
              <a:extLst>
                <a:ext uri="{FF2B5EF4-FFF2-40B4-BE49-F238E27FC236}">
                  <a16:creationId xmlns:a16="http://schemas.microsoft.com/office/drawing/2014/main" xmlns="" id="{3E8E2A33-E49F-427E-BDC8-8EB9F092C0BB}"/>
                </a:ext>
              </a:extLst>
            </p:cNvPr>
            <p:cNvSpPr/>
            <p:nvPr/>
          </p:nvSpPr>
          <p:spPr>
            <a:xfrm>
              <a:off x="7471886" y="2217896"/>
              <a:ext cx="2609850" cy="3324225"/>
            </a:xfrm>
            <a:custGeom>
              <a:avLst/>
              <a:gdLst>
                <a:gd name="connsiteX0" fmla="*/ 21431 w 2609850"/>
                <a:gd name="connsiteY0" fmla="*/ 3023711 h 3324225"/>
                <a:gd name="connsiteX1" fmla="*/ 945356 w 2609850"/>
                <a:gd name="connsiteY1" fmla="*/ 3307556 h 3324225"/>
                <a:gd name="connsiteX2" fmla="*/ 2588419 w 2609850"/>
                <a:gd name="connsiteY2" fmla="*/ 1664494 h 3324225"/>
                <a:gd name="connsiteX3" fmla="*/ 945356 w 2609850"/>
                <a:gd name="connsiteY3" fmla="*/ 21431 h 3324225"/>
                <a:gd name="connsiteX4" fmla="*/ 167164 w 2609850"/>
                <a:gd name="connsiteY4" fmla="*/ 216694 h 332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50" h="3324225">
                  <a:moveTo>
                    <a:pt x="21431" y="3023711"/>
                  </a:moveTo>
                  <a:cubicBezTo>
                    <a:pt x="284321" y="3202781"/>
                    <a:pt x="602456" y="3307556"/>
                    <a:pt x="945356" y="3307556"/>
                  </a:cubicBezTo>
                  <a:cubicBezTo>
                    <a:pt x="1853089" y="3307556"/>
                    <a:pt x="2588419" y="2572226"/>
                    <a:pt x="2588419" y="1664494"/>
                  </a:cubicBezTo>
                  <a:cubicBezTo>
                    <a:pt x="2588419" y="756761"/>
                    <a:pt x="1853089" y="21431"/>
                    <a:pt x="945356" y="21431"/>
                  </a:cubicBezTo>
                  <a:cubicBezTo>
                    <a:pt x="663416" y="21431"/>
                    <a:pt x="398621" y="91916"/>
                    <a:pt x="167164" y="216694"/>
                  </a:cubicBezTo>
                </a:path>
              </a:pathLst>
            </a:custGeom>
            <a:noFill/>
            <a:ln w="25400" cap="flat">
              <a:solidFill>
                <a:srgbClr val="2070A1"/>
              </a:solidFill>
              <a:prstDash val="solid"/>
              <a:miter/>
            </a:ln>
          </p:spPr>
          <p:txBody>
            <a:bodyPr rtlCol="0" anchor="ctr"/>
            <a:lstStyle/>
            <a:p>
              <a:endParaRPr lang="en-US" dirty="0">
                <a:solidFill>
                  <a:schemeClr val="tx1">
                    <a:lumMod val="85000"/>
                    <a:lumOff val="15000"/>
                  </a:schemeClr>
                </a:solidFill>
              </a:endParaRPr>
            </a:p>
          </p:txBody>
        </p:sp>
        <p:sp>
          <p:nvSpPr>
            <p:cNvPr id="17" name="Freeform: Shape 38">
              <a:extLst>
                <a:ext uri="{FF2B5EF4-FFF2-40B4-BE49-F238E27FC236}">
                  <a16:creationId xmlns:a16="http://schemas.microsoft.com/office/drawing/2014/main" xmlns="" id="{16E8C279-B61C-4798-8C68-6C14CAB9469D}"/>
                </a:ext>
              </a:extLst>
            </p:cNvPr>
            <p:cNvSpPr/>
            <p:nvPr/>
          </p:nvSpPr>
          <p:spPr>
            <a:xfrm>
              <a:off x="7486173" y="2296954"/>
              <a:ext cx="276225" cy="228600"/>
            </a:xfrm>
            <a:custGeom>
              <a:avLst/>
              <a:gdLst>
                <a:gd name="connsiteX0" fmla="*/ 168116 w 276225"/>
                <a:gd name="connsiteY0" fmla="*/ 7144 h 228600"/>
                <a:gd name="connsiteX1" fmla="*/ 184309 w 276225"/>
                <a:gd name="connsiteY1" fmla="*/ 121444 h 228600"/>
                <a:gd name="connsiteX2" fmla="*/ 276701 w 276225"/>
                <a:gd name="connsiteY2" fmla="*/ 189071 h 228600"/>
                <a:gd name="connsiteX3" fmla="*/ 7144 w 276225"/>
                <a:gd name="connsiteY3" fmla="*/ 226219 h 228600"/>
              </a:gdLst>
              <a:ahLst/>
              <a:cxnLst>
                <a:cxn ang="0">
                  <a:pos x="connsiteX0" y="connsiteY0"/>
                </a:cxn>
                <a:cxn ang="0">
                  <a:pos x="connsiteX1" y="connsiteY1"/>
                </a:cxn>
                <a:cxn ang="0">
                  <a:pos x="connsiteX2" y="connsiteY2"/>
                </a:cxn>
                <a:cxn ang="0">
                  <a:pos x="connsiteX3" y="connsiteY3"/>
                </a:cxn>
              </a:cxnLst>
              <a:rect l="l" t="t" r="r" b="b"/>
              <a:pathLst>
                <a:path w="276225" h="228600">
                  <a:moveTo>
                    <a:pt x="168116" y="7144"/>
                  </a:moveTo>
                  <a:lnTo>
                    <a:pt x="184309" y="121444"/>
                  </a:lnTo>
                  <a:lnTo>
                    <a:pt x="276701" y="189071"/>
                  </a:lnTo>
                  <a:lnTo>
                    <a:pt x="7144" y="226219"/>
                  </a:lnTo>
                  <a:close/>
                </a:path>
              </a:pathLst>
            </a:custGeom>
            <a:solidFill>
              <a:schemeClr val="accent2"/>
            </a:solidFill>
            <a:ln w="9525" cap="flat">
              <a:solidFill>
                <a:srgbClr val="2070A1"/>
              </a:solidFill>
              <a:prstDash val="solid"/>
              <a:miter/>
            </a:ln>
          </p:spPr>
          <p:txBody>
            <a:bodyPr rtlCol="0" anchor="ctr"/>
            <a:lstStyle/>
            <a:p>
              <a:endParaRPr lang="en-US">
                <a:solidFill>
                  <a:schemeClr val="tx1">
                    <a:lumMod val="85000"/>
                    <a:lumOff val="15000"/>
                  </a:schemeClr>
                </a:solidFill>
              </a:endParaRPr>
            </a:p>
          </p:txBody>
        </p:sp>
      </p:grpSp>
      <p:grpSp>
        <p:nvGrpSpPr>
          <p:cNvPr id="20" name="Group 40">
            <a:extLst>
              <a:ext uri="{FF2B5EF4-FFF2-40B4-BE49-F238E27FC236}">
                <a16:creationId xmlns:a16="http://schemas.microsoft.com/office/drawing/2014/main" xmlns="" id="{16417125-2CCA-479A-93EF-109FE338CDA1}"/>
              </a:ext>
            </a:extLst>
          </p:cNvPr>
          <p:cNvGrpSpPr/>
          <p:nvPr/>
        </p:nvGrpSpPr>
        <p:grpSpPr>
          <a:xfrm>
            <a:off x="9032287" y="1171622"/>
            <a:ext cx="2381262" cy="2768610"/>
            <a:chOff x="7471886" y="2217896"/>
            <a:chExt cx="2609850" cy="3324225"/>
          </a:xfrm>
        </p:grpSpPr>
        <p:sp>
          <p:nvSpPr>
            <p:cNvPr id="22" name="Freeform: Shape 42">
              <a:extLst>
                <a:ext uri="{FF2B5EF4-FFF2-40B4-BE49-F238E27FC236}">
                  <a16:creationId xmlns:a16="http://schemas.microsoft.com/office/drawing/2014/main" xmlns="" id="{574744A4-7A7E-4E5A-BD1F-890BB64351B5}"/>
                </a:ext>
              </a:extLst>
            </p:cNvPr>
            <p:cNvSpPr/>
            <p:nvPr/>
          </p:nvSpPr>
          <p:spPr>
            <a:xfrm>
              <a:off x="7471886" y="2217896"/>
              <a:ext cx="2609850" cy="3324225"/>
            </a:xfrm>
            <a:custGeom>
              <a:avLst/>
              <a:gdLst>
                <a:gd name="connsiteX0" fmla="*/ 21431 w 2609850"/>
                <a:gd name="connsiteY0" fmla="*/ 3023711 h 3324225"/>
                <a:gd name="connsiteX1" fmla="*/ 945356 w 2609850"/>
                <a:gd name="connsiteY1" fmla="*/ 3307556 h 3324225"/>
                <a:gd name="connsiteX2" fmla="*/ 2588419 w 2609850"/>
                <a:gd name="connsiteY2" fmla="*/ 1664494 h 3324225"/>
                <a:gd name="connsiteX3" fmla="*/ 945356 w 2609850"/>
                <a:gd name="connsiteY3" fmla="*/ 21431 h 3324225"/>
                <a:gd name="connsiteX4" fmla="*/ 167164 w 2609850"/>
                <a:gd name="connsiteY4" fmla="*/ 216694 h 332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50" h="3324225">
                  <a:moveTo>
                    <a:pt x="21431" y="3023711"/>
                  </a:moveTo>
                  <a:cubicBezTo>
                    <a:pt x="284321" y="3202781"/>
                    <a:pt x="602456" y="3307556"/>
                    <a:pt x="945356" y="3307556"/>
                  </a:cubicBezTo>
                  <a:cubicBezTo>
                    <a:pt x="1853089" y="3307556"/>
                    <a:pt x="2588419" y="2572226"/>
                    <a:pt x="2588419" y="1664494"/>
                  </a:cubicBezTo>
                  <a:cubicBezTo>
                    <a:pt x="2588419" y="756761"/>
                    <a:pt x="1853089" y="21431"/>
                    <a:pt x="945356" y="21431"/>
                  </a:cubicBezTo>
                  <a:cubicBezTo>
                    <a:pt x="663416" y="21431"/>
                    <a:pt x="398621" y="91916"/>
                    <a:pt x="167164" y="216694"/>
                  </a:cubicBezTo>
                </a:path>
              </a:pathLst>
            </a:custGeom>
            <a:noFill/>
            <a:ln w="25400" cap="flat">
              <a:solidFill>
                <a:srgbClr val="2070A1"/>
              </a:solidFill>
              <a:prstDash val="solid"/>
              <a:miter/>
            </a:ln>
          </p:spPr>
          <p:txBody>
            <a:bodyPr rtlCol="0" anchor="ctr"/>
            <a:lstStyle/>
            <a:p>
              <a:endParaRPr lang="en-US" dirty="0">
                <a:solidFill>
                  <a:schemeClr val="tx1">
                    <a:lumMod val="85000"/>
                    <a:lumOff val="15000"/>
                  </a:schemeClr>
                </a:solidFill>
              </a:endParaRPr>
            </a:p>
          </p:txBody>
        </p:sp>
        <p:sp>
          <p:nvSpPr>
            <p:cNvPr id="23" name="Freeform: Shape 43">
              <a:extLst>
                <a:ext uri="{FF2B5EF4-FFF2-40B4-BE49-F238E27FC236}">
                  <a16:creationId xmlns:a16="http://schemas.microsoft.com/office/drawing/2014/main" xmlns="" id="{2D35050F-AF4E-4C85-A1C8-5CC9162243F3}"/>
                </a:ext>
              </a:extLst>
            </p:cNvPr>
            <p:cNvSpPr/>
            <p:nvPr/>
          </p:nvSpPr>
          <p:spPr>
            <a:xfrm>
              <a:off x="7486173" y="2296954"/>
              <a:ext cx="276225" cy="228600"/>
            </a:xfrm>
            <a:custGeom>
              <a:avLst/>
              <a:gdLst>
                <a:gd name="connsiteX0" fmla="*/ 168116 w 276225"/>
                <a:gd name="connsiteY0" fmla="*/ 7144 h 228600"/>
                <a:gd name="connsiteX1" fmla="*/ 184309 w 276225"/>
                <a:gd name="connsiteY1" fmla="*/ 121444 h 228600"/>
                <a:gd name="connsiteX2" fmla="*/ 276701 w 276225"/>
                <a:gd name="connsiteY2" fmla="*/ 189071 h 228600"/>
                <a:gd name="connsiteX3" fmla="*/ 7144 w 276225"/>
                <a:gd name="connsiteY3" fmla="*/ 226219 h 228600"/>
              </a:gdLst>
              <a:ahLst/>
              <a:cxnLst>
                <a:cxn ang="0">
                  <a:pos x="connsiteX0" y="connsiteY0"/>
                </a:cxn>
                <a:cxn ang="0">
                  <a:pos x="connsiteX1" y="connsiteY1"/>
                </a:cxn>
                <a:cxn ang="0">
                  <a:pos x="connsiteX2" y="connsiteY2"/>
                </a:cxn>
                <a:cxn ang="0">
                  <a:pos x="connsiteX3" y="connsiteY3"/>
                </a:cxn>
              </a:cxnLst>
              <a:rect l="l" t="t" r="r" b="b"/>
              <a:pathLst>
                <a:path w="276225" h="228600">
                  <a:moveTo>
                    <a:pt x="168116" y="7144"/>
                  </a:moveTo>
                  <a:lnTo>
                    <a:pt x="184309" y="121444"/>
                  </a:lnTo>
                  <a:lnTo>
                    <a:pt x="276701" y="189071"/>
                  </a:lnTo>
                  <a:lnTo>
                    <a:pt x="7144" y="226219"/>
                  </a:lnTo>
                  <a:close/>
                </a:path>
              </a:pathLst>
            </a:custGeom>
            <a:solidFill>
              <a:schemeClr val="accent3"/>
            </a:solidFill>
            <a:ln w="9525" cap="flat">
              <a:solidFill>
                <a:srgbClr val="2070A1"/>
              </a:solidFill>
              <a:prstDash val="solid"/>
              <a:miter/>
            </a:ln>
          </p:spPr>
          <p:txBody>
            <a:bodyPr rtlCol="0" anchor="ctr"/>
            <a:lstStyle/>
            <a:p>
              <a:endParaRPr lang="en-US" dirty="0">
                <a:solidFill>
                  <a:schemeClr val="tx1">
                    <a:lumMod val="85000"/>
                    <a:lumOff val="15000"/>
                  </a:schemeClr>
                </a:solidFill>
              </a:endParaRPr>
            </a:p>
          </p:txBody>
        </p:sp>
      </p:grpSp>
      <p:sp>
        <p:nvSpPr>
          <p:cNvPr id="26" name="ZoneTexte 25"/>
          <p:cNvSpPr txBox="1"/>
          <p:nvPr/>
        </p:nvSpPr>
        <p:spPr>
          <a:xfrm>
            <a:off x="4971007" y="2069248"/>
            <a:ext cx="2133386" cy="1384995"/>
          </a:xfrm>
          <a:prstGeom prst="rect">
            <a:avLst/>
          </a:prstGeom>
          <a:noFill/>
        </p:spPr>
        <p:txBody>
          <a:bodyPr wrap="square" rtlCol="0">
            <a:spAutoFit/>
          </a:bodyPr>
          <a:lstStyle/>
          <a:p>
            <a:pPr algn="ctr"/>
            <a:r>
              <a:rPr lang="ar-DZ" sz="2800" dirty="0"/>
              <a:t>تعزيز التنمية المستدامة في المنطقة.</a:t>
            </a:r>
            <a:endParaRPr lang="fr-FR" sz="2800" dirty="0"/>
          </a:p>
        </p:txBody>
      </p:sp>
      <p:sp>
        <p:nvSpPr>
          <p:cNvPr id="25" name="ZoneTexte 24"/>
          <p:cNvSpPr txBox="1"/>
          <p:nvPr/>
        </p:nvSpPr>
        <p:spPr>
          <a:xfrm>
            <a:off x="8661862" y="1837178"/>
            <a:ext cx="2460567" cy="1815882"/>
          </a:xfrm>
          <a:prstGeom prst="rect">
            <a:avLst/>
          </a:prstGeom>
          <a:noFill/>
        </p:spPr>
        <p:txBody>
          <a:bodyPr wrap="square" rtlCol="0">
            <a:spAutoFit/>
          </a:bodyPr>
          <a:lstStyle/>
          <a:p>
            <a:pPr algn="ctr" rtl="1"/>
            <a:r>
              <a:rPr lang="ar-DZ" sz="2800" dirty="0"/>
              <a:t>التعاون الإقليمي بين الدول المطلة على البحر الأبيض المتوسط.</a:t>
            </a:r>
            <a:endParaRPr lang="fr-FR" sz="2800" dirty="0"/>
          </a:p>
        </p:txBody>
      </p:sp>
      <p:sp>
        <p:nvSpPr>
          <p:cNvPr id="28" name="Rectangle: Rounded Corners 45">
            <a:extLst>
              <a:ext uri="{FF2B5EF4-FFF2-40B4-BE49-F238E27FC236}">
                <a16:creationId xmlns:a16="http://schemas.microsoft.com/office/drawing/2014/main" xmlns="" id="{B667D169-0E4E-434A-8068-F4500D98D095}"/>
              </a:ext>
            </a:extLst>
          </p:cNvPr>
          <p:cNvSpPr/>
          <p:nvPr/>
        </p:nvSpPr>
        <p:spPr>
          <a:xfrm>
            <a:off x="2589227" y="160529"/>
            <a:ext cx="7760118" cy="753875"/>
          </a:xfrm>
          <a:prstGeom prst="roundRect">
            <a:avLst>
              <a:gd name="adj" fmla="val 23506"/>
            </a:avLst>
          </a:prstGeom>
          <a:ln w="28575">
            <a:solidFill>
              <a:srgbClr val="2070A1"/>
            </a:solidFill>
          </a:ln>
        </p:spPr>
        <p:style>
          <a:lnRef idx="2">
            <a:schemeClr val="accent2"/>
          </a:lnRef>
          <a:fillRef idx="1">
            <a:schemeClr val="lt1"/>
          </a:fillRef>
          <a:effectRef idx="0">
            <a:schemeClr val="accent2"/>
          </a:effectRef>
          <a:fontRef idx="minor">
            <a:schemeClr val="dk1"/>
          </a:fontRef>
        </p:style>
        <p:txBody>
          <a:bodyPr rtlCol="0" anchor="ctr"/>
          <a:lstStyle/>
          <a:p>
            <a:pPr algn="ctr" rtl="1"/>
            <a:r>
              <a:rPr lang="ar-DZ" sz="2400" dirty="0">
                <a:solidFill>
                  <a:schemeClr val="tx1"/>
                </a:solidFill>
              </a:rPr>
              <a:t>الأهداف الرئيسية للمشروع</a:t>
            </a:r>
            <a:endParaRPr lang="en-US" sz="2400" dirty="0">
              <a:solidFill>
                <a:schemeClr val="tx1"/>
              </a:solidFill>
            </a:endParaRPr>
          </a:p>
        </p:txBody>
      </p:sp>
      <p:pic>
        <p:nvPicPr>
          <p:cNvPr id="5122" name="Picture 2" descr="كيف يتغير النظام البيئي - موضو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258" y="4605251"/>
            <a:ext cx="12491258" cy="2252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 name="ZoneTexte 8"/>
          <p:cNvSpPr txBox="1"/>
          <p:nvPr/>
        </p:nvSpPr>
        <p:spPr>
          <a:xfrm>
            <a:off x="1064029" y="2152373"/>
            <a:ext cx="2177934" cy="1477328"/>
          </a:xfrm>
          <a:prstGeom prst="rect">
            <a:avLst/>
          </a:prstGeom>
          <a:noFill/>
        </p:spPr>
        <p:txBody>
          <a:bodyPr wrap="square" rtlCol="0">
            <a:spAutoFit/>
          </a:bodyPr>
          <a:lstStyle/>
          <a:p>
            <a:pPr algn="ctr"/>
            <a:r>
              <a:rPr lang="ar-DZ" sz="2400" dirty="0"/>
              <a:t>حماية البيئة البحرية والساحلية في البحر الأبيض المتوسط.</a:t>
            </a:r>
            <a:endParaRPr lang="fr-FR" sz="2400" dirty="0"/>
          </a:p>
          <a:p>
            <a:pPr algn="ctr" rtl="1"/>
            <a:endParaRPr lang="fr-FR" dirty="0"/>
          </a:p>
        </p:txBody>
      </p:sp>
    </p:spTree>
    <p:extLst>
      <p:ext uri="{BB962C8B-B14F-4D97-AF65-F5344CB8AC3E}">
        <p14:creationId xmlns:p14="http://schemas.microsoft.com/office/powerpoint/2010/main" val="39861287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3">
            <a:extLst>
              <a:ext uri="{FF2B5EF4-FFF2-40B4-BE49-F238E27FC236}">
                <a16:creationId xmlns:a16="http://schemas.microsoft.com/office/drawing/2014/main" xmlns="" id="{8D3595DA-EFE1-436D-82DD-4D62F5F90C03}"/>
              </a:ext>
            </a:extLst>
          </p:cNvPr>
          <p:cNvGrpSpPr/>
          <p:nvPr/>
        </p:nvGrpSpPr>
        <p:grpSpPr>
          <a:xfrm>
            <a:off x="1215828" y="1436079"/>
            <a:ext cx="2381262" cy="2504152"/>
            <a:chOff x="7471886" y="2217896"/>
            <a:chExt cx="2609850" cy="3324225"/>
          </a:xfrm>
        </p:grpSpPr>
        <p:sp>
          <p:nvSpPr>
            <p:cNvPr id="6" name="Freeform: Shape 34">
              <a:extLst>
                <a:ext uri="{FF2B5EF4-FFF2-40B4-BE49-F238E27FC236}">
                  <a16:creationId xmlns:a16="http://schemas.microsoft.com/office/drawing/2014/main" xmlns="" id="{DA34FB75-95E8-4CA2-8AC3-400610049511}"/>
                </a:ext>
              </a:extLst>
            </p:cNvPr>
            <p:cNvSpPr/>
            <p:nvPr/>
          </p:nvSpPr>
          <p:spPr>
            <a:xfrm>
              <a:off x="7471886" y="2217896"/>
              <a:ext cx="2609850" cy="3324225"/>
            </a:xfrm>
            <a:custGeom>
              <a:avLst/>
              <a:gdLst>
                <a:gd name="connsiteX0" fmla="*/ 21431 w 2609850"/>
                <a:gd name="connsiteY0" fmla="*/ 3023711 h 3324225"/>
                <a:gd name="connsiteX1" fmla="*/ 945356 w 2609850"/>
                <a:gd name="connsiteY1" fmla="*/ 3307556 h 3324225"/>
                <a:gd name="connsiteX2" fmla="*/ 2588419 w 2609850"/>
                <a:gd name="connsiteY2" fmla="*/ 1664494 h 3324225"/>
                <a:gd name="connsiteX3" fmla="*/ 945356 w 2609850"/>
                <a:gd name="connsiteY3" fmla="*/ 21431 h 3324225"/>
                <a:gd name="connsiteX4" fmla="*/ 167164 w 2609850"/>
                <a:gd name="connsiteY4" fmla="*/ 216694 h 332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50" h="3324225">
                  <a:moveTo>
                    <a:pt x="21431" y="3023711"/>
                  </a:moveTo>
                  <a:cubicBezTo>
                    <a:pt x="284321" y="3202781"/>
                    <a:pt x="602456" y="3307556"/>
                    <a:pt x="945356" y="3307556"/>
                  </a:cubicBezTo>
                  <a:cubicBezTo>
                    <a:pt x="1853089" y="3307556"/>
                    <a:pt x="2588419" y="2572226"/>
                    <a:pt x="2588419" y="1664494"/>
                  </a:cubicBezTo>
                  <a:cubicBezTo>
                    <a:pt x="2588419" y="756761"/>
                    <a:pt x="1853089" y="21431"/>
                    <a:pt x="945356" y="21431"/>
                  </a:cubicBezTo>
                  <a:cubicBezTo>
                    <a:pt x="663416" y="21431"/>
                    <a:pt x="398621" y="91916"/>
                    <a:pt x="167164" y="216694"/>
                  </a:cubicBezTo>
                </a:path>
              </a:pathLst>
            </a:custGeom>
            <a:noFill/>
            <a:ln w="25400" cap="flat">
              <a:solidFill>
                <a:srgbClr val="2070A1"/>
              </a:solidFill>
              <a:prstDash val="solid"/>
              <a:miter/>
            </a:ln>
          </p:spPr>
          <p:txBody>
            <a:bodyPr rtlCol="0" anchor="ctr"/>
            <a:lstStyle/>
            <a:p>
              <a:endParaRPr lang="en-US" dirty="0">
                <a:solidFill>
                  <a:schemeClr val="tx1">
                    <a:lumMod val="85000"/>
                    <a:lumOff val="15000"/>
                  </a:schemeClr>
                </a:solidFill>
              </a:endParaRPr>
            </a:p>
          </p:txBody>
        </p:sp>
        <p:sp>
          <p:nvSpPr>
            <p:cNvPr id="7" name="Freeform: Shape 35">
              <a:extLst>
                <a:ext uri="{FF2B5EF4-FFF2-40B4-BE49-F238E27FC236}">
                  <a16:creationId xmlns:a16="http://schemas.microsoft.com/office/drawing/2014/main" xmlns="" id="{B34BEB9A-22EA-4B58-A2D8-52D68AEAD9D6}"/>
                </a:ext>
              </a:extLst>
            </p:cNvPr>
            <p:cNvSpPr/>
            <p:nvPr/>
          </p:nvSpPr>
          <p:spPr>
            <a:xfrm>
              <a:off x="7486173" y="2296954"/>
              <a:ext cx="276225" cy="228600"/>
            </a:xfrm>
            <a:custGeom>
              <a:avLst/>
              <a:gdLst>
                <a:gd name="connsiteX0" fmla="*/ 168116 w 276225"/>
                <a:gd name="connsiteY0" fmla="*/ 7144 h 228600"/>
                <a:gd name="connsiteX1" fmla="*/ 184309 w 276225"/>
                <a:gd name="connsiteY1" fmla="*/ 121444 h 228600"/>
                <a:gd name="connsiteX2" fmla="*/ 276701 w 276225"/>
                <a:gd name="connsiteY2" fmla="*/ 189071 h 228600"/>
                <a:gd name="connsiteX3" fmla="*/ 7144 w 276225"/>
                <a:gd name="connsiteY3" fmla="*/ 226219 h 228600"/>
              </a:gdLst>
              <a:ahLst/>
              <a:cxnLst>
                <a:cxn ang="0">
                  <a:pos x="connsiteX0" y="connsiteY0"/>
                </a:cxn>
                <a:cxn ang="0">
                  <a:pos x="connsiteX1" y="connsiteY1"/>
                </a:cxn>
                <a:cxn ang="0">
                  <a:pos x="connsiteX2" y="connsiteY2"/>
                </a:cxn>
                <a:cxn ang="0">
                  <a:pos x="connsiteX3" y="connsiteY3"/>
                </a:cxn>
              </a:cxnLst>
              <a:rect l="l" t="t" r="r" b="b"/>
              <a:pathLst>
                <a:path w="276225" h="228600">
                  <a:moveTo>
                    <a:pt x="168116" y="7144"/>
                  </a:moveTo>
                  <a:lnTo>
                    <a:pt x="184309" y="121444"/>
                  </a:lnTo>
                  <a:lnTo>
                    <a:pt x="276701" y="189071"/>
                  </a:lnTo>
                  <a:lnTo>
                    <a:pt x="7144" y="226219"/>
                  </a:lnTo>
                  <a:close/>
                </a:path>
              </a:pathLst>
            </a:custGeom>
            <a:solidFill>
              <a:schemeClr val="accent1"/>
            </a:solidFill>
            <a:ln w="9525" cap="flat">
              <a:solidFill>
                <a:srgbClr val="2070A1"/>
              </a:solidFill>
              <a:prstDash val="solid"/>
              <a:miter/>
            </a:ln>
          </p:spPr>
          <p:txBody>
            <a:bodyPr rtlCol="0" anchor="ctr"/>
            <a:lstStyle/>
            <a:p>
              <a:endParaRPr lang="en-US" dirty="0">
                <a:solidFill>
                  <a:schemeClr val="tx1">
                    <a:lumMod val="85000"/>
                    <a:lumOff val="15000"/>
                  </a:schemeClr>
                </a:solidFill>
              </a:endParaRPr>
            </a:p>
          </p:txBody>
        </p:sp>
      </p:grpSp>
      <p:grpSp>
        <p:nvGrpSpPr>
          <p:cNvPr id="15" name="Group 36">
            <a:extLst>
              <a:ext uri="{FF2B5EF4-FFF2-40B4-BE49-F238E27FC236}">
                <a16:creationId xmlns:a16="http://schemas.microsoft.com/office/drawing/2014/main" xmlns="" id="{4EEC0090-A584-4141-9E9B-6E4311F4763B}"/>
              </a:ext>
            </a:extLst>
          </p:cNvPr>
          <p:cNvGrpSpPr/>
          <p:nvPr/>
        </p:nvGrpSpPr>
        <p:grpSpPr>
          <a:xfrm>
            <a:off x="7842290" y="1262881"/>
            <a:ext cx="2381262" cy="2594225"/>
            <a:chOff x="7471886" y="2217896"/>
            <a:chExt cx="2609850" cy="3324225"/>
          </a:xfrm>
        </p:grpSpPr>
        <p:sp>
          <p:nvSpPr>
            <p:cNvPr id="16" name="Freeform: Shape 37">
              <a:extLst>
                <a:ext uri="{FF2B5EF4-FFF2-40B4-BE49-F238E27FC236}">
                  <a16:creationId xmlns:a16="http://schemas.microsoft.com/office/drawing/2014/main" xmlns="" id="{3E8E2A33-E49F-427E-BDC8-8EB9F092C0BB}"/>
                </a:ext>
              </a:extLst>
            </p:cNvPr>
            <p:cNvSpPr/>
            <p:nvPr/>
          </p:nvSpPr>
          <p:spPr>
            <a:xfrm>
              <a:off x="7471886" y="2217896"/>
              <a:ext cx="2609850" cy="3324225"/>
            </a:xfrm>
            <a:custGeom>
              <a:avLst/>
              <a:gdLst>
                <a:gd name="connsiteX0" fmla="*/ 21431 w 2609850"/>
                <a:gd name="connsiteY0" fmla="*/ 3023711 h 3324225"/>
                <a:gd name="connsiteX1" fmla="*/ 945356 w 2609850"/>
                <a:gd name="connsiteY1" fmla="*/ 3307556 h 3324225"/>
                <a:gd name="connsiteX2" fmla="*/ 2588419 w 2609850"/>
                <a:gd name="connsiteY2" fmla="*/ 1664494 h 3324225"/>
                <a:gd name="connsiteX3" fmla="*/ 945356 w 2609850"/>
                <a:gd name="connsiteY3" fmla="*/ 21431 h 3324225"/>
                <a:gd name="connsiteX4" fmla="*/ 167164 w 2609850"/>
                <a:gd name="connsiteY4" fmla="*/ 216694 h 332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50" h="3324225">
                  <a:moveTo>
                    <a:pt x="21431" y="3023711"/>
                  </a:moveTo>
                  <a:cubicBezTo>
                    <a:pt x="284321" y="3202781"/>
                    <a:pt x="602456" y="3307556"/>
                    <a:pt x="945356" y="3307556"/>
                  </a:cubicBezTo>
                  <a:cubicBezTo>
                    <a:pt x="1853089" y="3307556"/>
                    <a:pt x="2588419" y="2572226"/>
                    <a:pt x="2588419" y="1664494"/>
                  </a:cubicBezTo>
                  <a:cubicBezTo>
                    <a:pt x="2588419" y="756761"/>
                    <a:pt x="1853089" y="21431"/>
                    <a:pt x="945356" y="21431"/>
                  </a:cubicBezTo>
                  <a:cubicBezTo>
                    <a:pt x="663416" y="21431"/>
                    <a:pt x="398621" y="91916"/>
                    <a:pt x="167164" y="216694"/>
                  </a:cubicBezTo>
                </a:path>
              </a:pathLst>
            </a:custGeom>
            <a:noFill/>
            <a:ln w="25400" cap="flat">
              <a:solidFill>
                <a:srgbClr val="2070A1"/>
              </a:solidFill>
              <a:prstDash val="solid"/>
              <a:miter/>
            </a:ln>
          </p:spPr>
          <p:txBody>
            <a:bodyPr rtlCol="0" anchor="ctr"/>
            <a:lstStyle/>
            <a:p>
              <a:endParaRPr lang="en-US" dirty="0">
                <a:solidFill>
                  <a:schemeClr val="tx1">
                    <a:lumMod val="85000"/>
                    <a:lumOff val="15000"/>
                  </a:schemeClr>
                </a:solidFill>
              </a:endParaRPr>
            </a:p>
          </p:txBody>
        </p:sp>
        <p:sp>
          <p:nvSpPr>
            <p:cNvPr id="17" name="Freeform: Shape 38">
              <a:extLst>
                <a:ext uri="{FF2B5EF4-FFF2-40B4-BE49-F238E27FC236}">
                  <a16:creationId xmlns:a16="http://schemas.microsoft.com/office/drawing/2014/main" xmlns="" id="{16E8C279-B61C-4798-8C68-6C14CAB9469D}"/>
                </a:ext>
              </a:extLst>
            </p:cNvPr>
            <p:cNvSpPr/>
            <p:nvPr/>
          </p:nvSpPr>
          <p:spPr>
            <a:xfrm>
              <a:off x="7486173" y="2296954"/>
              <a:ext cx="276225" cy="228600"/>
            </a:xfrm>
            <a:custGeom>
              <a:avLst/>
              <a:gdLst>
                <a:gd name="connsiteX0" fmla="*/ 168116 w 276225"/>
                <a:gd name="connsiteY0" fmla="*/ 7144 h 228600"/>
                <a:gd name="connsiteX1" fmla="*/ 184309 w 276225"/>
                <a:gd name="connsiteY1" fmla="*/ 121444 h 228600"/>
                <a:gd name="connsiteX2" fmla="*/ 276701 w 276225"/>
                <a:gd name="connsiteY2" fmla="*/ 189071 h 228600"/>
                <a:gd name="connsiteX3" fmla="*/ 7144 w 276225"/>
                <a:gd name="connsiteY3" fmla="*/ 226219 h 228600"/>
              </a:gdLst>
              <a:ahLst/>
              <a:cxnLst>
                <a:cxn ang="0">
                  <a:pos x="connsiteX0" y="connsiteY0"/>
                </a:cxn>
                <a:cxn ang="0">
                  <a:pos x="connsiteX1" y="connsiteY1"/>
                </a:cxn>
                <a:cxn ang="0">
                  <a:pos x="connsiteX2" y="connsiteY2"/>
                </a:cxn>
                <a:cxn ang="0">
                  <a:pos x="connsiteX3" y="connsiteY3"/>
                </a:cxn>
              </a:cxnLst>
              <a:rect l="l" t="t" r="r" b="b"/>
              <a:pathLst>
                <a:path w="276225" h="228600">
                  <a:moveTo>
                    <a:pt x="168116" y="7144"/>
                  </a:moveTo>
                  <a:lnTo>
                    <a:pt x="184309" y="121444"/>
                  </a:lnTo>
                  <a:lnTo>
                    <a:pt x="276701" y="189071"/>
                  </a:lnTo>
                  <a:lnTo>
                    <a:pt x="7144" y="226219"/>
                  </a:lnTo>
                  <a:close/>
                </a:path>
              </a:pathLst>
            </a:custGeom>
            <a:solidFill>
              <a:schemeClr val="accent2"/>
            </a:solidFill>
            <a:ln w="9525" cap="flat">
              <a:solidFill>
                <a:srgbClr val="2070A1"/>
              </a:solidFill>
              <a:prstDash val="solid"/>
              <a:miter/>
            </a:ln>
          </p:spPr>
          <p:txBody>
            <a:bodyPr rtlCol="0" anchor="ctr"/>
            <a:lstStyle/>
            <a:p>
              <a:endParaRPr lang="en-US">
                <a:solidFill>
                  <a:schemeClr val="tx1">
                    <a:lumMod val="85000"/>
                    <a:lumOff val="15000"/>
                  </a:schemeClr>
                </a:solidFill>
              </a:endParaRPr>
            </a:p>
          </p:txBody>
        </p:sp>
      </p:grpSp>
      <p:sp>
        <p:nvSpPr>
          <p:cNvPr id="26" name="ZoneTexte 25"/>
          <p:cNvSpPr txBox="1"/>
          <p:nvPr/>
        </p:nvSpPr>
        <p:spPr>
          <a:xfrm>
            <a:off x="7697572" y="2043689"/>
            <a:ext cx="2133386" cy="954107"/>
          </a:xfrm>
          <a:prstGeom prst="rect">
            <a:avLst/>
          </a:prstGeom>
          <a:noFill/>
        </p:spPr>
        <p:txBody>
          <a:bodyPr wrap="square" rtlCol="0">
            <a:spAutoFit/>
          </a:bodyPr>
          <a:lstStyle/>
          <a:p>
            <a:pPr algn="ctr"/>
            <a:r>
              <a:rPr lang="ar-DZ" sz="2800" dirty="0" smtClean="0"/>
              <a:t>التصدي لتغير المناخ</a:t>
            </a:r>
            <a:endParaRPr lang="fr-FR" sz="2800" dirty="0"/>
          </a:p>
        </p:txBody>
      </p:sp>
      <p:sp>
        <p:nvSpPr>
          <p:cNvPr id="28" name="Rectangle: Rounded Corners 45">
            <a:extLst>
              <a:ext uri="{FF2B5EF4-FFF2-40B4-BE49-F238E27FC236}">
                <a16:creationId xmlns:a16="http://schemas.microsoft.com/office/drawing/2014/main" xmlns="" id="{B667D169-0E4E-434A-8068-F4500D98D095}"/>
              </a:ext>
            </a:extLst>
          </p:cNvPr>
          <p:cNvSpPr/>
          <p:nvPr/>
        </p:nvSpPr>
        <p:spPr>
          <a:xfrm>
            <a:off x="2589227" y="160529"/>
            <a:ext cx="7760118" cy="753875"/>
          </a:xfrm>
          <a:prstGeom prst="roundRect">
            <a:avLst>
              <a:gd name="adj" fmla="val 23506"/>
            </a:avLst>
          </a:prstGeom>
          <a:ln w="28575">
            <a:solidFill>
              <a:srgbClr val="2070A1"/>
            </a:solidFill>
          </a:ln>
        </p:spPr>
        <p:style>
          <a:lnRef idx="2">
            <a:schemeClr val="accent2"/>
          </a:lnRef>
          <a:fillRef idx="1">
            <a:schemeClr val="lt1"/>
          </a:fillRef>
          <a:effectRef idx="0">
            <a:schemeClr val="accent2"/>
          </a:effectRef>
          <a:fontRef idx="minor">
            <a:schemeClr val="dk1"/>
          </a:fontRef>
        </p:style>
        <p:txBody>
          <a:bodyPr rtlCol="0" anchor="ctr"/>
          <a:lstStyle/>
          <a:p>
            <a:pPr algn="ctr" rtl="1"/>
            <a:r>
              <a:rPr lang="ar-DZ" sz="2400" dirty="0">
                <a:solidFill>
                  <a:schemeClr val="tx1"/>
                </a:solidFill>
              </a:rPr>
              <a:t>الأهداف الرئيسية للمشروع</a:t>
            </a:r>
            <a:endParaRPr lang="en-US" sz="2400" dirty="0">
              <a:solidFill>
                <a:schemeClr val="tx1"/>
              </a:solidFill>
            </a:endParaRPr>
          </a:p>
        </p:txBody>
      </p:sp>
      <p:pic>
        <p:nvPicPr>
          <p:cNvPr id="5122" name="Picture 2" descr="كيف يتغير النظام البيئي - موضو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258" y="4605251"/>
            <a:ext cx="12491258" cy="2252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 name="ZoneTexte 8"/>
          <p:cNvSpPr txBox="1"/>
          <p:nvPr/>
        </p:nvSpPr>
        <p:spPr>
          <a:xfrm>
            <a:off x="1064029" y="2152373"/>
            <a:ext cx="2177934" cy="830997"/>
          </a:xfrm>
          <a:prstGeom prst="rect">
            <a:avLst/>
          </a:prstGeom>
          <a:noFill/>
        </p:spPr>
        <p:txBody>
          <a:bodyPr wrap="square" rtlCol="0">
            <a:spAutoFit/>
          </a:bodyPr>
          <a:lstStyle/>
          <a:p>
            <a:pPr algn="ctr"/>
            <a:r>
              <a:rPr lang="ar-DZ" sz="2400" dirty="0" smtClean="0"/>
              <a:t>التحول الى اقتصاد اخضر </a:t>
            </a:r>
            <a:r>
              <a:rPr lang="ar-DZ" sz="2400" dirty="0" smtClean="0"/>
              <a:t>وازرق</a:t>
            </a:r>
            <a:endParaRPr lang="fr-FR" sz="2400" dirty="0"/>
          </a:p>
        </p:txBody>
      </p:sp>
      <p:grpSp>
        <p:nvGrpSpPr>
          <p:cNvPr id="18" name="Group 36">
            <a:extLst>
              <a:ext uri="{FF2B5EF4-FFF2-40B4-BE49-F238E27FC236}">
                <a16:creationId xmlns:a16="http://schemas.microsoft.com/office/drawing/2014/main" xmlns="" id="{4EEC0090-A584-4141-9E9B-6E4311F4763B}"/>
              </a:ext>
            </a:extLst>
          </p:cNvPr>
          <p:cNvGrpSpPr/>
          <p:nvPr/>
        </p:nvGrpSpPr>
        <p:grpSpPr>
          <a:xfrm>
            <a:off x="4569846" y="1401175"/>
            <a:ext cx="2381262" cy="2594225"/>
            <a:chOff x="7471886" y="2217896"/>
            <a:chExt cx="2609850" cy="3324225"/>
          </a:xfrm>
        </p:grpSpPr>
        <p:sp>
          <p:nvSpPr>
            <p:cNvPr id="19" name="Freeform: Shape 37">
              <a:extLst>
                <a:ext uri="{FF2B5EF4-FFF2-40B4-BE49-F238E27FC236}">
                  <a16:creationId xmlns:a16="http://schemas.microsoft.com/office/drawing/2014/main" xmlns="" id="{3E8E2A33-E49F-427E-BDC8-8EB9F092C0BB}"/>
                </a:ext>
              </a:extLst>
            </p:cNvPr>
            <p:cNvSpPr/>
            <p:nvPr/>
          </p:nvSpPr>
          <p:spPr>
            <a:xfrm>
              <a:off x="7471886" y="2217896"/>
              <a:ext cx="2609850" cy="3324225"/>
            </a:xfrm>
            <a:custGeom>
              <a:avLst/>
              <a:gdLst>
                <a:gd name="connsiteX0" fmla="*/ 21431 w 2609850"/>
                <a:gd name="connsiteY0" fmla="*/ 3023711 h 3324225"/>
                <a:gd name="connsiteX1" fmla="*/ 945356 w 2609850"/>
                <a:gd name="connsiteY1" fmla="*/ 3307556 h 3324225"/>
                <a:gd name="connsiteX2" fmla="*/ 2588419 w 2609850"/>
                <a:gd name="connsiteY2" fmla="*/ 1664494 h 3324225"/>
                <a:gd name="connsiteX3" fmla="*/ 945356 w 2609850"/>
                <a:gd name="connsiteY3" fmla="*/ 21431 h 3324225"/>
                <a:gd name="connsiteX4" fmla="*/ 167164 w 2609850"/>
                <a:gd name="connsiteY4" fmla="*/ 216694 h 332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50" h="3324225">
                  <a:moveTo>
                    <a:pt x="21431" y="3023711"/>
                  </a:moveTo>
                  <a:cubicBezTo>
                    <a:pt x="284321" y="3202781"/>
                    <a:pt x="602456" y="3307556"/>
                    <a:pt x="945356" y="3307556"/>
                  </a:cubicBezTo>
                  <a:cubicBezTo>
                    <a:pt x="1853089" y="3307556"/>
                    <a:pt x="2588419" y="2572226"/>
                    <a:pt x="2588419" y="1664494"/>
                  </a:cubicBezTo>
                  <a:cubicBezTo>
                    <a:pt x="2588419" y="756761"/>
                    <a:pt x="1853089" y="21431"/>
                    <a:pt x="945356" y="21431"/>
                  </a:cubicBezTo>
                  <a:cubicBezTo>
                    <a:pt x="663416" y="21431"/>
                    <a:pt x="398621" y="91916"/>
                    <a:pt x="167164" y="216694"/>
                  </a:cubicBezTo>
                </a:path>
              </a:pathLst>
            </a:custGeom>
            <a:noFill/>
            <a:ln w="25400" cap="flat">
              <a:solidFill>
                <a:srgbClr val="2070A1"/>
              </a:solidFill>
              <a:prstDash val="solid"/>
              <a:miter/>
            </a:ln>
          </p:spPr>
          <p:txBody>
            <a:bodyPr rtlCol="0" anchor="ctr"/>
            <a:lstStyle/>
            <a:p>
              <a:endParaRPr lang="en-US" dirty="0">
                <a:solidFill>
                  <a:schemeClr val="tx1">
                    <a:lumMod val="85000"/>
                    <a:lumOff val="15000"/>
                  </a:schemeClr>
                </a:solidFill>
              </a:endParaRPr>
            </a:p>
          </p:txBody>
        </p:sp>
        <p:sp>
          <p:nvSpPr>
            <p:cNvPr id="21" name="Freeform: Shape 38">
              <a:extLst>
                <a:ext uri="{FF2B5EF4-FFF2-40B4-BE49-F238E27FC236}">
                  <a16:creationId xmlns:a16="http://schemas.microsoft.com/office/drawing/2014/main" xmlns="" id="{16E8C279-B61C-4798-8C68-6C14CAB9469D}"/>
                </a:ext>
              </a:extLst>
            </p:cNvPr>
            <p:cNvSpPr/>
            <p:nvPr/>
          </p:nvSpPr>
          <p:spPr>
            <a:xfrm>
              <a:off x="7486173" y="2296954"/>
              <a:ext cx="276225" cy="228600"/>
            </a:xfrm>
            <a:custGeom>
              <a:avLst/>
              <a:gdLst>
                <a:gd name="connsiteX0" fmla="*/ 168116 w 276225"/>
                <a:gd name="connsiteY0" fmla="*/ 7144 h 228600"/>
                <a:gd name="connsiteX1" fmla="*/ 184309 w 276225"/>
                <a:gd name="connsiteY1" fmla="*/ 121444 h 228600"/>
                <a:gd name="connsiteX2" fmla="*/ 276701 w 276225"/>
                <a:gd name="connsiteY2" fmla="*/ 189071 h 228600"/>
                <a:gd name="connsiteX3" fmla="*/ 7144 w 276225"/>
                <a:gd name="connsiteY3" fmla="*/ 226219 h 228600"/>
              </a:gdLst>
              <a:ahLst/>
              <a:cxnLst>
                <a:cxn ang="0">
                  <a:pos x="connsiteX0" y="connsiteY0"/>
                </a:cxn>
                <a:cxn ang="0">
                  <a:pos x="connsiteX1" y="connsiteY1"/>
                </a:cxn>
                <a:cxn ang="0">
                  <a:pos x="connsiteX2" y="connsiteY2"/>
                </a:cxn>
                <a:cxn ang="0">
                  <a:pos x="connsiteX3" y="connsiteY3"/>
                </a:cxn>
              </a:cxnLst>
              <a:rect l="l" t="t" r="r" b="b"/>
              <a:pathLst>
                <a:path w="276225" h="228600">
                  <a:moveTo>
                    <a:pt x="168116" y="7144"/>
                  </a:moveTo>
                  <a:lnTo>
                    <a:pt x="184309" y="121444"/>
                  </a:lnTo>
                  <a:lnTo>
                    <a:pt x="276701" y="189071"/>
                  </a:lnTo>
                  <a:lnTo>
                    <a:pt x="7144" y="226219"/>
                  </a:lnTo>
                  <a:close/>
                </a:path>
              </a:pathLst>
            </a:custGeom>
            <a:solidFill>
              <a:schemeClr val="accent2"/>
            </a:solidFill>
            <a:ln w="9525" cap="flat">
              <a:solidFill>
                <a:srgbClr val="2070A1"/>
              </a:solidFill>
              <a:prstDash val="solid"/>
              <a:miter/>
            </a:ln>
          </p:spPr>
          <p:txBody>
            <a:bodyPr rtlCol="0" anchor="ctr"/>
            <a:lstStyle/>
            <a:p>
              <a:endParaRPr lang="en-US">
                <a:solidFill>
                  <a:schemeClr val="tx1">
                    <a:lumMod val="85000"/>
                    <a:lumOff val="15000"/>
                  </a:schemeClr>
                </a:solidFill>
              </a:endParaRPr>
            </a:p>
          </p:txBody>
        </p:sp>
      </p:grpSp>
      <p:sp>
        <p:nvSpPr>
          <p:cNvPr id="2" name="ZoneTexte 1"/>
          <p:cNvSpPr txBox="1"/>
          <p:nvPr/>
        </p:nvSpPr>
        <p:spPr>
          <a:xfrm>
            <a:off x="4424347" y="1856905"/>
            <a:ext cx="2044939" cy="1569660"/>
          </a:xfrm>
          <a:prstGeom prst="rect">
            <a:avLst/>
          </a:prstGeom>
          <a:noFill/>
        </p:spPr>
        <p:txBody>
          <a:bodyPr wrap="square" rtlCol="0">
            <a:spAutoFit/>
          </a:bodyPr>
          <a:lstStyle/>
          <a:p>
            <a:pPr algn="ctr" rtl="1"/>
            <a:r>
              <a:rPr lang="ar-DZ" sz="2400" dirty="0" smtClean="0"/>
              <a:t>تعزيز ادارة الموارد وانتاج الاغذية والامن الغذائي</a:t>
            </a:r>
            <a:endParaRPr lang="fr-FR" sz="2400" dirty="0"/>
          </a:p>
        </p:txBody>
      </p:sp>
    </p:spTree>
    <p:extLst>
      <p:ext uri="{BB962C8B-B14F-4D97-AF65-F5344CB8AC3E}">
        <p14:creationId xmlns:p14="http://schemas.microsoft.com/office/powerpoint/2010/main" val="40166490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 Dimitris Poursanidis - https://www.grida.no/resources/133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87250" cy="698269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78429" y="1311561"/>
            <a:ext cx="9659389" cy="1815882"/>
          </a:xfrm>
          <a:prstGeom prst="rect">
            <a:avLst/>
          </a:prstGeom>
        </p:spPr>
        <p:txBody>
          <a:bodyPr wrap="square">
            <a:spAutoFit/>
          </a:bodyPr>
          <a:lstStyle/>
          <a:p>
            <a:pPr algn="ctr" rtl="1"/>
            <a:r>
              <a:rPr lang="ar-DZ" sz="2800" b="1" dirty="0">
                <a:solidFill>
                  <a:schemeClr val="bg1"/>
                </a:solidFill>
              </a:rPr>
              <a:t>خطة عمل البحر الأبيض المتوسط (</a:t>
            </a:r>
            <a:r>
              <a:rPr lang="fr-FR" sz="2800" b="1" dirty="0">
                <a:solidFill>
                  <a:schemeClr val="bg1"/>
                </a:solidFill>
              </a:rPr>
              <a:t>MAP)</a:t>
            </a:r>
          </a:p>
          <a:p>
            <a:pPr algn="ctr" rtl="1"/>
            <a:r>
              <a:rPr lang="ar-DZ" sz="2800" b="1" dirty="0">
                <a:solidFill>
                  <a:schemeClr val="bg1"/>
                </a:solidFill>
              </a:rPr>
              <a:t>تعمل المنظومة التي تشكلها خطة عمل البحر الأبيض المتوسط مع اتفاقية برشلونة إلى جانب الأطراف المتعاقدة والشركاء لتحقيق رؤية يكون وفقها البحر المتوسط  ​​وساحله </a:t>
            </a:r>
            <a:r>
              <a:rPr lang="ar-DZ" sz="2800" b="1" dirty="0" smtClean="0">
                <a:solidFill>
                  <a:schemeClr val="bg1"/>
                </a:solidFill>
              </a:rPr>
              <a:t>سليمان </a:t>
            </a:r>
            <a:r>
              <a:rPr lang="ar-DZ" sz="2800" b="1" dirty="0" smtClean="0">
                <a:solidFill>
                  <a:schemeClr val="bg1"/>
                </a:solidFill>
              </a:rPr>
              <a:t>ويكون دعاما </a:t>
            </a:r>
            <a:r>
              <a:rPr lang="ar-DZ" sz="2800" b="1" dirty="0">
                <a:solidFill>
                  <a:schemeClr val="bg1"/>
                </a:solidFill>
              </a:rPr>
              <a:t>للتنمية المستدامة في المنطقة</a:t>
            </a:r>
            <a:r>
              <a:rPr lang="ar-DZ" sz="2800" b="1" dirty="0"/>
              <a:t>.</a:t>
            </a:r>
            <a:endParaRPr lang="fr-FR" sz="2800" b="1" dirty="0"/>
          </a:p>
        </p:txBody>
      </p:sp>
    </p:spTree>
    <p:extLst>
      <p:ext uri="{BB962C8B-B14F-4D97-AF65-F5344CB8AC3E}">
        <p14:creationId xmlns:p14="http://schemas.microsoft.com/office/powerpoint/2010/main" val="304272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6">
            <a:extLst>
              <a:ext uri="{FF2B5EF4-FFF2-40B4-BE49-F238E27FC236}">
                <a16:creationId xmlns:a16="http://schemas.microsoft.com/office/drawing/2014/main" xmlns="" id="{CB3B9F70-BCFD-4C52-A62E-A9985CCE1D97}"/>
              </a:ext>
            </a:extLst>
          </p:cNvPr>
          <p:cNvSpPr/>
          <p:nvPr/>
        </p:nvSpPr>
        <p:spPr>
          <a:xfrm>
            <a:off x="1" y="0"/>
            <a:ext cx="12192000" cy="6858653"/>
          </a:xfrm>
          <a:prstGeom prst="roundRect">
            <a:avLst>
              <a:gd name="adj" fmla="val 0"/>
            </a:avLst>
          </a:prstGeom>
          <a:blipFill>
            <a:blip r:embed="rId2">
              <a:extLst>
                <a:ext uri="{28A0092B-C50C-407E-A947-70E740481C1C}">
                  <a14:useLocalDpi xmlns:a14="http://schemas.microsoft.com/office/drawing/2010/main" val="0"/>
                </a:ext>
              </a:extLst>
            </a:blip>
            <a:stretch>
              <a:fillRect l="-18980" t="-17680"/>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37">
            <a:extLst>
              <a:ext uri="{FF2B5EF4-FFF2-40B4-BE49-F238E27FC236}">
                <a16:creationId xmlns:a16="http://schemas.microsoft.com/office/drawing/2014/main" xmlns="" id="{64FECD9D-67A0-40A6-A60B-A5B968BDBB63}"/>
              </a:ext>
            </a:extLst>
          </p:cNvPr>
          <p:cNvSpPr/>
          <p:nvPr/>
        </p:nvSpPr>
        <p:spPr>
          <a:xfrm>
            <a:off x="-1227313" y="-731520"/>
            <a:ext cx="14480771" cy="8063345"/>
          </a:xfrm>
          <a:prstGeom prst="roundRect">
            <a:avLst>
              <a:gd name="adj" fmla="val 0"/>
            </a:avLst>
          </a:prstGeom>
          <a:gradFill flip="none" rotWithShape="1">
            <a:gsLst>
              <a:gs pos="49000">
                <a:srgbClr val="25C8D8">
                  <a:alpha val="81000"/>
                </a:srgbClr>
              </a:gs>
              <a:gs pos="100000">
                <a:srgbClr val="085169">
                  <a:alpha val="9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52">
            <a:extLst>
              <a:ext uri="{FF2B5EF4-FFF2-40B4-BE49-F238E27FC236}">
                <a16:creationId xmlns:a16="http://schemas.microsoft.com/office/drawing/2014/main" xmlns="" id="{220AE080-FE59-4A90-8222-B4D3BE9072D1}"/>
              </a:ext>
            </a:extLst>
          </p:cNvPr>
          <p:cNvSpPr/>
          <p:nvPr/>
        </p:nvSpPr>
        <p:spPr>
          <a:xfrm>
            <a:off x="457199" y="2118360"/>
            <a:ext cx="10902002" cy="3622684"/>
          </a:xfrm>
          <a:prstGeom prst="parallelogram">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7">
            <a:extLst>
              <a:ext uri="{FF2B5EF4-FFF2-40B4-BE49-F238E27FC236}">
                <a16:creationId xmlns:a16="http://schemas.microsoft.com/office/drawing/2014/main" xmlns="" id="{1C6DAC99-2CFF-41EB-9A18-454679524644}"/>
              </a:ext>
            </a:extLst>
          </p:cNvPr>
          <p:cNvSpPr/>
          <p:nvPr/>
        </p:nvSpPr>
        <p:spPr>
          <a:xfrm rot="5400000">
            <a:off x="11062021" y="3978744"/>
            <a:ext cx="594360" cy="594360"/>
          </a:xfrm>
          <a:custGeom>
            <a:avLst/>
            <a:gdLst>
              <a:gd name="connsiteX0" fmla="*/ 323374 w 822960"/>
              <a:gd name="connsiteY0" fmla="*/ 219075 h 822960"/>
              <a:gd name="connsiteX1" fmla="*/ 323374 w 822960"/>
              <a:gd name="connsiteY1" fmla="*/ 423863 h 822960"/>
              <a:gd name="connsiteX2" fmla="*/ 235268 w 822960"/>
              <a:gd name="connsiteY2" fmla="*/ 423863 h 822960"/>
              <a:gd name="connsiteX3" fmla="*/ 411481 w 822960"/>
              <a:gd name="connsiteY3" fmla="*/ 600075 h 822960"/>
              <a:gd name="connsiteX4" fmla="*/ 587693 w 822960"/>
              <a:gd name="connsiteY4" fmla="*/ 423863 h 822960"/>
              <a:gd name="connsiteX5" fmla="*/ 499587 w 822960"/>
              <a:gd name="connsiteY5" fmla="*/ 423863 h 822960"/>
              <a:gd name="connsiteX6" fmla="*/ 499587 w 822960"/>
              <a:gd name="connsiteY6" fmla="*/ 219075 h 822960"/>
              <a:gd name="connsiteX7" fmla="*/ 411480 w 822960"/>
              <a:gd name="connsiteY7" fmla="*/ 0 h 822960"/>
              <a:gd name="connsiteX8" fmla="*/ 822960 w 822960"/>
              <a:gd name="connsiteY8" fmla="*/ 411480 h 822960"/>
              <a:gd name="connsiteX9" fmla="*/ 411480 w 822960"/>
              <a:gd name="connsiteY9" fmla="*/ 822960 h 822960"/>
              <a:gd name="connsiteX10" fmla="*/ 0 w 822960"/>
              <a:gd name="connsiteY10" fmla="*/ 411480 h 822960"/>
              <a:gd name="connsiteX11" fmla="*/ 411480 w 822960"/>
              <a:gd name="connsiteY11"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960" h="822960">
                <a:moveTo>
                  <a:pt x="323374" y="219075"/>
                </a:moveTo>
                <a:lnTo>
                  <a:pt x="323374" y="423863"/>
                </a:lnTo>
                <a:lnTo>
                  <a:pt x="235268" y="423863"/>
                </a:lnTo>
                <a:lnTo>
                  <a:pt x="411481" y="600075"/>
                </a:lnTo>
                <a:lnTo>
                  <a:pt x="587693" y="423863"/>
                </a:lnTo>
                <a:lnTo>
                  <a:pt x="499587" y="423863"/>
                </a:lnTo>
                <a:lnTo>
                  <a:pt x="499587" y="219075"/>
                </a:lnTo>
                <a:close/>
                <a:moveTo>
                  <a:pt x="411480" y="0"/>
                </a:moveTo>
                <a:cubicBezTo>
                  <a:pt x="638734" y="0"/>
                  <a:pt x="822960" y="184226"/>
                  <a:pt x="822960" y="411480"/>
                </a:cubicBezTo>
                <a:cubicBezTo>
                  <a:pt x="822960" y="638734"/>
                  <a:pt x="638734" y="822960"/>
                  <a:pt x="411480" y="822960"/>
                </a:cubicBezTo>
                <a:cubicBezTo>
                  <a:pt x="184226" y="822960"/>
                  <a:pt x="0" y="638734"/>
                  <a:pt x="0" y="411480"/>
                </a:cubicBezTo>
                <a:cubicBezTo>
                  <a:pt x="0" y="184226"/>
                  <a:pt x="184226" y="0"/>
                  <a:pt x="4114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ZoneTexte 6"/>
          <p:cNvSpPr txBox="1"/>
          <p:nvPr/>
        </p:nvSpPr>
        <p:spPr>
          <a:xfrm>
            <a:off x="1856510" y="2593571"/>
            <a:ext cx="8478982" cy="2308324"/>
          </a:xfrm>
          <a:prstGeom prst="rect">
            <a:avLst/>
          </a:prstGeom>
          <a:noFill/>
        </p:spPr>
        <p:txBody>
          <a:bodyPr wrap="square" rtlCol="0">
            <a:spAutoFit/>
          </a:bodyPr>
          <a:lstStyle/>
          <a:p>
            <a:pPr algn="r" rtl="1"/>
            <a:r>
              <a:rPr lang="ar-DZ" sz="2400" dirty="0"/>
              <a:t>من خلال هذه المخرجات المتنوعة من المنظمات العالمية، تتضح الجهود المبذولة عالميا لتحقيق الاستدامة الشاملة. رغم التحديات الكبيرة التي تواجه العالم مثل تغير المناخ والفقر وعدم المساواة، إلا أن هذه المبادرات والاتفاقيات الدولية تمثل أملا في بناء مستقبل مستدام يحترم حقوق الأجيال القادمة ويوفر بيئة آمنة وصحية. لذلك، يجب على الدول والمنظمات والشركات العمل المشترك لتحقيق أهداف الاستدامة في مختلف المجالات البيئية والاجتماعية والاقتصادية.</a:t>
            </a:r>
            <a:endParaRPr lang="fr-FR" sz="2400" dirty="0"/>
          </a:p>
        </p:txBody>
      </p:sp>
      <p:sp>
        <p:nvSpPr>
          <p:cNvPr id="9" name="Rectangle: Rounded Corners 45">
            <a:extLst>
              <a:ext uri="{FF2B5EF4-FFF2-40B4-BE49-F238E27FC236}">
                <a16:creationId xmlns:a16="http://schemas.microsoft.com/office/drawing/2014/main" xmlns="" id="{B667D169-0E4E-434A-8068-F4500D98D095}"/>
              </a:ext>
            </a:extLst>
          </p:cNvPr>
          <p:cNvSpPr/>
          <p:nvPr/>
        </p:nvSpPr>
        <p:spPr>
          <a:xfrm>
            <a:off x="5486400" y="675918"/>
            <a:ext cx="3736758" cy="753875"/>
          </a:xfrm>
          <a:prstGeom prst="roundRect">
            <a:avLst>
              <a:gd name="adj" fmla="val 23506"/>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200" b="1" dirty="0" smtClean="0">
                <a:solidFill>
                  <a:schemeClr val="tx1"/>
                </a:solidFill>
              </a:rPr>
              <a:t>الخاتمة</a:t>
            </a:r>
            <a:endParaRPr lang="en-US" sz="3200" b="1" dirty="0">
              <a:solidFill>
                <a:schemeClr val="tx1"/>
              </a:solidFill>
            </a:endParaRPr>
          </a:p>
        </p:txBody>
      </p:sp>
    </p:spTree>
    <p:extLst>
      <p:ext uri="{BB962C8B-B14F-4D97-AF65-F5344CB8AC3E}">
        <p14:creationId xmlns:p14="http://schemas.microsoft.com/office/powerpoint/2010/main" val="103438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rot="2700000">
            <a:off x="7422729" y="1312941"/>
            <a:ext cx="1068341" cy="1068341"/>
          </a:xfrm>
          <a:prstGeom prst="roundRect">
            <a:avLst>
              <a:gd name="adj" fmla="val 6887"/>
            </a:avLst>
          </a:prstGeom>
          <a:solidFill>
            <a:schemeClr val="bg1"/>
          </a:solidFill>
          <a:ln w="12700">
            <a:noFill/>
          </a:ln>
          <a:effectLst>
            <a:innerShdw blurRad="190500" dist="50800" dir="135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圆角矩形 2"/>
          <p:cNvSpPr/>
          <p:nvPr/>
        </p:nvSpPr>
        <p:spPr>
          <a:xfrm rot="2700000">
            <a:off x="8148449" y="237986"/>
            <a:ext cx="753462" cy="753462"/>
          </a:xfrm>
          <a:prstGeom prst="roundRect">
            <a:avLst>
              <a:gd name="adj" fmla="val 6887"/>
            </a:avLst>
          </a:prstGeom>
          <a:solidFill>
            <a:schemeClr val="bg1"/>
          </a:solidFill>
          <a:ln w="12700">
            <a:noFill/>
          </a:ln>
          <a:effectLst>
            <a:innerShdw blurRad="190500" dist="50800" dir="135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p:cNvGrpSpPr/>
          <p:nvPr/>
        </p:nvGrpSpPr>
        <p:grpSpPr>
          <a:xfrm>
            <a:off x="3857224" y="-1426198"/>
            <a:ext cx="1494170" cy="1494170"/>
            <a:chOff x="3700441" y="1274408"/>
            <a:chExt cx="1646508" cy="1646508"/>
          </a:xfrm>
        </p:grpSpPr>
        <p:sp>
          <p:nvSpPr>
            <p:cNvPr id="6" name="圆角矩形 5"/>
            <p:cNvSpPr/>
            <p:nvPr/>
          </p:nvSpPr>
          <p:spPr>
            <a:xfrm rot="2700000">
              <a:off x="3700441" y="1274408"/>
              <a:ext cx="1646508" cy="1646508"/>
            </a:xfrm>
            <a:prstGeom prst="roundRect">
              <a:avLst>
                <a:gd name="adj" fmla="val 6887"/>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圆角矩形 6"/>
            <p:cNvSpPr/>
            <p:nvPr/>
          </p:nvSpPr>
          <p:spPr>
            <a:xfrm rot="2700000">
              <a:off x="3794878" y="1368844"/>
              <a:ext cx="1457637" cy="1457637"/>
            </a:xfrm>
            <a:prstGeom prst="roundRect">
              <a:avLst>
                <a:gd name="adj" fmla="val 6887"/>
              </a:avLst>
            </a:prstGeom>
            <a:solidFill>
              <a:schemeClr val="bg1"/>
            </a:solidFill>
            <a:ln w="12700">
              <a:noFill/>
            </a:ln>
            <a:effectLst>
              <a:innerShdw blurRad="190500" dist="508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8" name="组合 7"/>
          <p:cNvGrpSpPr/>
          <p:nvPr/>
        </p:nvGrpSpPr>
        <p:grpSpPr>
          <a:xfrm>
            <a:off x="5229316" y="-66455"/>
            <a:ext cx="1494170" cy="1494170"/>
            <a:chOff x="3700441" y="1274408"/>
            <a:chExt cx="1646508" cy="1646508"/>
          </a:xfrm>
        </p:grpSpPr>
        <p:sp>
          <p:nvSpPr>
            <p:cNvPr id="9" name="圆角矩形 8"/>
            <p:cNvSpPr/>
            <p:nvPr/>
          </p:nvSpPr>
          <p:spPr>
            <a:xfrm rot="2700000">
              <a:off x="3700441" y="1274408"/>
              <a:ext cx="1646508" cy="1646508"/>
            </a:xfrm>
            <a:prstGeom prst="roundRect">
              <a:avLst>
                <a:gd name="adj" fmla="val 6887"/>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圆角矩形 9"/>
            <p:cNvSpPr/>
            <p:nvPr/>
          </p:nvSpPr>
          <p:spPr>
            <a:xfrm rot="2700000">
              <a:off x="3794878" y="1368844"/>
              <a:ext cx="1457637" cy="1457637"/>
            </a:xfrm>
            <a:prstGeom prst="roundRect">
              <a:avLst>
                <a:gd name="adj" fmla="val 6887"/>
              </a:avLst>
            </a:prstGeom>
            <a:solidFill>
              <a:schemeClr val="bg1"/>
            </a:solidFill>
            <a:ln w="12700">
              <a:noFill/>
            </a:ln>
            <a:effectLst>
              <a:innerShdw blurRad="190500" dist="508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1" name="组合 10"/>
          <p:cNvGrpSpPr/>
          <p:nvPr/>
        </p:nvGrpSpPr>
        <p:grpSpPr>
          <a:xfrm>
            <a:off x="3959235" y="1272375"/>
            <a:ext cx="1494170" cy="1494170"/>
            <a:chOff x="3700441" y="1274408"/>
            <a:chExt cx="1646508" cy="1646508"/>
          </a:xfrm>
        </p:grpSpPr>
        <p:sp>
          <p:nvSpPr>
            <p:cNvPr id="12" name="圆角矩形 11"/>
            <p:cNvSpPr/>
            <p:nvPr/>
          </p:nvSpPr>
          <p:spPr>
            <a:xfrm rot="2700000">
              <a:off x="3700441" y="1274408"/>
              <a:ext cx="1646508" cy="1646508"/>
            </a:xfrm>
            <a:prstGeom prst="roundRect">
              <a:avLst>
                <a:gd name="adj" fmla="val 6887"/>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圆角矩形 12"/>
            <p:cNvSpPr/>
            <p:nvPr/>
          </p:nvSpPr>
          <p:spPr>
            <a:xfrm rot="2700000">
              <a:off x="3794878" y="1368844"/>
              <a:ext cx="1457637" cy="1457637"/>
            </a:xfrm>
            <a:prstGeom prst="roundRect">
              <a:avLst>
                <a:gd name="adj" fmla="val 6887"/>
              </a:avLst>
            </a:prstGeom>
            <a:solidFill>
              <a:schemeClr val="bg1"/>
            </a:solidFill>
            <a:ln w="12700">
              <a:noFill/>
            </a:ln>
            <a:effectLst>
              <a:innerShdw blurRad="190500" dist="508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4" name="组合 13"/>
          <p:cNvGrpSpPr/>
          <p:nvPr/>
        </p:nvGrpSpPr>
        <p:grpSpPr>
          <a:xfrm>
            <a:off x="6407739" y="-1984570"/>
            <a:ext cx="2300444" cy="2300444"/>
            <a:chOff x="3700441" y="1274408"/>
            <a:chExt cx="1646508" cy="1646508"/>
          </a:xfrm>
        </p:grpSpPr>
        <p:sp>
          <p:nvSpPr>
            <p:cNvPr id="15" name="圆角矩形 14"/>
            <p:cNvSpPr/>
            <p:nvPr/>
          </p:nvSpPr>
          <p:spPr>
            <a:xfrm rot="2700000">
              <a:off x="3700441" y="1274408"/>
              <a:ext cx="1646508" cy="1646508"/>
            </a:xfrm>
            <a:prstGeom prst="roundRect">
              <a:avLst>
                <a:gd name="adj" fmla="val 6887"/>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圆角矩形 15"/>
            <p:cNvSpPr/>
            <p:nvPr/>
          </p:nvSpPr>
          <p:spPr>
            <a:xfrm rot="2700000">
              <a:off x="3794878" y="1368844"/>
              <a:ext cx="1457637" cy="1457637"/>
            </a:xfrm>
            <a:prstGeom prst="roundRect">
              <a:avLst>
                <a:gd name="adj" fmla="val 6887"/>
              </a:avLst>
            </a:prstGeom>
            <a:solidFill>
              <a:schemeClr val="bg1"/>
            </a:solidFill>
            <a:ln w="12700">
              <a:noFill/>
            </a:ln>
            <a:effectLst>
              <a:innerShdw blurRad="190500" dist="508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7" name="组合 16"/>
          <p:cNvGrpSpPr/>
          <p:nvPr/>
        </p:nvGrpSpPr>
        <p:grpSpPr>
          <a:xfrm>
            <a:off x="2365878" y="-214868"/>
            <a:ext cx="1770084" cy="1770084"/>
            <a:chOff x="3700441" y="1274408"/>
            <a:chExt cx="1646508" cy="1646508"/>
          </a:xfrm>
        </p:grpSpPr>
        <p:sp>
          <p:nvSpPr>
            <p:cNvPr id="18" name="圆角矩形 17"/>
            <p:cNvSpPr/>
            <p:nvPr/>
          </p:nvSpPr>
          <p:spPr>
            <a:xfrm rot="2700000">
              <a:off x="3700441" y="1274408"/>
              <a:ext cx="1646508" cy="1646508"/>
            </a:xfrm>
            <a:prstGeom prst="roundRect">
              <a:avLst>
                <a:gd name="adj" fmla="val 6887"/>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圆角矩形 18"/>
            <p:cNvSpPr/>
            <p:nvPr/>
          </p:nvSpPr>
          <p:spPr>
            <a:xfrm rot="2700000">
              <a:off x="3794878" y="1368844"/>
              <a:ext cx="1457637" cy="1457637"/>
            </a:xfrm>
            <a:prstGeom prst="roundRect">
              <a:avLst>
                <a:gd name="adj" fmla="val 6887"/>
              </a:avLst>
            </a:prstGeom>
            <a:solidFill>
              <a:schemeClr val="bg1"/>
            </a:solidFill>
            <a:ln w="12700">
              <a:noFill/>
            </a:ln>
            <a:effectLst>
              <a:innerShdw blurRad="190500" dist="508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0" name="组合 19"/>
          <p:cNvGrpSpPr/>
          <p:nvPr/>
        </p:nvGrpSpPr>
        <p:grpSpPr>
          <a:xfrm>
            <a:off x="8131673" y="533697"/>
            <a:ext cx="787017" cy="787017"/>
            <a:chOff x="3700441" y="1274408"/>
            <a:chExt cx="1646508" cy="1646508"/>
          </a:xfrm>
        </p:grpSpPr>
        <p:sp>
          <p:nvSpPr>
            <p:cNvPr id="21" name="圆角矩形 20"/>
            <p:cNvSpPr/>
            <p:nvPr/>
          </p:nvSpPr>
          <p:spPr>
            <a:xfrm rot="2700000">
              <a:off x="3700441" y="1274408"/>
              <a:ext cx="1646508" cy="1646508"/>
            </a:xfrm>
            <a:prstGeom prst="roundRect">
              <a:avLst>
                <a:gd name="adj" fmla="val 6887"/>
              </a:avLst>
            </a:prstGeom>
            <a:solidFill>
              <a:srgbClr val="A6315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圆角矩形 21"/>
            <p:cNvSpPr/>
            <p:nvPr/>
          </p:nvSpPr>
          <p:spPr>
            <a:xfrm rot="2700000">
              <a:off x="3794878" y="1368844"/>
              <a:ext cx="1457637" cy="1457637"/>
            </a:xfrm>
            <a:prstGeom prst="roundRect">
              <a:avLst>
                <a:gd name="adj" fmla="val 6887"/>
              </a:avLst>
            </a:prstGeom>
            <a:solidFill>
              <a:schemeClr val="bg1"/>
            </a:solidFill>
            <a:ln w="12700">
              <a:noFill/>
            </a:ln>
            <a:effectLst>
              <a:innerShdw blurRad="190500" dist="508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6" name="圆角矩形 25"/>
          <p:cNvSpPr/>
          <p:nvPr/>
        </p:nvSpPr>
        <p:spPr>
          <a:xfrm rot="2700000">
            <a:off x="6111242" y="1401214"/>
            <a:ext cx="1068341" cy="1068341"/>
          </a:xfrm>
          <a:prstGeom prst="roundRect">
            <a:avLst>
              <a:gd name="adj" fmla="val 6887"/>
            </a:avLst>
          </a:prstGeom>
          <a:solidFill>
            <a:schemeClr val="bg1"/>
          </a:solidFill>
          <a:ln w="12700">
            <a:noFill/>
          </a:ln>
          <a:effectLst>
            <a:innerShdw blurRad="190500" dist="50800" dir="135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任意多边形 26"/>
          <p:cNvSpPr/>
          <p:nvPr/>
        </p:nvSpPr>
        <p:spPr>
          <a:xfrm rot="2700000">
            <a:off x="6821898" y="1162435"/>
            <a:ext cx="1149463" cy="1149463"/>
          </a:xfrm>
          <a:custGeom>
            <a:avLst/>
            <a:gdLst>
              <a:gd name="connsiteX0" fmla="*/ 95270 w 1266657"/>
              <a:gd name="connsiteY0" fmla="*/ 95268 h 1266657"/>
              <a:gd name="connsiteX1" fmla="*/ 72650 w 1266657"/>
              <a:gd name="connsiteY1" fmla="*/ 149877 h 1266657"/>
              <a:gd name="connsiteX2" fmla="*/ 72650 w 1266657"/>
              <a:gd name="connsiteY2" fmla="*/ 1116780 h 1266657"/>
              <a:gd name="connsiteX3" fmla="*/ 149878 w 1266657"/>
              <a:gd name="connsiteY3" fmla="*/ 1194008 h 1266657"/>
              <a:gd name="connsiteX4" fmla="*/ 1116781 w 1266657"/>
              <a:gd name="connsiteY4" fmla="*/ 1194008 h 1266657"/>
              <a:gd name="connsiteX5" fmla="*/ 1194009 w 1266657"/>
              <a:gd name="connsiteY5" fmla="*/ 1116780 h 1266657"/>
              <a:gd name="connsiteX6" fmla="*/ 1194010 w 1266657"/>
              <a:gd name="connsiteY6" fmla="*/ 149877 h 1266657"/>
              <a:gd name="connsiteX7" fmla="*/ 1116782 w 1266657"/>
              <a:gd name="connsiteY7" fmla="*/ 72649 h 1266657"/>
              <a:gd name="connsiteX8" fmla="*/ 149879 w 1266657"/>
              <a:gd name="connsiteY8" fmla="*/ 72649 h 1266657"/>
              <a:gd name="connsiteX9" fmla="*/ 95270 w 1266657"/>
              <a:gd name="connsiteY9" fmla="*/ 95268 h 1266657"/>
              <a:gd name="connsiteX10" fmla="*/ 25551 w 1266657"/>
              <a:gd name="connsiteY10" fmla="*/ 25550 h 1266657"/>
              <a:gd name="connsiteX11" fmla="*/ 87235 w 1266657"/>
              <a:gd name="connsiteY11" fmla="*/ 0 h 1266657"/>
              <a:gd name="connsiteX12" fmla="*/ 1179422 w 1266657"/>
              <a:gd name="connsiteY12" fmla="*/ 0 h 1266657"/>
              <a:gd name="connsiteX13" fmla="*/ 1266657 w 1266657"/>
              <a:gd name="connsiteY13" fmla="*/ 87235 h 1266657"/>
              <a:gd name="connsiteX14" fmla="*/ 1266657 w 1266657"/>
              <a:gd name="connsiteY14" fmla="*/ 1179422 h 1266657"/>
              <a:gd name="connsiteX15" fmla="*/ 1179422 w 1266657"/>
              <a:gd name="connsiteY15" fmla="*/ 1266657 h 1266657"/>
              <a:gd name="connsiteX16" fmla="*/ 87235 w 1266657"/>
              <a:gd name="connsiteY16" fmla="*/ 1266657 h 1266657"/>
              <a:gd name="connsiteX17" fmla="*/ 0 w 1266657"/>
              <a:gd name="connsiteY17" fmla="*/ 1179422 h 1266657"/>
              <a:gd name="connsiteX18" fmla="*/ 0 w 1266657"/>
              <a:gd name="connsiteY18" fmla="*/ 87235 h 1266657"/>
              <a:gd name="connsiteX19" fmla="*/ 25551 w 1266657"/>
              <a:gd name="connsiteY19" fmla="*/ 25550 h 126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6657" h="1266657">
                <a:moveTo>
                  <a:pt x="95270" y="95268"/>
                </a:moveTo>
                <a:cubicBezTo>
                  <a:pt x="81294" y="109244"/>
                  <a:pt x="72651" y="128551"/>
                  <a:pt x="72650" y="149877"/>
                </a:cubicBezTo>
                <a:lnTo>
                  <a:pt x="72650" y="1116780"/>
                </a:lnTo>
                <a:cubicBezTo>
                  <a:pt x="72650" y="1159432"/>
                  <a:pt x="107227" y="1194008"/>
                  <a:pt x="149878" y="1194008"/>
                </a:cubicBezTo>
                <a:lnTo>
                  <a:pt x="1116781" y="1194008"/>
                </a:lnTo>
                <a:cubicBezTo>
                  <a:pt x="1159434" y="1194008"/>
                  <a:pt x="1194009" y="1159432"/>
                  <a:pt x="1194009" y="1116780"/>
                </a:cubicBezTo>
                <a:lnTo>
                  <a:pt x="1194010" y="149877"/>
                </a:lnTo>
                <a:cubicBezTo>
                  <a:pt x="1194009" y="107225"/>
                  <a:pt x="1159433" y="72649"/>
                  <a:pt x="1116782" y="72649"/>
                </a:cubicBezTo>
                <a:lnTo>
                  <a:pt x="149879" y="72649"/>
                </a:lnTo>
                <a:cubicBezTo>
                  <a:pt x="128552" y="72649"/>
                  <a:pt x="109246" y="81293"/>
                  <a:pt x="95270" y="95268"/>
                </a:cubicBezTo>
                <a:close/>
                <a:moveTo>
                  <a:pt x="25551" y="25550"/>
                </a:moveTo>
                <a:cubicBezTo>
                  <a:pt x="41337" y="9764"/>
                  <a:pt x="63146" y="0"/>
                  <a:pt x="87235" y="0"/>
                </a:cubicBezTo>
                <a:lnTo>
                  <a:pt x="1179422" y="0"/>
                </a:lnTo>
                <a:cubicBezTo>
                  <a:pt x="1227601" y="0"/>
                  <a:pt x="1266657" y="39057"/>
                  <a:pt x="1266657" y="87235"/>
                </a:cubicBezTo>
                <a:lnTo>
                  <a:pt x="1266657" y="1179422"/>
                </a:lnTo>
                <a:cubicBezTo>
                  <a:pt x="1266657" y="1227601"/>
                  <a:pt x="1227601" y="1266657"/>
                  <a:pt x="1179422" y="1266657"/>
                </a:cubicBezTo>
                <a:lnTo>
                  <a:pt x="87235" y="1266657"/>
                </a:lnTo>
                <a:cubicBezTo>
                  <a:pt x="39057" y="1266657"/>
                  <a:pt x="0" y="1227601"/>
                  <a:pt x="0" y="1179422"/>
                </a:cubicBezTo>
                <a:lnTo>
                  <a:pt x="0" y="87235"/>
                </a:lnTo>
                <a:cubicBezTo>
                  <a:pt x="0" y="63146"/>
                  <a:pt x="9764" y="41337"/>
                  <a:pt x="25551" y="25550"/>
                </a:cubicBezTo>
                <a:close/>
              </a:path>
            </a:pathLst>
          </a:cu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Parallelogram 32">
            <a:extLst>
              <a:ext uri="{FF2B5EF4-FFF2-40B4-BE49-F238E27FC236}">
                <a16:creationId xmlns:a16="http://schemas.microsoft.com/office/drawing/2014/main" xmlns="" id="{14930B9E-71FF-476C-8962-5A73DA3C4E72}"/>
              </a:ext>
            </a:extLst>
          </p:cNvPr>
          <p:cNvSpPr/>
          <p:nvPr/>
        </p:nvSpPr>
        <p:spPr>
          <a:xfrm>
            <a:off x="611425" y="3075998"/>
            <a:ext cx="10302866" cy="3424555"/>
          </a:xfrm>
          <a:prstGeom prst="parallelogram">
            <a:avLst/>
          </a:prstGeom>
          <a:solidFill>
            <a:schemeClr val="accent5">
              <a:lumMod val="40000"/>
              <a:lumOff val="60000"/>
            </a:schemeClr>
          </a:solidFill>
          <a:ln>
            <a:solidFill>
              <a:srgbClr val="2070A1"/>
            </a:solidFill>
          </a:ln>
        </p:spPr>
        <p:style>
          <a:lnRef idx="1">
            <a:schemeClr val="accent5"/>
          </a:lnRef>
          <a:fillRef idx="2">
            <a:schemeClr val="accent5"/>
          </a:fillRef>
          <a:effectRef idx="1">
            <a:schemeClr val="accent5"/>
          </a:effectRef>
          <a:fontRef idx="minor">
            <a:schemeClr val="dk1"/>
          </a:fontRef>
        </p:style>
        <p:txBody>
          <a:bodyPr rtlCol="0" anchor="t"/>
          <a:lstStyle/>
          <a:p>
            <a:pPr algn="r" rtl="1"/>
            <a:r>
              <a:rPr lang="ar-DZ" sz="2400" dirty="0">
                <a:solidFill>
                  <a:schemeClr val="tx1"/>
                </a:solidFill>
              </a:rPr>
              <a:t>تعتبر الاستدامة من أهم القضايا التي تواجه العالم اليوم، حيث أصبح من الضروري على الدول والمنظمات الدولية تبني سياسات و استراتيجيات تهدف إلى تحقيق التنمية المستدامة التي توازن بين احتياجات الأجيال الحالية والأجيال المستقبلية. وتعمل العديد من المنظمات الدولية على إصدار مخرجات و موارد توجيهية تساهم في تحقيق أهداف الاستدامة في مختلف المجالات البيئية الاقتصادية </a:t>
            </a:r>
            <a:r>
              <a:rPr lang="ar-DZ" sz="2400" dirty="0" smtClean="0">
                <a:solidFill>
                  <a:schemeClr val="tx1"/>
                </a:solidFill>
              </a:rPr>
              <a:t>والاجتماعية</a:t>
            </a:r>
          </a:p>
          <a:p>
            <a:pPr algn="r" rtl="1"/>
            <a:r>
              <a:rPr lang="ar-DZ" sz="2400" dirty="0" smtClean="0">
                <a:solidFill>
                  <a:schemeClr val="tx1"/>
                </a:solidFill>
              </a:rPr>
              <a:t>ومن هنا نطرح الاشكالية التالية : فيما تتمثل اهم مخرجات المنظمات العالمية حول </a:t>
            </a:r>
            <a:r>
              <a:rPr lang="ar-DZ" sz="2400" dirty="0" smtClean="0">
                <a:solidFill>
                  <a:schemeClr val="tx1"/>
                </a:solidFill>
              </a:rPr>
              <a:t>الاستدامة</a:t>
            </a:r>
            <a:r>
              <a:rPr lang="ar-DZ" sz="2400" dirty="0" smtClean="0">
                <a:solidFill>
                  <a:schemeClr val="tx1"/>
                </a:solidFill>
              </a:rPr>
              <a:t> </a:t>
            </a:r>
            <a:r>
              <a:rPr lang="ar-DZ" sz="2400" dirty="0" smtClean="0">
                <a:solidFill>
                  <a:schemeClr val="tx1"/>
                </a:solidFill>
              </a:rPr>
              <a:t>؟</a:t>
            </a:r>
            <a:endParaRPr lang="en-US" sz="2400" dirty="0">
              <a:solidFill>
                <a:schemeClr val="tx1"/>
              </a:solidFill>
            </a:endParaRPr>
          </a:p>
        </p:txBody>
      </p:sp>
    </p:spTree>
    <p:extLst>
      <p:ext uri="{BB962C8B-B14F-4D97-AF65-F5344CB8AC3E}">
        <p14:creationId xmlns:p14="http://schemas.microsoft.com/office/powerpoint/2010/main" val="29255059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ppt_x"/>
                                          </p:val>
                                        </p:tav>
                                        <p:tav tm="100000">
                                          <p:val>
                                            <p:strVal val="#ppt_x"/>
                                          </p:val>
                                        </p:tav>
                                      </p:tavLst>
                                    </p:anim>
                                    <p:anim calcmode="lin" valueType="num">
                                      <p:cBhvr additive="base">
                                        <p:cTn id="12" dur="1000" fill="hold"/>
                                        <p:tgtEl>
                                          <p:spTgt spid="26"/>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ppt_x"/>
                                          </p:val>
                                        </p:tav>
                                        <p:tav tm="100000">
                                          <p:val>
                                            <p:strVal val="#ppt_x"/>
                                          </p:val>
                                        </p:tav>
                                      </p:tavLst>
                                    </p:anim>
                                    <p:anim calcmode="lin" valueType="num">
                                      <p:cBhvr additive="base">
                                        <p:cTn id="16" dur="10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75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ppt_x"/>
                                          </p:val>
                                        </p:tav>
                                        <p:tav tm="100000">
                                          <p:val>
                                            <p:strVal val="#ppt_x"/>
                                          </p:val>
                                        </p:tav>
                                      </p:tavLst>
                                    </p:anim>
                                    <p:anim calcmode="lin" valueType="num">
                                      <p:cBhvr additive="base">
                                        <p:cTn id="20" dur="100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1" decel="100000" fill="hold" nodeType="withEffect">
                                  <p:stCondLst>
                                    <p:cond delay="1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ppt_x"/>
                                          </p:val>
                                        </p:tav>
                                        <p:tav tm="100000">
                                          <p:val>
                                            <p:strVal val="#ppt_x"/>
                                          </p:val>
                                        </p:tav>
                                      </p:tavLst>
                                    </p:anim>
                                    <p:anim calcmode="lin" valueType="num">
                                      <p:cBhvr additive="base">
                                        <p:cTn id="24" dur="1000" fill="hold"/>
                                        <p:tgtEl>
                                          <p:spTgt spid="17"/>
                                        </p:tgtEl>
                                        <p:attrNameLst>
                                          <p:attrName>ppt_y</p:attrName>
                                        </p:attrNameLst>
                                      </p:cBhvr>
                                      <p:tavLst>
                                        <p:tav tm="0">
                                          <p:val>
                                            <p:strVal val="0-#ppt_h/2"/>
                                          </p:val>
                                        </p:tav>
                                        <p:tav tm="100000">
                                          <p:val>
                                            <p:strVal val="#ppt_y"/>
                                          </p:val>
                                        </p:tav>
                                      </p:tavLst>
                                    </p:anim>
                                  </p:childTnLst>
                                </p:cTn>
                              </p:par>
                              <p:par>
                                <p:cTn id="25" presetID="2" presetClass="entr" presetSubtype="1" decel="100000" fill="hold" nodeType="withEffect">
                                  <p:stCondLst>
                                    <p:cond delay="125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ppt_x"/>
                                          </p:val>
                                        </p:tav>
                                        <p:tav tm="100000">
                                          <p:val>
                                            <p:strVal val="#ppt_x"/>
                                          </p:val>
                                        </p:tav>
                                      </p:tavLst>
                                    </p:anim>
                                    <p:anim calcmode="lin" valueType="num">
                                      <p:cBhvr additive="base">
                                        <p:cTn id="28" dur="1000" fill="hold"/>
                                        <p:tgtEl>
                                          <p:spTgt spid="8"/>
                                        </p:tgtEl>
                                        <p:attrNameLst>
                                          <p:attrName>ppt_y</p:attrName>
                                        </p:attrNameLst>
                                      </p:cBhvr>
                                      <p:tavLst>
                                        <p:tav tm="0">
                                          <p:val>
                                            <p:strVal val="0-#ppt_h/2"/>
                                          </p:val>
                                        </p:tav>
                                        <p:tav tm="100000">
                                          <p:val>
                                            <p:strVal val="#ppt_y"/>
                                          </p:val>
                                        </p:tav>
                                      </p:tavLst>
                                    </p:anim>
                                  </p:childTnLst>
                                </p:cTn>
                              </p:par>
                              <p:par>
                                <p:cTn id="29" presetID="2" presetClass="entr" presetSubtype="1" decel="100000" fill="hold" nodeType="withEffect">
                                  <p:stCondLst>
                                    <p:cond delay="150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1000" fill="hold"/>
                                        <p:tgtEl>
                                          <p:spTgt spid="20"/>
                                        </p:tgtEl>
                                        <p:attrNameLst>
                                          <p:attrName>ppt_x</p:attrName>
                                        </p:attrNameLst>
                                      </p:cBhvr>
                                      <p:tavLst>
                                        <p:tav tm="0">
                                          <p:val>
                                            <p:strVal val="#ppt_x"/>
                                          </p:val>
                                        </p:tav>
                                        <p:tav tm="100000">
                                          <p:val>
                                            <p:strVal val="#ppt_x"/>
                                          </p:val>
                                        </p:tav>
                                      </p:tavLst>
                                    </p:anim>
                                    <p:anim calcmode="lin" valueType="num">
                                      <p:cBhvr additive="base">
                                        <p:cTn id="32" dur="1000" fill="hold"/>
                                        <p:tgtEl>
                                          <p:spTgt spid="20"/>
                                        </p:tgtEl>
                                        <p:attrNameLst>
                                          <p:attrName>ppt_y</p:attrName>
                                        </p:attrNameLst>
                                      </p:cBhvr>
                                      <p:tavLst>
                                        <p:tav tm="0">
                                          <p:val>
                                            <p:strVal val="0-#ppt_h/2"/>
                                          </p:val>
                                        </p:tav>
                                        <p:tav tm="100000">
                                          <p:val>
                                            <p:strVal val="#ppt_y"/>
                                          </p:val>
                                        </p:tav>
                                      </p:tavLst>
                                    </p:anim>
                                  </p:childTnLst>
                                </p:cTn>
                              </p:par>
                              <p:par>
                                <p:cTn id="33" presetID="2" presetClass="entr" presetSubtype="1" decel="100000" fill="hold" grpId="0" nodeType="withEffect">
                                  <p:stCondLst>
                                    <p:cond delay="175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1000" fill="hold"/>
                                        <p:tgtEl>
                                          <p:spTgt spid="3"/>
                                        </p:tgtEl>
                                        <p:attrNameLst>
                                          <p:attrName>ppt_x</p:attrName>
                                        </p:attrNameLst>
                                      </p:cBhvr>
                                      <p:tavLst>
                                        <p:tav tm="0">
                                          <p:val>
                                            <p:strVal val="#ppt_x"/>
                                          </p:val>
                                        </p:tav>
                                        <p:tav tm="100000">
                                          <p:val>
                                            <p:strVal val="#ppt_x"/>
                                          </p:val>
                                        </p:tav>
                                      </p:tavLst>
                                    </p:anim>
                                    <p:anim calcmode="lin" valueType="num">
                                      <p:cBhvr additive="base">
                                        <p:cTn id="36" dur="1000" fill="hold"/>
                                        <p:tgtEl>
                                          <p:spTgt spid="3"/>
                                        </p:tgtEl>
                                        <p:attrNameLst>
                                          <p:attrName>ppt_y</p:attrName>
                                        </p:attrNameLst>
                                      </p:cBhvr>
                                      <p:tavLst>
                                        <p:tav tm="0">
                                          <p:val>
                                            <p:strVal val="0-#ppt_h/2"/>
                                          </p:val>
                                        </p:tav>
                                        <p:tav tm="100000">
                                          <p:val>
                                            <p:strVal val="#ppt_y"/>
                                          </p:val>
                                        </p:tav>
                                      </p:tavLst>
                                    </p:anim>
                                  </p:childTnLst>
                                </p:cTn>
                              </p:par>
                              <p:par>
                                <p:cTn id="37" presetID="2" presetClass="entr" presetSubtype="1" decel="100000" fill="hold" nodeType="withEffect">
                                  <p:stCondLst>
                                    <p:cond delay="200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1000" fill="hold"/>
                                        <p:tgtEl>
                                          <p:spTgt spid="14"/>
                                        </p:tgtEl>
                                        <p:attrNameLst>
                                          <p:attrName>ppt_x</p:attrName>
                                        </p:attrNameLst>
                                      </p:cBhvr>
                                      <p:tavLst>
                                        <p:tav tm="0">
                                          <p:val>
                                            <p:strVal val="#ppt_x"/>
                                          </p:val>
                                        </p:tav>
                                        <p:tav tm="100000">
                                          <p:val>
                                            <p:strVal val="#ppt_x"/>
                                          </p:val>
                                        </p:tav>
                                      </p:tavLst>
                                    </p:anim>
                                    <p:anim calcmode="lin" valueType="num">
                                      <p:cBhvr additive="base">
                                        <p:cTn id="40" dur="1000" fill="hold"/>
                                        <p:tgtEl>
                                          <p:spTgt spid="14"/>
                                        </p:tgtEl>
                                        <p:attrNameLst>
                                          <p:attrName>ppt_y</p:attrName>
                                        </p:attrNameLst>
                                      </p:cBhvr>
                                      <p:tavLst>
                                        <p:tav tm="0">
                                          <p:val>
                                            <p:strVal val="0-#ppt_h/2"/>
                                          </p:val>
                                        </p:tav>
                                        <p:tav tm="100000">
                                          <p:val>
                                            <p:strVal val="#ppt_y"/>
                                          </p:val>
                                        </p:tav>
                                      </p:tavLst>
                                    </p:anim>
                                  </p:childTnLst>
                                </p:cTn>
                              </p:par>
                              <p:par>
                                <p:cTn id="41" presetID="2" presetClass="entr" presetSubtype="1" decel="100000" fill="hold" nodeType="withEffect">
                                  <p:stCondLst>
                                    <p:cond delay="225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1000" fill="hold"/>
                                        <p:tgtEl>
                                          <p:spTgt spid="5"/>
                                        </p:tgtEl>
                                        <p:attrNameLst>
                                          <p:attrName>ppt_x</p:attrName>
                                        </p:attrNameLst>
                                      </p:cBhvr>
                                      <p:tavLst>
                                        <p:tav tm="0">
                                          <p:val>
                                            <p:strVal val="#ppt_x"/>
                                          </p:val>
                                        </p:tav>
                                        <p:tav tm="100000">
                                          <p:val>
                                            <p:strVal val="#ppt_x"/>
                                          </p:val>
                                        </p:tav>
                                      </p:tavLst>
                                    </p:anim>
                                    <p:anim calcmode="lin" valueType="num">
                                      <p:cBhvr additive="base">
                                        <p:cTn id="44"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6" grpId="0" animBg="1"/>
      <p:bldP spid="27"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íślíḋè-Rectangle 3"/>
          <p:cNvSpPr/>
          <p:nvPr/>
        </p:nvSpPr>
        <p:spPr>
          <a:xfrm>
            <a:off x="6100849" y="0"/>
            <a:ext cx="6101503" cy="6858000"/>
          </a:xfrm>
          <a:prstGeom prst="rect">
            <a:avLst/>
          </a:prstGeom>
          <a:solidFill>
            <a:srgbClr val="2070A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cs typeface="+mn-ea"/>
              <a:sym typeface="+mn-lt"/>
            </a:endParaRPr>
          </a:p>
        </p:txBody>
      </p:sp>
      <p:grpSp>
        <p:nvGrpSpPr>
          <p:cNvPr id="2" name="组合 1"/>
          <p:cNvGrpSpPr/>
          <p:nvPr/>
        </p:nvGrpSpPr>
        <p:grpSpPr>
          <a:xfrm>
            <a:off x="6991900" y="980728"/>
            <a:ext cx="4304200" cy="4304040"/>
            <a:chOff x="6991900" y="980728"/>
            <a:chExt cx="4304200" cy="4304040"/>
          </a:xfrm>
        </p:grpSpPr>
        <p:sp>
          <p:nvSpPr>
            <p:cNvPr id="5" name="íślíḋè-Arc 4"/>
            <p:cNvSpPr/>
            <p:nvPr/>
          </p:nvSpPr>
          <p:spPr>
            <a:xfrm>
              <a:off x="6991900" y="995773"/>
              <a:ext cx="4288998" cy="4288995"/>
            </a:xfrm>
            <a:prstGeom prst="arc">
              <a:avLst>
                <a:gd name="adj1" fmla="val 20125963"/>
                <a:gd name="adj2" fmla="val 20857199"/>
              </a:avLst>
            </a:prstGeom>
            <a:noFill/>
            <a:ln w="381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6" name="íślíḋè-Arc 5"/>
            <p:cNvSpPr/>
            <p:nvPr/>
          </p:nvSpPr>
          <p:spPr>
            <a:xfrm>
              <a:off x="7007102" y="995773"/>
              <a:ext cx="4288998" cy="4288995"/>
            </a:xfrm>
            <a:prstGeom prst="arc">
              <a:avLst>
                <a:gd name="adj1" fmla="val 21351872"/>
                <a:gd name="adj2" fmla="val 3708306"/>
              </a:avLst>
            </a:prstGeom>
            <a:noFill/>
            <a:ln w="381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7" name="íślíḋè-Arc 6"/>
            <p:cNvSpPr/>
            <p:nvPr/>
          </p:nvSpPr>
          <p:spPr>
            <a:xfrm>
              <a:off x="6991900" y="980728"/>
              <a:ext cx="4288998" cy="4288995"/>
            </a:xfrm>
            <a:prstGeom prst="arc">
              <a:avLst>
                <a:gd name="adj1" fmla="val 19281250"/>
                <a:gd name="adj2" fmla="val 19714970"/>
              </a:avLst>
            </a:prstGeom>
            <a:noFill/>
            <a:ln w="381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8" name="íślíḋè-Oval 7"/>
          <p:cNvSpPr/>
          <p:nvPr/>
        </p:nvSpPr>
        <p:spPr>
          <a:xfrm>
            <a:off x="7266303" y="1332399"/>
            <a:ext cx="3740192" cy="3615744"/>
          </a:xfrm>
          <a:prstGeom prst="ellipse">
            <a:avLst/>
          </a:prstGeom>
          <a:blipFill>
            <a:blip r:embed="rId4"/>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cxnSp>
        <p:nvCxnSpPr>
          <p:cNvPr id="59" name="直接连接符 58"/>
          <p:cNvCxnSpPr/>
          <p:nvPr/>
        </p:nvCxnSpPr>
        <p:spPr>
          <a:xfrm>
            <a:off x="1780032" y="2645664"/>
            <a:ext cx="694944" cy="0"/>
          </a:xfrm>
          <a:prstGeom prst="line">
            <a:avLst/>
          </a:prstGeom>
          <a:ln w="19050">
            <a:solidFill>
              <a:srgbClr val="E14956"/>
            </a:solidFill>
          </a:ln>
        </p:spPr>
        <p:style>
          <a:lnRef idx="1">
            <a:schemeClr val="accent1"/>
          </a:lnRef>
          <a:fillRef idx="0">
            <a:schemeClr val="accent1"/>
          </a:fillRef>
          <a:effectRef idx="0">
            <a:schemeClr val="accent1"/>
          </a:effectRef>
          <a:fontRef idx="minor">
            <a:schemeClr val="tx1"/>
          </a:fontRef>
        </p:style>
      </p:cxnSp>
      <p:sp>
        <p:nvSpPr>
          <p:cNvPr id="62" name="Shape 2548"/>
          <p:cNvSpPr/>
          <p:nvPr/>
        </p:nvSpPr>
        <p:spPr>
          <a:xfrm>
            <a:off x="8811807" y="5529806"/>
            <a:ext cx="673570" cy="153085"/>
          </a:xfrm>
          <a:custGeom>
            <a:avLst/>
            <a:gdLst/>
            <a:ahLst/>
            <a:cxnLst>
              <a:cxn ang="0">
                <a:pos x="wd2" y="hd2"/>
              </a:cxn>
              <a:cxn ang="5400000">
                <a:pos x="wd2" y="hd2"/>
              </a:cxn>
              <a:cxn ang="10800000">
                <a:pos x="wd2" y="hd2"/>
              </a:cxn>
              <a:cxn ang="16200000">
                <a:pos x="wd2" y="hd2"/>
              </a:cxn>
            </a:cxnLst>
            <a:rect l="0" t="0" r="r" b="b"/>
            <a:pathLst>
              <a:path w="21600" h="21600" extrusionOk="0">
                <a:moveTo>
                  <a:pt x="19145" y="17280"/>
                </a:moveTo>
                <a:cubicBezTo>
                  <a:pt x="18332" y="17280"/>
                  <a:pt x="17673" y="14380"/>
                  <a:pt x="17673" y="10800"/>
                </a:cubicBezTo>
                <a:cubicBezTo>
                  <a:pt x="17673" y="7224"/>
                  <a:pt x="18332" y="4320"/>
                  <a:pt x="19145" y="4320"/>
                </a:cubicBezTo>
                <a:cubicBezTo>
                  <a:pt x="19959" y="4320"/>
                  <a:pt x="20618" y="7224"/>
                  <a:pt x="20618" y="10800"/>
                </a:cubicBezTo>
                <a:cubicBezTo>
                  <a:pt x="20618" y="14380"/>
                  <a:pt x="19959" y="17280"/>
                  <a:pt x="19145" y="17280"/>
                </a:cubicBezTo>
                <a:moveTo>
                  <a:pt x="19145" y="0"/>
                </a:moveTo>
                <a:cubicBezTo>
                  <a:pt x="17790" y="0"/>
                  <a:pt x="16691" y="4837"/>
                  <a:pt x="16691" y="10800"/>
                </a:cubicBezTo>
                <a:cubicBezTo>
                  <a:pt x="16691" y="16766"/>
                  <a:pt x="17790" y="21600"/>
                  <a:pt x="19145" y="21600"/>
                </a:cubicBezTo>
                <a:cubicBezTo>
                  <a:pt x="20501" y="21600"/>
                  <a:pt x="21600" y="16766"/>
                  <a:pt x="21600" y="10800"/>
                </a:cubicBezTo>
                <a:cubicBezTo>
                  <a:pt x="21600" y="4837"/>
                  <a:pt x="20501" y="0"/>
                  <a:pt x="19145" y="0"/>
                </a:cubicBezTo>
                <a:moveTo>
                  <a:pt x="10800" y="17280"/>
                </a:moveTo>
                <a:cubicBezTo>
                  <a:pt x="9986" y="17280"/>
                  <a:pt x="9327" y="14380"/>
                  <a:pt x="9327" y="10800"/>
                </a:cubicBezTo>
                <a:cubicBezTo>
                  <a:pt x="9327" y="7224"/>
                  <a:pt x="9986" y="4320"/>
                  <a:pt x="10800" y="4320"/>
                </a:cubicBezTo>
                <a:cubicBezTo>
                  <a:pt x="11614" y="4320"/>
                  <a:pt x="12273" y="7224"/>
                  <a:pt x="12273" y="10800"/>
                </a:cubicBezTo>
                <a:cubicBezTo>
                  <a:pt x="12273" y="14380"/>
                  <a:pt x="11614" y="17280"/>
                  <a:pt x="10800" y="17280"/>
                </a:cubicBezTo>
                <a:moveTo>
                  <a:pt x="10800" y="0"/>
                </a:moveTo>
                <a:cubicBezTo>
                  <a:pt x="9444" y="0"/>
                  <a:pt x="8345" y="4837"/>
                  <a:pt x="8345" y="10800"/>
                </a:cubicBezTo>
                <a:cubicBezTo>
                  <a:pt x="8345" y="16766"/>
                  <a:pt x="9444" y="21600"/>
                  <a:pt x="10800" y="21600"/>
                </a:cubicBezTo>
                <a:cubicBezTo>
                  <a:pt x="12156" y="21600"/>
                  <a:pt x="13255" y="16766"/>
                  <a:pt x="13255" y="10800"/>
                </a:cubicBezTo>
                <a:cubicBezTo>
                  <a:pt x="13255" y="4837"/>
                  <a:pt x="12156" y="0"/>
                  <a:pt x="10800" y="0"/>
                </a:cubicBezTo>
                <a:moveTo>
                  <a:pt x="2455" y="17280"/>
                </a:moveTo>
                <a:cubicBezTo>
                  <a:pt x="1641" y="17280"/>
                  <a:pt x="982" y="14380"/>
                  <a:pt x="982" y="10800"/>
                </a:cubicBezTo>
                <a:cubicBezTo>
                  <a:pt x="982" y="7224"/>
                  <a:pt x="1641" y="4320"/>
                  <a:pt x="2455" y="4320"/>
                </a:cubicBezTo>
                <a:cubicBezTo>
                  <a:pt x="3268" y="4320"/>
                  <a:pt x="3927" y="7224"/>
                  <a:pt x="3927" y="10800"/>
                </a:cubicBezTo>
                <a:cubicBezTo>
                  <a:pt x="3927" y="14380"/>
                  <a:pt x="3268" y="17280"/>
                  <a:pt x="2455" y="17280"/>
                </a:cubicBezTo>
                <a:moveTo>
                  <a:pt x="2455" y="0"/>
                </a:moveTo>
                <a:cubicBezTo>
                  <a:pt x="1099" y="0"/>
                  <a:pt x="0" y="4837"/>
                  <a:pt x="0" y="10800"/>
                </a:cubicBezTo>
                <a:cubicBezTo>
                  <a:pt x="0" y="16766"/>
                  <a:pt x="1099" y="21600"/>
                  <a:pt x="2455" y="21600"/>
                </a:cubicBezTo>
                <a:cubicBezTo>
                  <a:pt x="3811" y="21600"/>
                  <a:pt x="4909" y="16766"/>
                  <a:pt x="4909" y="10800"/>
                </a:cubicBezTo>
                <a:cubicBezTo>
                  <a:pt x="4909" y="4837"/>
                  <a:pt x="3811" y="0"/>
                  <a:pt x="2455"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cs typeface="+mn-ea"/>
              <a:sym typeface="+mn-lt"/>
            </a:endParaRPr>
          </a:p>
        </p:txBody>
      </p:sp>
      <p:sp>
        <p:nvSpPr>
          <p:cNvPr id="14" name="圆角矩形 13"/>
          <p:cNvSpPr/>
          <p:nvPr/>
        </p:nvSpPr>
        <p:spPr>
          <a:xfrm rot="2700000">
            <a:off x="641919" y="695645"/>
            <a:ext cx="590584" cy="590584"/>
          </a:xfrm>
          <a:prstGeom prst="roundRect">
            <a:avLst/>
          </a:prstGeom>
          <a:solidFill>
            <a:schemeClr val="accent5"/>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圆角矩形 14"/>
          <p:cNvSpPr/>
          <p:nvPr/>
        </p:nvSpPr>
        <p:spPr>
          <a:xfrm rot="2700000">
            <a:off x="512921" y="695645"/>
            <a:ext cx="590584" cy="590584"/>
          </a:xfrm>
          <a:prstGeom prst="roundRect">
            <a:avLst/>
          </a:prstGeom>
          <a:solidFill>
            <a:schemeClr val="bg1"/>
          </a:solidFill>
          <a:ln>
            <a:noFill/>
          </a:ln>
          <a:effectLst>
            <a:outerShdw blurRad="1905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文本框 42"/>
          <p:cNvSpPr txBox="1"/>
          <p:nvPr/>
        </p:nvSpPr>
        <p:spPr>
          <a:xfrm>
            <a:off x="3144417" y="2649619"/>
            <a:ext cx="293654" cy="296274"/>
          </a:xfrm>
          <a:prstGeom prst="rect">
            <a:avLst/>
          </a:prstGeom>
          <a:noFill/>
        </p:spPr>
        <p:txBody>
          <a:bodyPr wrap="none" rtlCol="0">
            <a:spAutoFit/>
          </a:bodyPr>
          <a:lstStyle/>
          <a:p>
            <a:pPr algn="ctr"/>
            <a:endParaRPr lang="zh-CN" altLang="en-US" dirty="0">
              <a:solidFill>
                <a:schemeClr val="bg1"/>
              </a:solidFill>
              <a:cs typeface="+mn-ea"/>
              <a:sym typeface="+mn-lt"/>
            </a:endParaRPr>
          </a:p>
        </p:txBody>
      </p:sp>
      <p:sp>
        <p:nvSpPr>
          <p:cNvPr id="10" name="Rectangle à coins arrondis 9"/>
          <p:cNvSpPr/>
          <p:nvPr/>
        </p:nvSpPr>
        <p:spPr>
          <a:xfrm>
            <a:off x="770964" y="2945893"/>
            <a:ext cx="4746905" cy="2890131"/>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rtl="1"/>
            <a:r>
              <a:rPr lang="ar-DZ" sz="2000" dirty="0"/>
              <a:t>رغم أن لندن تحتل موقعاً بارزاً في مجال تصفيف الشعر، فإن العاصمة البريطانية متخلفة مع ذلك في إعادة تدوير النفايات التي ينتجها هذا القطاع وهو ما دفع بمجموعة من دعاة حماية البيئة إلى تشجيع </a:t>
            </a:r>
            <a:r>
              <a:rPr lang="ar-DZ" sz="2000" dirty="0" err="1"/>
              <a:t>مصففي</a:t>
            </a:r>
            <a:r>
              <a:rPr lang="ar-DZ" sz="2000" dirty="0"/>
              <a:t> الشعر في كل أنحاء بريطانيا على إعادة تدوير الشعر لاستخدامه في تنظيف بقع التلوث النفطي البحرية، أو صنع السماد، أو توليد الطاقة.</a:t>
            </a:r>
            <a:endParaRPr lang="fr-FR" sz="2000" dirty="0"/>
          </a:p>
        </p:txBody>
      </p:sp>
      <p:sp>
        <p:nvSpPr>
          <p:cNvPr id="16" name="Rectangle: Rounded Corners 45">
            <a:extLst>
              <a:ext uri="{FF2B5EF4-FFF2-40B4-BE49-F238E27FC236}">
                <a16:creationId xmlns:a16="http://schemas.microsoft.com/office/drawing/2014/main" xmlns="" id="{B667D169-0E4E-434A-8068-F4500D98D095}"/>
              </a:ext>
            </a:extLst>
          </p:cNvPr>
          <p:cNvSpPr/>
          <p:nvPr/>
        </p:nvSpPr>
        <p:spPr>
          <a:xfrm>
            <a:off x="6697201" y="160528"/>
            <a:ext cx="4878395" cy="753875"/>
          </a:xfrm>
          <a:prstGeom prst="roundRect">
            <a:avLst>
              <a:gd name="adj" fmla="val 23506"/>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200" dirty="0">
                <a:solidFill>
                  <a:schemeClr val="tx1"/>
                </a:solidFill>
              </a:rPr>
              <a:t>صالونات بريطانيا</a:t>
            </a:r>
            <a:endParaRPr lang="en-US" sz="3200" dirty="0">
              <a:solidFill>
                <a:schemeClr val="tx1"/>
              </a:solidFill>
            </a:endParaRPr>
          </a:p>
        </p:txBody>
      </p:sp>
      <p:sp>
        <p:nvSpPr>
          <p:cNvPr id="17" name="Rectangle: Rounded Corners 45">
            <a:extLst>
              <a:ext uri="{FF2B5EF4-FFF2-40B4-BE49-F238E27FC236}">
                <a16:creationId xmlns:a16="http://schemas.microsoft.com/office/drawing/2014/main" xmlns="" id="{B667D169-0E4E-434A-8068-F4500D98D095}"/>
              </a:ext>
            </a:extLst>
          </p:cNvPr>
          <p:cNvSpPr/>
          <p:nvPr/>
        </p:nvSpPr>
        <p:spPr>
          <a:xfrm>
            <a:off x="1308944" y="618835"/>
            <a:ext cx="4700500" cy="753875"/>
          </a:xfrm>
          <a:prstGeom prst="roundRect">
            <a:avLst>
              <a:gd name="adj" fmla="val 23506"/>
            </a:avLst>
          </a:prstGeom>
          <a:solidFill>
            <a:schemeClr val="accent5">
              <a:lumMod val="60000"/>
              <a:lumOff val="4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400" dirty="0">
                <a:solidFill>
                  <a:schemeClr val="tx1"/>
                </a:solidFill>
              </a:rPr>
              <a:t>صالونات </a:t>
            </a:r>
            <a:r>
              <a:rPr lang="ar-DZ" sz="2400" dirty="0" smtClean="0">
                <a:solidFill>
                  <a:schemeClr val="tx1"/>
                </a:solidFill>
              </a:rPr>
              <a:t>بريطانيا : للشعر </a:t>
            </a:r>
            <a:r>
              <a:rPr lang="ar-DZ" sz="2400" dirty="0">
                <a:solidFill>
                  <a:schemeClr val="tx1"/>
                </a:solidFill>
              </a:rPr>
              <a:t>وظائف و </a:t>
            </a:r>
            <a:r>
              <a:rPr lang="ar-DZ" sz="2400" dirty="0" smtClean="0">
                <a:solidFill>
                  <a:schemeClr val="tx1"/>
                </a:solidFill>
              </a:rPr>
              <a:t>استخدامات </a:t>
            </a:r>
            <a:r>
              <a:rPr lang="ar-DZ" sz="2400" dirty="0">
                <a:solidFill>
                  <a:schemeClr val="tx1"/>
                </a:solidFill>
              </a:rPr>
              <a:t>بيئية</a:t>
            </a:r>
            <a:endParaRPr lang="en-US" sz="2400" dirty="0">
              <a:solidFill>
                <a:schemeClr val="tx1"/>
              </a:solidFill>
            </a:endParaRPr>
          </a:p>
        </p:txBody>
      </p:sp>
    </p:spTree>
    <p:custDataLst>
      <p:tags r:id="rId1"/>
    </p:custDataLst>
    <p:extLst>
      <p:ext uri="{BB962C8B-B14F-4D97-AF65-F5344CB8AC3E}">
        <p14:creationId xmlns:p14="http://schemas.microsoft.com/office/powerpoint/2010/main" val="3104839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53" presetClass="entr" presetSubtype="1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21" presetClass="entr" presetSubtype="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1)">
                                      <p:cBhvr>
                                        <p:cTn id="21" dur="1250"/>
                                        <p:tgtEl>
                                          <p:spTgt spid="2"/>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2" grpId="0" animBg="1"/>
      <p:bldP spid="14" grpId="0" animBg="1"/>
      <p:bldP spid="15" grpId="0" animBg="1"/>
      <p:bldP spid="10"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6">
            <a:extLst>
              <a:ext uri="{FF2B5EF4-FFF2-40B4-BE49-F238E27FC236}">
                <a16:creationId xmlns:a16="http://schemas.microsoft.com/office/drawing/2014/main" xmlns="" id="{CB3B9F70-BCFD-4C52-A62E-A9985CCE1D97}"/>
              </a:ext>
            </a:extLst>
          </p:cNvPr>
          <p:cNvSpPr/>
          <p:nvPr/>
        </p:nvSpPr>
        <p:spPr>
          <a:xfrm>
            <a:off x="1" y="0"/>
            <a:ext cx="12192000" cy="6858653"/>
          </a:xfrm>
          <a:prstGeom prst="roundRect">
            <a:avLst>
              <a:gd name="adj" fmla="val 0"/>
            </a:avLst>
          </a:prstGeom>
          <a:blipFill>
            <a:blip r:embed="rId2">
              <a:extLst>
                <a:ext uri="{28A0092B-C50C-407E-A947-70E740481C1C}">
                  <a14:useLocalDpi xmlns:a14="http://schemas.microsoft.com/office/drawing/2010/main" val="0"/>
                </a:ext>
              </a:extLst>
            </a:blip>
            <a:stretch>
              <a:fillRect l="-18980" t="-17680"/>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7">
            <a:extLst>
              <a:ext uri="{FF2B5EF4-FFF2-40B4-BE49-F238E27FC236}">
                <a16:creationId xmlns:a16="http://schemas.microsoft.com/office/drawing/2014/main" xmlns="" id="{64FECD9D-67A0-40A6-A60B-A5B968BDBB63}"/>
              </a:ext>
            </a:extLst>
          </p:cNvPr>
          <p:cNvSpPr/>
          <p:nvPr/>
        </p:nvSpPr>
        <p:spPr>
          <a:xfrm>
            <a:off x="0" y="653"/>
            <a:ext cx="12192000" cy="6858000"/>
          </a:xfrm>
          <a:prstGeom prst="roundRect">
            <a:avLst>
              <a:gd name="adj" fmla="val 0"/>
            </a:avLst>
          </a:prstGeom>
          <a:gradFill flip="none" rotWithShape="1">
            <a:gsLst>
              <a:gs pos="0">
                <a:srgbClr val="25C8D8">
                  <a:alpha val="81000"/>
                </a:srgbClr>
              </a:gs>
              <a:gs pos="100000">
                <a:srgbClr val="085169">
                  <a:alpha val="9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164" y="0"/>
            <a:ext cx="5629836"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rrondir un rectangle avec un coin diagonal 5"/>
          <p:cNvSpPr/>
          <p:nvPr/>
        </p:nvSpPr>
        <p:spPr>
          <a:xfrm>
            <a:off x="242047" y="2393576"/>
            <a:ext cx="5997388" cy="263562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algn="r" rtl="1"/>
            <a:r>
              <a:rPr lang="ar-DZ" sz="2000" dirty="0"/>
              <a:t>في محل حلاقة يتهيأ فراي تايلور، أحد مؤسسي </a:t>
            </a:r>
            <a:r>
              <a:rPr lang="ar-DZ" sz="2000" dirty="0" smtClean="0"/>
              <a:t>مجموعة</a:t>
            </a:r>
          </a:p>
          <a:p>
            <a:pPr algn="r" rtl="1"/>
            <a:r>
              <a:rPr lang="ar-DZ" sz="2000" dirty="0" smtClean="0"/>
              <a:t> </a:t>
            </a:r>
            <a:r>
              <a:rPr lang="ar-DZ" sz="2000" dirty="0"/>
              <a:t>«غرين صالون الصالون الأخضر)»، لشرح كيفية استخدام الشعر في تصنيع مرشحات مزيلة للتلوث.</a:t>
            </a:r>
          </a:p>
          <a:p>
            <a:pPr algn="r" rtl="1"/>
            <a:r>
              <a:rPr lang="ar-DZ" sz="2000" dirty="0"/>
              <a:t>يسكب تايلور الماء في خزان ويضيف إليه كمية من زيت المحركات، ثم يفتح شبكة قطنية ويحشوها بالشعر. بمجرد اكتمال اللفافة، يضعها على سطح الماء الملوث، وما هي إلا ثوان حتى يعود الماء نظيفاً. ويشرح الرجل أن «الشعر يمتص الزيت ويختزنه بصورة طبيعية».</a:t>
            </a:r>
            <a:endParaRPr lang="fr-FR" sz="2000" dirty="0"/>
          </a:p>
        </p:txBody>
      </p:sp>
    </p:spTree>
    <p:extLst>
      <p:ext uri="{BB962C8B-B14F-4D97-AF65-F5344CB8AC3E}">
        <p14:creationId xmlns:p14="http://schemas.microsoft.com/office/powerpoint/2010/main" val="302911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6">
            <a:extLst>
              <a:ext uri="{FF2B5EF4-FFF2-40B4-BE49-F238E27FC236}">
                <a16:creationId xmlns:a16="http://schemas.microsoft.com/office/drawing/2014/main" xmlns="" id="{CB3B9F70-BCFD-4C52-A62E-A9985CCE1D97}"/>
              </a:ext>
            </a:extLst>
          </p:cNvPr>
          <p:cNvSpPr/>
          <p:nvPr/>
        </p:nvSpPr>
        <p:spPr>
          <a:xfrm>
            <a:off x="1" y="0"/>
            <a:ext cx="12192000" cy="6858653"/>
          </a:xfrm>
          <a:prstGeom prst="roundRect">
            <a:avLst>
              <a:gd name="adj" fmla="val 0"/>
            </a:avLst>
          </a:prstGeom>
          <a:blipFill>
            <a:blip r:embed="rId2">
              <a:extLst>
                <a:ext uri="{28A0092B-C50C-407E-A947-70E740481C1C}">
                  <a14:useLocalDpi xmlns:a14="http://schemas.microsoft.com/office/drawing/2010/main" val="0"/>
                </a:ext>
              </a:extLst>
            </a:blip>
            <a:stretch>
              <a:fillRect l="-18980" t="-17680"/>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37">
            <a:extLst>
              <a:ext uri="{FF2B5EF4-FFF2-40B4-BE49-F238E27FC236}">
                <a16:creationId xmlns:a16="http://schemas.microsoft.com/office/drawing/2014/main" xmlns="" id="{64FECD9D-67A0-40A6-A60B-A5B968BDBB63}"/>
              </a:ext>
            </a:extLst>
          </p:cNvPr>
          <p:cNvSpPr/>
          <p:nvPr/>
        </p:nvSpPr>
        <p:spPr>
          <a:xfrm>
            <a:off x="1" y="-2951"/>
            <a:ext cx="12192000" cy="6858000"/>
          </a:xfrm>
          <a:prstGeom prst="roundRect">
            <a:avLst>
              <a:gd name="adj" fmla="val 0"/>
            </a:avLst>
          </a:prstGeom>
          <a:gradFill flip="none" rotWithShape="1">
            <a:gsLst>
              <a:gs pos="0">
                <a:srgbClr val="25C8D8">
                  <a:alpha val="81000"/>
                </a:srgbClr>
              </a:gs>
              <a:gs pos="100000">
                <a:srgbClr val="085169">
                  <a:alpha val="9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ndir un rectangle avec un coin diagonal 3"/>
          <p:cNvSpPr/>
          <p:nvPr/>
        </p:nvSpPr>
        <p:spPr>
          <a:xfrm>
            <a:off x="524435" y="2191871"/>
            <a:ext cx="5069541" cy="2770094"/>
          </a:xfrm>
          <a:prstGeom prst="round2DiagRect">
            <a:avLst/>
          </a:prstGeom>
        </p:spPr>
        <p:style>
          <a:lnRef idx="2">
            <a:schemeClr val="accent5"/>
          </a:lnRef>
          <a:fillRef idx="1">
            <a:schemeClr val="lt1"/>
          </a:fillRef>
          <a:effectRef idx="0">
            <a:schemeClr val="accent5"/>
          </a:effectRef>
          <a:fontRef idx="minor">
            <a:schemeClr val="dk1"/>
          </a:fontRef>
        </p:style>
        <p:txBody>
          <a:bodyPr rtlCol="0" anchor="t"/>
          <a:lstStyle/>
          <a:p>
            <a:pPr algn="r" rtl="1"/>
            <a:r>
              <a:rPr lang="ar-DZ" sz="2000" dirty="0"/>
              <a:t>وتتمثل النفايات </a:t>
            </a:r>
            <a:r>
              <a:rPr lang="ar-DZ" sz="2000" dirty="0" smtClean="0"/>
              <a:t>الكيميائية كالصباغ</a:t>
            </a:r>
          </a:p>
          <a:p>
            <a:pPr algn="r" rtl="1"/>
            <a:r>
              <a:rPr lang="ar-DZ" sz="2000" dirty="0"/>
              <a:t>ومستحضرات التبييض والتنعيم، مشكلة كبيرة أخرى يصبون راهناً كميات هائلة من بيروكسيد الهيدروجين  ومنتجات أخرى في أحواض التصريف لديهم». </a:t>
            </a:r>
            <a:endParaRPr lang="ar-DZ" sz="2000" dirty="0" smtClean="0"/>
          </a:p>
          <a:p>
            <a:pPr algn="r" rtl="1"/>
            <a:r>
              <a:rPr lang="ar-DZ" sz="2000" dirty="0" smtClean="0"/>
              <a:t>إلا </a:t>
            </a:r>
            <a:r>
              <a:rPr lang="ar-DZ" sz="2000" dirty="0"/>
              <a:t>إن المجموعة تحضّ هؤلاء على تجميع هذه المنتجات لإرسالها إلى محطة لإنتاج الطاقة.</a:t>
            </a:r>
            <a:endParaRPr lang="fr-FR" sz="20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847" y="0"/>
            <a:ext cx="5549154" cy="6841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540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6">
            <a:extLst>
              <a:ext uri="{FF2B5EF4-FFF2-40B4-BE49-F238E27FC236}">
                <a16:creationId xmlns:a16="http://schemas.microsoft.com/office/drawing/2014/main" xmlns="" id="{CB3B9F70-BCFD-4C52-A62E-A9985CCE1D97}"/>
              </a:ext>
            </a:extLst>
          </p:cNvPr>
          <p:cNvSpPr/>
          <p:nvPr/>
        </p:nvSpPr>
        <p:spPr>
          <a:xfrm>
            <a:off x="1" y="0"/>
            <a:ext cx="12192000" cy="6858653"/>
          </a:xfrm>
          <a:prstGeom prst="roundRect">
            <a:avLst>
              <a:gd name="adj" fmla="val 0"/>
            </a:avLst>
          </a:prstGeom>
          <a:blipFill>
            <a:blip r:embed="rId2">
              <a:extLst>
                <a:ext uri="{28A0092B-C50C-407E-A947-70E740481C1C}">
                  <a14:useLocalDpi xmlns:a14="http://schemas.microsoft.com/office/drawing/2010/main" val="0"/>
                </a:ext>
              </a:extLst>
            </a:blip>
            <a:stretch>
              <a:fillRect l="-18980" t="-17680"/>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37">
            <a:extLst>
              <a:ext uri="{FF2B5EF4-FFF2-40B4-BE49-F238E27FC236}">
                <a16:creationId xmlns:a16="http://schemas.microsoft.com/office/drawing/2014/main" xmlns="" id="{64FECD9D-67A0-40A6-A60B-A5B968BDBB63}"/>
              </a:ext>
            </a:extLst>
          </p:cNvPr>
          <p:cNvSpPr/>
          <p:nvPr/>
        </p:nvSpPr>
        <p:spPr>
          <a:xfrm>
            <a:off x="1" y="5156"/>
            <a:ext cx="12192000" cy="6858000"/>
          </a:xfrm>
          <a:prstGeom prst="roundRect">
            <a:avLst>
              <a:gd name="adj" fmla="val 0"/>
            </a:avLst>
          </a:prstGeom>
          <a:gradFill flip="none" rotWithShape="1">
            <a:gsLst>
              <a:gs pos="0">
                <a:srgbClr val="25C8D8">
                  <a:alpha val="81000"/>
                </a:srgbClr>
              </a:gs>
              <a:gs pos="100000">
                <a:srgbClr val="085169">
                  <a:alpha val="9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ndir un rectangle avec un coin diagonal 3"/>
          <p:cNvSpPr/>
          <p:nvPr/>
        </p:nvSpPr>
        <p:spPr>
          <a:xfrm>
            <a:off x="524435" y="2191871"/>
            <a:ext cx="5069541" cy="2770094"/>
          </a:xfrm>
          <a:prstGeom prst="round2DiagRect">
            <a:avLst/>
          </a:prstGeom>
        </p:spPr>
        <p:style>
          <a:lnRef idx="2">
            <a:schemeClr val="accent5"/>
          </a:lnRef>
          <a:fillRef idx="1">
            <a:schemeClr val="lt1"/>
          </a:fillRef>
          <a:effectRef idx="0">
            <a:schemeClr val="accent5"/>
          </a:effectRef>
          <a:fontRef idx="minor">
            <a:schemeClr val="dk1"/>
          </a:fontRef>
        </p:style>
        <p:txBody>
          <a:bodyPr rtlCol="0" anchor="t"/>
          <a:lstStyle/>
          <a:p>
            <a:pPr algn="r" rtl="1"/>
            <a:r>
              <a:rPr lang="ar-DZ" sz="2000" dirty="0"/>
              <a:t>وتتمثل النفايات </a:t>
            </a:r>
            <a:r>
              <a:rPr lang="ar-DZ" sz="2000" dirty="0" smtClean="0"/>
              <a:t>الكيميائية كالصباغ</a:t>
            </a:r>
          </a:p>
          <a:p>
            <a:pPr algn="r" rtl="1"/>
            <a:r>
              <a:rPr lang="ar-DZ" sz="2000" dirty="0"/>
              <a:t>ومستحضرات التبييض والتنعيم، مشكلة كبيرة أخرى يصبون راهناً كميات هائلة من بيروكسيد الهيدروجين  ومنتجات أخرى في أحواض التصريف لديهم». </a:t>
            </a:r>
            <a:endParaRPr lang="ar-DZ" sz="2000" dirty="0" smtClean="0"/>
          </a:p>
          <a:p>
            <a:pPr algn="r" rtl="1"/>
            <a:r>
              <a:rPr lang="ar-DZ" sz="2000" dirty="0" smtClean="0"/>
              <a:t>إلا </a:t>
            </a:r>
            <a:r>
              <a:rPr lang="ar-DZ" sz="2000" dirty="0"/>
              <a:t>إن المجموعة تحضّ هؤلاء على تجميع هذه المنتجات لإرسالها إلى محطة لإنتاج الطاقة.</a:t>
            </a:r>
            <a:endParaRPr lang="fr-FR" sz="20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2463" y="210407"/>
            <a:ext cx="5698695" cy="64142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2302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同心圆 24"/>
          <p:cNvSpPr>
            <a:spLocks noChangeAspect="1"/>
          </p:cNvSpPr>
          <p:nvPr/>
        </p:nvSpPr>
        <p:spPr>
          <a:xfrm>
            <a:off x="7896496" y="2310743"/>
            <a:ext cx="2647194" cy="2647194"/>
          </a:xfrm>
          <a:prstGeom prst="donut">
            <a:avLst>
              <a:gd name="adj" fmla="val 5832"/>
            </a:avLst>
          </a:prstGeom>
          <a:solidFill>
            <a:sysClr val="window" lastClr="FFFFFF">
              <a:alpha val="4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43" name="文本框 42"/>
          <p:cNvSpPr txBox="1"/>
          <p:nvPr/>
        </p:nvSpPr>
        <p:spPr>
          <a:xfrm>
            <a:off x="1851588" y="4397257"/>
            <a:ext cx="620683" cy="523220"/>
          </a:xfrm>
          <a:prstGeom prst="rect">
            <a:avLst/>
          </a:prstGeom>
          <a:noFill/>
        </p:spPr>
        <p:txBody>
          <a:bodyPr wrap="none" rtlCol="0">
            <a:spAutoFit/>
          </a:bodyPr>
          <a:lstStyle/>
          <a:p>
            <a:pPr algn="ctr"/>
            <a:r>
              <a:rPr lang="en-US" altLang="zh-CN" sz="2800" dirty="0" smtClean="0">
                <a:solidFill>
                  <a:schemeClr val="bg1"/>
                </a:solidFill>
                <a:cs typeface="+mn-ea"/>
                <a:sym typeface="+mn-lt"/>
              </a:rPr>
              <a:t>6</a:t>
            </a:r>
            <a:r>
              <a:rPr lang="en-US" altLang="zh-CN" sz="2800" dirty="0">
                <a:solidFill>
                  <a:schemeClr val="bg1"/>
                </a:solidFill>
                <a:cs typeface="+mn-ea"/>
                <a:sym typeface="+mn-lt"/>
              </a:rPr>
              <a:t>%</a:t>
            </a:r>
            <a:endParaRPr lang="zh-CN" altLang="en-US" dirty="0">
              <a:solidFill>
                <a:schemeClr val="bg1"/>
              </a:solidFill>
              <a:cs typeface="+mn-ea"/>
              <a:sym typeface="+mn-lt"/>
            </a:endParaRPr>
          </a:p>
        </p:txBody>
      </p:sp>
      <p:sp>
        <p:nvSpPr>
          <p:cNvPr id="15" name="矩形 14"/>
          <p:cNvSpPr/>
          <p:nvPr/>
        </p:nvSpPr>
        <p:spPr>
          <a:xfrm>
            <a:off x="1666993" y="692150"/>
            <a:ext cx="5240244" cy="587340"/>
          </a:xfrm>
          <a:prstGeom prst="rect">
            <a:avLst/>
          </a:prstGeom>
          <a:effectLst/>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lumMod val="65000"/>
                  <a:lumOff val="35000"/>
                </a:prstClr>
              </a:solidFill>
              <a:effectLst/>
              <a:uLnTx/>
              <a:uFillTx/>
              <a:cs typeface="+mn-ea"/>
              <a:sym typeface="+mn-lt"/>
            </a:endParaRPr>
          </a:p>
        </p:txBody>
      </p:sp>
      <p:sp>
        <p:nvSpPr>
          <p:cNvPr id="16" name="圆角矩形 15"/>
          <p:cNvSpPr/>
          <p:nvPr/>
        </p:nvSpPr>
        <p:spPr>
          <a:xfrm rot="2700000">
            <a:off x="708419" y="515530"/>
            <a:ext cx="590584" cy="590584"/>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a:cs typeface="+mn-ea"/>
              <a:sym typeface="+mn-lt"/>
            </a:endParaRPr>
          </a:p>
        </p:txBody>
      </p:sp>
      <p:sp>
        <p:nvSpPr>
          <p:cNvPr id="17" name="圆角矩形 16"/>
          <p:cNvSpPr/>
          <p:nvPr/>
        </p:nvSpPr>
        <p:spPr>
          <a:xfrm rot="2700000">
            <a:off x="579421" y="543240"/>
            <a:ext cx="590584" cy="590584"/>
          </a:xfrm>
          <a:prstGeom prst="roundRect">
            <a:avLst/>
          </a:prstGeom>
          <a:solidFill>
            <a:schemeClr val="bg1"/>
          </a:solidFill>
          <a:ln>
            <a:noFill/>
          </a:ln>
          <a:effectLst>
            <a:outerShdw blurRad="1905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Rectangle: Rounded Corners 2">
            <a:extLst>
              <a:ext uri="{FF2B5EF4-FFF2-40B4-BE49-F238E27FC236}">
                <a16:creationId xmlns:a16="http://schemas.microsoft.com/office/drawing/2014/main" xmlns="" id="{D0570952-C7EE-4B2D-BB33-3D3DA6553937}"/>
              </a:ext>
            </a:extLst>
          </p:cNvPr>
          <p:cNvSpPr/>
          <p:nvPr/>
        </p:nvSpPr>
        <p:spPr>
          <a:xfrm>
            <a:off x="1437942" y="350676"/>
            <a:ext cx="10525007" cy="859539"/>
          </a:xfrm>
          <a:prstGeom prst="roundRect">
            <a:avLst>
              <a:gd name="adj" fmla="val 23506"/>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rtl="1"/>
            <a:r>
              <a:rPr lang="ar-DZ" sz="2000" b="1" dirty="0" smtClean="0"/>
              <a:t>مؤتمر الامم المتحدة المعني بالبيئة والتنمية المستدامة , ريو دي جانيرو البرازيل 3-14يونيو 1992</a:t>
            </a:r>
            <a:endParaRPr lang="en-US" sz="2000" b="1" dirty="0"/>
          </a:p>
        </p:txBody>
      </p:sp>
      <p:pic>
        <p:nvPicPr>
          <p:cNvPr id="4100" name="Picture 4" descr="صورة جماعية لزعماء العالم مجتمعين في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091" y="1408543"/>
            <a:ext cx="14076218" cy="54494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الاحتباس الحراري.. وَيلٌ للبشرية إن لم تَستفق"/>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62" y="38168"/>
            <a:ext cx="2482713" cy="18184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8674991"/>
      </p:ext>
    </p:extLst>
  </p:cSld>
  <p:clrMapOvr>
    <a:masterClrMapping/>
  </p:clrMapOvr>
  <mc:AlternateContent xmlns:mc="http://schemas.openxmlformats.org/markup-compatibility/2006" xmlns:p14="http://schemas.microsoft.com/office/powerpoint/2010/main">
    <mc:Choice Requires="p14">
      <p:transition spd="slow" p14:dur="1500">
        <p14:prism dir="u"/>
      </p:transition>
    </mc:Choice>
    <mc:Fallback xmlns="" xmlns:c="http://schemas.openxmlformats.org/drawingml/2006/chart">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0-#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45" presetClass="entr" presetSubtype="0" fill="hold" grpId="0" nodeType="withEffect" nodePh="1">
                                  <p:stCondLst>
                                    <p:cond delay="250"/>
                                  </p:stCondLst>
                                  <p:endCondLst>
                                    <p:cond evt="begin" delay="0">
                                      <p:tn val="13"/>
                                    </p:cond>
                                  </p:endCondLst>
                                  <p:iterate type="lt">
                                    <p:tmPct val="20000"/>
                                  </p:iterate>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anim calcmode="lin" valueType="num">
                                      <p:cBhvr>
                                        <p:cTn id="16" dur="500" fill="hold"/>
                                        <p:tgtEl>
                                          <p:spTgt spid="15"/>
                                        </p:tgtEl>
                                        <p:attrNameLst>
                                          <p:attrName>ppt_w</p:attrName>
                                        </p:attrNameLst>
                                      </p:cBhvr>
                                      <p:tavLst>
                                        <p:tav tm="0" fmla="#ppt_w*sin(2.5*pi*$)">
                                          <p:val>
                                            <p:fltVal val="0"/>
                                          </p:val>
                                        </p:tav>
                                        <p:tav tm="100000">
                                          <p:val>
                                            <p:fltVal val="1"/>
                                          </p:val>
                                        </p:tav>
                                      </p:tavLst>
                                    </p:anim>
                                    <p:anim calcmode="lin" valueType="num">
                                      <p:cBhvr>
                                        <p:cTn id="17"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صورة جماعية لزعماء العالم مجتمعين في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091" y="-326592"/>
            <a:ext cx="13757563" cy="718459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Rounded Corners 37">
            <a:extLst>
              <a:ext uri="{FF2B5EF4-FFF2-40B4-BE49-F238E27FC236}">
                <a16:creationId xmlns:a16="http://schemas.microsoft.com/office/drawing/2014/main" xmlns="" id="{64FECD9D-67A0-40A6-A60B-A5B968BDBB63}"/>
              </a:ext>
            </a:extLst>
          </p:cNvPr>
          <p:cNvSpPr/>
          <p:nvPr/>
        </p:nvSpPr>
        <p:spPr>
          <a:xfrm>
            <a:off x="-1039092" y="-424685"/>
            <a:ext cx="13757563" cy="7397860"/>
          </a:xfrm>
          <a:prstGeom prst="roundRect">
            <a:avLst>
              <a:gd name="adj" fmla="val 0"/>
            </a:avLst>
          </a:prstGeom>
          <a:gradFill flip="none" rotWithShape="1">
            <a:gsLst>
              <a:gs pos="0">
                <a:srgbClr val="25C8D8">
                  <a:alpha val="81000"/>
                </a:srgbClr>
              </a:gs>
              <a:gs pos="100000">
                <a:srgbClr val="085169">
                  <a:alpha val="9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arallelogram 35">
            <a:extLst>
              <a:ext uri="{FF2B5EF4-FFF2-40B4-BE49-F238E27FC236}">
                <a16:creationId xmlns:a16="http://schemas.microsoft.com/office/drawing/2014/main" xmlns="" id="{EC9FF69C-85E5-4614-B637-D160BF23C33E}"/>
              </a:ext>
            </a:extLst>
          </p:cNvPr>
          <p:cNvSpPr/>
          <p:nvPr/>
        </p:nvSpPr>
        <p:spPr>
          <a:xfrm>
            <a:off x="622809" y="1397449"/>
            <a:ext cx="10902002" cy="1896035"/>
          </a:xfrm>
          <a:prstGeom prst="parallelogram">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r" rtl="1">
              <a:buFont typeface="Arial" pitchFamily="34" charset="0"/>
              <a:buChar char="•"/>
            </a:pPr>
            <a:r>
              <a:rPr lang="ar-DZ" sz="2000" dirty="0">
                <a:solidFill>
                  <a:schemeClr val="tx1"/>
                </a:solidFill>
              </a:rPr>
              <a:t>انعقد مؤتمر الأمم المتحدة المعني بالبيئة والتنمية (</a:t>
            </a:r>
            <a:r>
              <a:rPr lang="fr-FR" sz="2000" dirty="0">
                <a:solidFill>
                  <a:schemeClr val="tx1"/>
                </a:solidFill>
              </a:rPr>
              <a:t>UNCED) ، </a:t>
            </a:r>
            <a:r>
              <a:rPr lang="ar-DZ" sz="2000" dirty="0">
                <a:solidFill>
                  <a:schemeClr val="tx1"/>
                </a:solidFill>
              </a:rPr>
              <a:t>والمعروف </a:t>
            </a:r>
            <a:r>
              <a:rPr lang="ar-DZ" sz="2000" dirty="0" smtClean="0">
                <a:solidFill>
                  <a:schemeClr val="tx1"/>
                </a:solidFill>
              </a:rPr>
              <a:t>كذلك </a:t>
            </a:r>
            <a:r>
              <a:rPr lang="ar-DZ" sz="2000" dirty="0">
                <a:solidFill>
                  <a:schemeClr val="tx1"/>
                </a:solidFill>
              </a:rPr>
              <a:t>باسم </a:t>
            </a:r>
            <a:r>
              <a:rPr lang="ar-DZ" sz="2000" b="1" dirty="0">
                <a:solidFill>
                  <a:schemeClr val="tx1"/>
                </a:solidFill>
              </a:rPr>
              <a:t>"قمة الأرض"، </a:t>
            </a:r>
            <a:r>
              <a:rPr lang="ar-DZ" sz="2000" dirty="0">
                <a:solidFill>
                  <a:schemeClr val="tx1"/>
                </a:solidFill>
              </a:rPr>
              <a:t>في ريو دي جانيرو، البرازيل، في </a:t>
            </a:r>
            <a:r>
              <a:rPr lang="ar-DZ" sz="2000" dirty="0" smtClean="0">
                <a:solidFill>
                  <a:schemeClr val="tx1"/>
                </a:solidFill>
              </a:rPr>
              <a:t>الفترة الممتدة </a:t>
            </a:r>
            <a:r>
              <a:rPr lang="ar-DZ" sz="2000" dirty="0">
                <a:solidFill>
                  <a:schemeClr val="tx1"/>
                </a:solidFill>
              </a:rPr>
              <a:t>من 3 إلى 14 </a:t>
            </a:r>
            <a:r>
              <a:rPr lang="ar-DZ" sz="2000" dirty="0" smtClean="0">
                <a:solidFill>
                  <a:schemeClr val="tx1"/>
                </a:solidFill>
              </a:rPr>
              <a:t>يونيو(جوان) 1992</a:t>
            </a:r>
          </a:p>
          <a:p>
            <a:pPr marL="285750" indent="-285750" algn="r" rtl="1">
              <a:buFont typeface="Arial" pitchFamily="34" charset="0"/>
              <a:buChar char="•"/>
            </a:pPr>
            <a:r>
              <a:rPr lang="ar-DZ" sz="2000" dirty="0">
                <a:solidFill>
                  <a:schemeClr val="tx1"/>
                </a:solidFill>
              </a:rPr>
              <a:t>جمع المؤتمر القادة السياسيين والدبلوماسيين والعلماء وممثلي وسائل الإعلام والمنظمات غير الحكومية من 179 دولة </a:t>
            </a:r>
            <a:r>
              <a:rPr lang="ar-DZ" dirty="0" smtClean="0"/>
              <a:t>.</a:t>
            </a:r>
          </a:p>
          <a:p>
            <a:pPr marL="285750" indent="-285750" algn="r" rtl="1">
              <a:buFont typeface="Arial" pitchFamily="34" charset="0"/>
              <a:buChar char="•"/>
            </a:pPr>
            <a:r>
              <a:rPr lang="ar-DZ" sz="2000" dirty="0" smtClean="0">
                <a:solidFill>
                  <a:schemeClr val="tx1"/>
                </a:solidFill>
              </a:rPr>
              <a:t>من </a:t>
            </a:r>
            <a:r>
              <a:rPr lang="ar-DZ" sz="2000" dirty="0">
                <a:solidFill>
                  <a:schemeClr val="tx1"/>
                </a:solidFill>
              </a:rPr>
              <a:t>أجل بذل جهد هائل للتركيز على تأثير أنشطة البشر الاجتماعية والاقتصادية على البيئة</a:t>
            </a:r>
            <a:endParaRPr lang="ar-DZ" sz="2000" dirty="0" smtClean="0">
              <a:solidFill>
                <a:schemeClr val="tx1"/>
              </a:solidFill>
            </a:endParaRPr>
          </a:p>
          <a:p>
            <a:pPr algn="r" rtl="1"/>
            <a:endParaRPr lang="en-US" dirty="0"/>
          </a:p>
        </p:txBody>
      </p:sp>
      <p:sp>
        <p:nvSpPr>
          <p:cNvPr id="41" name="Freeform: Shape 47">
            <a:extLst>
              <a:ext uri="{FF2B5EF4-FFF2-40B4-BE49-F238E27FC236}">
                <a16:creationId xmlns:a16="http://schemas.microsoft.com/office/drawing/2014/main" xmlns="" id="{1C6DAC99-2CFF-41EB-9A18-454679524644}"/>
              </a:ext>
            </a:extLst>
          </p:cNvPr>
          <p:cNvSpPr/>
          <p:nvPr/>
        </p:nvSpPr>
        <p:spPr>
          <a:xfrm rot="5400000">
            <a:off x="11597640" y="2345467"/>
            <a:ext cx="594360" cy="594360"/>
          </a:xfrm>
          <a:custGeom>
            <a:avLst/>
            <a:gdLst>
              <a:gd name="connsiteX0" fmla="*/ 323374 w 822960"/>
              <a:gd name="connsiteY0" fmla="*/ 219075 h 822960"/>
              <a:gd name="connsiteX1" fmla="*/ 323374 w 822960"/>
              <a:gd name="connsiteY1" fmla="*/ 423863 h 822960"/>
              <a:gd name="connsiteX2" fmla="*/ 235268 w 822960"/>
              <a:gd name="connsiteY2" fmla="*/ 423863 h 822960"/>
              <a:gd name="connsiteX3" fmla="*/ 411481 w 822960"/>
              <a:gd name="connsiteY3" fmla="*/ 600075 h 822960"/>
              <a:gd name="connsiteX4" fmla="*/ 587693 w 822960"/>
              <a:gd name="connsiteY4" fmla="*/ 423863 h 822960"/>
              <a:gd name="connsiteX5" fmla="*/ 499587 w 822960"/>
              <a:gd name="connsiteY5" fmla="*/ 423863 h 822960"/>
              <a:gd name="connsiteX6" fmla="*/ 499587 w 822960"/>
              <a:gd name="connsiteY6" fmla="*/ 219075 h 822960"/>
              <a:gd name="connsiteX7" fmla="*/ 411480 w 822960"/>
              <a:gd name="connsiteY7" fmla="*/ 0 h 822960"/>
              <a:gd name="connsiteX8" fmla="*/ 822960 w 822960"/>
              <a:gd name="connsiteY8" fmla="*/ 411480 h 822960"/>
              <a:gd name="connsiteX9" fmla="*/ 411480 w 822960"/>
              <a:gd name="connsiteY9" fmla="*/ 822960 h 822960"/>
              <a:gd name="connsiteX10" fmla="*/ 0 w 822960"/>
              <a:gd name="connsiteY10" fmla="*/ 411480 h 822960"/>
              <a:gd name="connsiteX11" fmla="*/ 411480 w 822960"/>
              <a:gd name="connsiteY11"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960" h="822960">
                <a:moveTo>
                  <a:pt x="323374" y="219075"/>
                </a:moveTo>
                <a:lnTo>
                  <a:pt x="323374" y="423863"/>
                </a:lnTo>
                <a:lnTo>
                  <a:pt x="235268" y="423863"/>
                </a:lnTo>
                <a:lnTo>
                  <a:pt x="411481" y="600075"/>
                </a:lnTo>
                <a:lnTo>
                  <a:pt x="587693" y="423863"/>
                </a:lnTo>
                <a:lnTo>
                  <a:pt x="499587" y="423863"/>
                </a:lnTo>
                <a:lnTo>
                  <a:pt x="499587" y="219075"/>
                </a:lnTo>
                <a:close/>
                <a:moveTo>
                  <a:pt x="411480" y="0"/>
                </a:moveTo>
                <a:cubicBezTo>
                  <a:pt x="638734" y="0"/>
                  <a:pt x="822960" y="184226"/>
                  <a:pt x="822960" y="411480"/>
                </a:cubicBezTo>
                <a:cubicBezTo>
                  <a:pt x="822960" y="638734"/>
                  <a:pt x="638734" y="822960"/>
                  <a:pt x="411480" y="822960"/>
                </a:cubicBezTo>
                <a:cubicBezTo>
                  <a:pt x="184226" y="822960"/>
                  <a:pt x="0" y="638734"/>
                  <a:pt x="0" y="411480"/>
                </a:cubicBezTo>
                <a:cubicBezTo>
                  <a:pt x="0" y="184226"/>
                  <a:pt x="184226" y="0"/>
                  <a:pt x="4114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Rectangle: Rounded Corners 45">
            <a:extLst>
              <a:ext uri="{FF2B5EF4-FFF2-40B4-BE49-F238E27FC236}">
                <a16:creationId xmlns:a16="http://schemas.microsoft.com/office/drawing/2014/main" xmlns="" id="{B667D169-0E4E-434A-8068-F4500D98D095}"/>
              </a:ext>
            </a:extLst>
          </p:cNvPr>
          <p:cNvSpPr/>
          <p:nvPr/>
        </p:nvSpPr>
        <p:spPr>
          <a:xfrm>
            <a:off x="6073810" y="160529"/>
            <a:ext cx="4878395" cy="753875"/>
          </a:xfrm>
          <a:prstGeom prst="roundRect">
            <a:avLst>
              <a:gd name="adj" fmla="val 23506"/>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400" dirty="0" smtClean="0">
                <a:solidFill>
                  <a:schemeClr val="tx1"/>
                </a:solidFill>
              </a:rPr>
              <a:t>مخطط جديد للعمل الدولي بشأن البيئة</a:t>
            </a:r>
            <a:endParaRPr lang="en-US" sz="2400" dirty="0">
              <a:solidFill>
                <a:schemeClr val="tx1"/>
              </a:solidFill>
            </a:endParaRPr>
          </a:p>
        </p:txBody>
      </p:sp>
      <p:sp>
        <p:nvSpPr>
          <p:cNvPr id="43" name="Parallelogram 35">
            <a:extLst>
              <a:ext uri="{FF2B5EF4-FFF2-40B4-BE49-F238E27FC236}">
                <a16:creationId xmlns:a16="http://schemas.microsoft.com/office/drawing/2014/main" xmlns="" id="{EC9FF69C-85E5-4614-B637-D160BF23C33E}"/>
              </a:ext>
            </a:extLst>
          </p:cNvPr>
          <p:cNvSpPr/>
          <p:nvPr/>
        </p:nvSpPr>
        <p:spPr>
          <a:xfrm>
            <a:off x="0" y="4200862"/>
            <a:ext cx="11043621" cy="2057400"/>
          </a:xfrm>
          <a:prstGeom prst="parallelogram">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r" rtl="1">
              <a:buFont typeface="Arial" pitchFamily="34" charset="0"/>
              <a:buChar char="•"/>
            </a:pPr>
            <a:r>
              <a:rPr lang="ar-DZ" sz="2000" dirty="0" smtClean="0">
                <a:solidFill>
                  <a:schemeClr val="tx1"/>
                </a:solidFill>
              </a:rPr>
              <a:t>حيث أبرز </a:t>
            </a:r>
            <a:r>
              <a:rPr lang="ar-DZ" sz="2000" dirty="0">
                <a:solidFill>
                  <a:schemeClr val="tx1"/>
                </a:solidFill>
              </a:rPr>
              <a:t>مؤتمر ريو دي جانيرو كيف أن العوامل الاجتماعية والاقتصادية والبيئية المختلفة مترابطة ببعضها البعض وتنشأ معًا، وكيف أن النجاح في أحد القطاعات يتطلب العمل في القطاعات الأخرى لضمان الاستمرارية مع مرور الوقت</a:t>
            </a:r>
            <a:r>
              <a:rPr lang="ar-DZ" sz="2000" dirty="0" smtClean="0">
                <a:solidFill>
                  <a:schemeClr val="tx1"/>
                </a:solidFill>
              </a:rPr>
              <a:t>.</a:t>
            </a:r>
          </a:p>
        </p:txBody>
      </p:sp>
      <p:sp>
        <p:nvSpPr>
          <p:cNvPr id="47" name="Freeform: Shape 47">
            <a:extLst>
              <a:ext uri="{FF2B5EF4-FFF2-40B4-BE49-F238E27FC236}">
                <a16:creationId xmlns:a16="http://schemas.microsoft.com/office/drawing/2014/main" xmlns="" id="{1C6DAC99-2CFF-41EB-9A18-454679524644}"/>
              </a:ext>
            </a:extLst>
          </p:cNvPr>
          <p:cNvSpPr/>
          <p:nvPr/>
        </p:nvSpPr>
        <p:spPr>
          <a:xfrm rot="5400000">
            <a:off x="11553816" y="4697058"/>
            <a:ext cx="594360" cy="594360"/>
          </a:xfrm>
          <a:custGeom>
            <a:avLst/>
            <a:gdLst>
              <a:gd name="connsiteX0" fmla="*/ 323374 w 822960"/>
              <a:gd name="connsiteY0" fmla="*/ 219075 h 822960"/>
              <a:gd name="connsiteX1" fmla="*/ 323374 w 822960"/>
              <a:gd name="connsiteY1" fmla="*/ 423863 h 822960"/>
              <a:gd name="connsiteX2" fmla="*/ 235268 w 822960"/>
              <a:gd name="connsiteY2" fmla="*/ 423863 h 822960"/>
              <a:gd name="connsiteX3" fmla="*/ 411481 w 822960"/>
              <a:gd name="connsiteY3" fmla="*/ 600075 h 822960"/>
              <a:gd name="connsiteX4" fmla="*/ 587693 w 822960"/>
              <a:gd name="connsiteY4" fmla="*/ 423863 h 822960"/>
              <a:gd name="connsiteX5" fmla="*/ 499587 w 822960"/>
              <a:gd name="connsiteY5" fmla="*/ 423863 h 822960"/>
              <a:gd name="connsiteX6" fmla="*/ 499587 w 822960"/>
              <a:gd name="connsiteY6" fmla="*/ 219075 h 822960"/>
              <a:gd name="connsiteX7" fmla="*/ 411480 w 822960"/>
              <a:gd name="connsiteY7" fmla="*/ 0 h 822960"/>
              <a:gd name="connsiteX8" fmla="*/ 822960 w 822960"/>
              <a:gd name="connsiteY8" fmla="*/ 411480 h 822960"/>
              <a:gd name="connsiteX9" fmla="*/ 411480 w 822960"/>
              <a:gd name="connsiteY9" fmla="*/ 822960 h 822960"/>
              <a:gd name="connsiteX10" fmla="*/ 0 w 822960"/>
              <a:gd name="connsiteY10" fmla="*/ 411480 h 822960"/>
              <a:gd name="connsiteX11" fmla="*/ 411480 w 822960"/>
              <a:gd name="connsiteY11"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960" h="822960">
                <a:moveTo>
                  <a:pt x="323374" y="219075"/>
                </a:moveTo>
                <a:lnTo>
                  <a:pt x="323374" y="423863"/>
                </a:lnTo>
                <a:lnTo>
                  <a:pt x="235268" y="423863"/>
                </a:lnTo>
                <a:lnTo>
                  <a:pt x="411481" y="600075"/>
                </a:lnTo>
                <a:lnTo>
                  <a:pt x="587693" y="423863"/>
                </a:lnTo>
                <a:lnTo>
                  <a:pt x="499587" y="423863"/>
                </a:lnTo>
                <a:lnTo>
                  <a:pt x="499587" y="219075"/>
                </a:lnTo>
                <a:close/>
                <a:moveTo>
                  <a:pt x="411480" y="0"/>
                </a:moveTo>
                <a:cubicBezTo>
                  <a:pt x="638734" y="0"/>
                  <a:pt x="822960" y="184226"/>
                  <a:pt x="822960" y="411480"/>
                </a:cubicBezTo>
                <a:cubicBezTo>
                  <a:pt x="822960" y="638734"/>
                  <a:pt x="638734" y="822960"/>
                  <a:pt x="411480" y="822960"/>
                </a:cubicBezTo>
                <a:cubicBezTo>
                  <a:pt x="184226" y="822960"/>
                  <a:pt x="0" y="638734"/>
                  <a:pt x="0" y="411480"/>
                </a:cubicBezTo>
                <a:cubicBezTo>
                  <a:pt x="0" y="184226"/>
                  <a:pt x="184226" y="0"/>
                  <a:pt x="4114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6662103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xmlns:a14="http://schemas.microsoft.com/office/drawing/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additive="base">
                                        <p:cTn id="14" dur="500" fill="hold"/>
                                        <p:tgtEl>
                                          <p:spTgt spid="47"/>
                                        </p:tgtEl>
                                        <p:attrNameLst>
                                          <p:attrName>ppt_x</p:attrName>
                                        </p:attrNameLst>
                                      </p:cBhvr>
                                      <p:tavLst>
                                        <p:tav tm="0">
                                          <p:val>
                                            <p:strVal val="#ppt_x"/>
                                          </p:val>
                                        </p:tav>
                                        <p:tav tm="100000">
                                          <p:val>
                                            <p:strVal val="#ppt_x"/>
                                          </p:val>
                                        </p:tav>
                                      </p:tavLst>
                                    </p:anim>
                                    <p:anim calcmode="lin" valueType="num">
                                      <p:cBhvr additive="base">
                                        <p:cTn id="15"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1000"/>
                                        <p:tgtEl>
                                          <p:spTgt spid="43"/>
                                        </p:tgtEl>
                                      </p:cBhvr>
                                    </p:animEffect>
                                    <p:anim calcmode="lin" valueType="num">
                                      <p:cBhvr>
                                        <p:cTn id="21" dur="1000" fill="hold"/>
                                        <p:tgtEl>
                                          <p:spTgt spid="43"/>
                                        </p:tgtEl>
                                        <p:attrNameLst>
                                          <p:attrName>ppt_x</p:attrName>
                                        </p:attrNameLst>
                                      </p:cBhvr>
                                      <p:tavLst>
                                        <p:tav tm="0">
                                          <p:val>
                                            <p:strVal val="#ppt_x"/>
                                          </p:val>
                                        </p:tav>
                                        <p:tav tm="100000">
                                          <p:val>
                                            <p:strVal val="#ppt_x"/>
                                          </p:val>
                                        </p:tav>
                                      </p:tavLst>
                                    </p:anim>
                                    <p:anim calcmode="lin" valueType="num">
                                      <p:cBhvr>
                                        <p:cTn id="2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8F73F4E4-F6F8-4FBC-821E-31CA0161945B"/>
  <p:tag name="ISPRING_SCORM_RATE_SLIDES" val="1"/>
  <p:tag name="ISPRINGONLINEFOLDERID" val="0"/>
  <p:tag name="ISPRINGONLINEFOLDERPATH" val="內容清單"/>
  <p:tag name="ISPRINGCLOUDFOLDERID" val="0"/>
  <p:tag name="ISPRINGCLOUDFOLDERPATH" val="函式庫"/>
  <p:tag name="ISPRING_PRESENTATION_TITLE" val="演示文稿1"/>
  <p:tag name="ISPRING_PRESENTER_PHOTO_0" val="png|iVBORw0KGgoAAAANSUhEUgAAAQwAAAAyCAYAAACpi+X6AAAABHNCSVQICAgIfAhkiAAAAAlwSFlz&#10;AABHGAAARxgBc4LeuQAAACV0RVh0U29mdHdhcmUATWFjcm9tZWRpYSBGaXJld29ya3MgTVggMjAw&#10;NId2rM8AAAAWdEVYdENyZWF0aW9uIFRpbWUAMDcvMzAvMTcbpQfcAAADMXByVld4nO2UQVbbQAyG&#10;Z6KpBFI8PQJH6CIH4DZZ9wblGrlMH+s+DsENypJFH+6vsSdAsQmvfZSNvsSOHXlG0i/JPx6+/0xf&#10;05fRucFnvMH5MB5uxgPO+/GwG/eHcb8f97hI42437hLIOGT+PZt/z+dfxTE+5x5/0biO2/Mr9rv0&#10;cs+n3Lr92wn7xbr9+oT9yu1ywv5Kgim9HuBkXw3gYbKvBvBrsq8q1O2XK/b72f55xX4329dK1O1r&#10;Gd52+8Wy/brbVyQ82lcyvDraLxftR/OKhOm/88z9/enn39X/7Qf7v/pY/w//3336YPmDIAiCIPgH&#10;8rvsSo/4raXEQgxvKv3TDGyUaFogKRNZX4CzSjNoWyvs/yv5zkWUTvhXA9VPlki0CrMk47QphViM&#10;uJQNHpPB1KTCkbKwiG5VJOEJNZbK3CJOYoOYecAIy0xVeFG1P4IS7VoUK1QUv00A30t8t2KeR1ZP&#10;Vs5UE7N5nki28FYLQkqM+FwbXCaywfqmS+6Rat6I9TB4vvJs8DWIXnAzBYbLxAXblllmaEyFkXNp&#10;K8RdIUg6GwpbKxieqp6/3yz6r7UOOOocQBmsRZAJKRTUMZM/5KVRG8oUsqEoTSxoXFACr1PrHk+b&#10;spcI19DDfRIqhTS8TVb8T+SuvwzSnGBbqGPwWRDGuWvA7tOYq+vipVXo7j1AWIhiNL00byqKZXIu&#10;sLd2QSu60kvIULcQoAfH5iXGzVAUVZWmGnnyOKrLnNGaUF1dsYokB/i3NgfkDe+z4LqztQpgrWZP&#10;owW/BPLOfIzteCVsirafZPEW5pQ/UQu4Vbv1H/pSIEdp/qbhQaDZdUPxzJsXNSSMQ9Hl9F/I0fsf&#10;y5ENJrG0Jj52D5RsvvxScYP8ffCaTXWWEX2D+GsbjIR3iLQueAs9f1LI527ZGwBDtHVts88/sfVq&#10;FU/MdZe21NUWf0d4raHQNPIGITDMbxOAH8NsI5z8XWSIgdhboKT5pXIUAwvEx7cHxS4NiZd9rpL6&#10;vFJabYCT5KeDQ8/eYtS/qUnz9P/H5X/pNgiCIAiCIAiCIAiCIAiCIAiCIAiCIAiCIAiCIAiCIAiC&#10;IAiCxm9LnZaLwrCmnAAAAEhta0JG+t7K/gAAAAQAAAAAAAAAAAAAAAAAAAAAAAAAAAAAAAAAAAAA&#10;AAAAAAAAAAAAAAAAAAAAAAAAAAAAAAAAAAAAAAAAAAAAAAAAKaQzoQAAHPxta1RTeJztXU9s49h5&#10;ZzY7O2vP/91iW7QXB0Ub9LCz/C+qhwCWZdnekW2NKO94tkEHEiXOKOOxd22PNxOFWTRoDgXazqVZ&#10;JEWaW9uc0p4K5NKeeilQoClaoEDPvfRY9JDc+n3fe6TIJ5IiZVmSXY53/SQ+PvLx933v9/1579Hb&#10;Dypng1pzrT9QvObDnf5A0xVD1dy2t19fcwey95gVj7aq7kA1LW9zq+UODNlrrtvuQLHU+5Yly7Lh&#10;Ne09vEZlAy7l0j+vUa+fDSoN+LW22joZSEtSR3KkJ1JD6kmH8KkvHXhbO9tQsww1h1CjSO9DbV/6&#10;Jpxx4DWrux24dWUVuoWFDb3rWV6lukV32t6GO0EBh9texV6nk+wa1dmbVFTqdLDygIq1HX6B9Rp9&#10;b7bopFqFvtWaVOywg3ajPyibXqXFKlvs6i2b3WSbXY8VW6vYyx3slexVd5X+wIJCxctUdzUqanBQ&#10;hUJlhYaFlwmZX41DRlqRVuHoKXx/Hz4dQNmWTqCmO0vMlHNiplwUZjc4ZhvSMeDyifQM6k6lXio2&#10;OsOml4KNHIuN40SwkVOwcSyGjabmRkfRGTxtBk+bwWMxeCwGj+XZjY/hLh3PtnnZ2AXUjDYc4B+y&#10;AXiPA7gmHYFyHQGMoFqgdOEzw2DChQlN1UhDs50BTUHT0tAUNK093dFJEJpmDIR2o8JqbFaGIX2b&#10;Q1qh8diXHA7oHQ6oDWC6oIsrUhM+vYRj3bGjNhZLxdWnO241Z8Jx2847bpMwuskx2oTjx6Rudag9&#10;vKhxm8MO5MBGvhhs7oxgc079mbKlnD9CN0dG2MTaI46tPPoz57HlU3qV0HlGuhHVoFBNBMU0lNQF&#10;ZSBl6ijdjUWpSmOtA6YwXZsWFSd16jjdjsWJs1N+jObO12maZDCEDIaQca7xtgllWzqTXl1Ki69E&#10;fVGDwWQwmNoMpjaDKd7TzDrgWqBGfXDcL+uA06Y+4JYCnI7AuJ3O0GlMdcEdfULLJjNoZAaNzKCR&#10;GTQyg0aOQHOTQ7MKinEM1r0Cv18iSBygtzlA2SwaijSEj6kzgKh+LECWngIQxXYhiLrn9IxUhpDK&#10;ENIZQjpDSGcBH4o1EvHhY1C4AgfyYOjHzS1Qr2+Ckr1kgV86krFjMB1IpcyhVDtpwbMIZa7weWIw&#10;1XI2MG9zMNdA4Q4oBfM0SDe8EkYtKuUL+HwkHaUnaPiwVbTMzroi6/nHrSEzJIkQEEk3LXqOjlzV&#10;yoylZvE4WlO6ubFLH9ClLoPOchhyvSm5FXKaW6FOSHbZIJsUoIcwTvt4VgQg3WAAKR1Bt/zsn8ww&#10;ctIGKqrFeN0iQgzhZHKjQEp1AUCN6lYwUCcdoE2o7dAAPUxVM6U8XT2bbrh4MXr2FsfoEdiC01h0&#10;SoKKCV5HWjSNTSP4qHPHh/J7lEStjJD+jQCvZxTrOKAx7SBt6mvTGtlNpPx0P1/AS1GdWMQEwi85&#10;+VVK57nSNsdM6+qZbefkg7LiZ065qcmPZIPI/3T8bJCApKtnsJyubznRn8gIZMBtHEjySaaPI8Jn&#10;+94IkhtzS/wPiCzzS/wPzdwQX48mzPLASzZjbDxB6pwb3x73TLAxAkxZ/qkC3ARc1V6PYSYajXTM&#10;JnGQ40mRZkqSoXPU/GM8cI8NlUHHMMyGndLLTI2B4qlubPC6RhbkFdnSSWKzaGhGIcKEGessA1m1&#10;uJdCQUlGtDQ1Di2ToWUytEw2lBkB4oeOKwxltDHNzRw4Xg+8lbb0fExqxGIolhmK5KKFUJTPi6LO&#10;UGQqFgsjzgkijmoKjgZPA4BbxVIkZY4kVzyTa56pJ4EZzMz5YLrxmadkpWzR9LAjPc8zijNpZTbv&#10;OV4taTCjoe5Mnf/IwNAY9oFshi0Nsz3J6ukzZI0WIuBESwtzdTGJ4WNQ0hVpm3/qScdZFDYPwIrR&#10;y5KSiXeFpuQ9miNT8BU/I5PsPqZjt0lu+DPujj8j9+c4dr6d7ASppxwZ7sy6jAz32MiEjHjWvEH7&#10;QrHLDpWfXa8HECUrmhilOLEJKzUlSBl6MhO43BemZ2H2G/rbOJ7J37Z6OfC8HiHDw+nOJ2dM98nT&#10;WUeUY5gGYIkrY97iYO3GLFGr0NwEBiXjZifak068I+ePg0kTDLBvMPyAhBR6xPwqGZw+PEozFBws&#10;1WIWguzBKpk1Uj5cAoP2QceSgq6xGN4LYYh+NS5ksGmep81nNdJtRDs2DMkAKfr7KQksp81AVTmo&#10;jipEIV3uSbOIZ4wdBtVlsFocV4sB6/DlWg4H1rFErwY/NP0PowuPmsEH3w1vNLnlbjb9QNAeDWri&#10;RHEjCP9mAL/WzQS/EMgE6KdmpxM8Sp17lDrDXnMY9lRqVBLSDMVYpMmII8Ck6E2m+FnhXQ7gPSXP&#10;ExfqnGTxf/zUvz8lpbR7552S4oxhCIwRZVbkWwRXSQHX1POB6wOnuIEnSQCq45ni3fhIm09aZePf&#10;0oT8m8lM8QDIbQszKRxOvROhXz2Ofn04RZ4w+DyowSdCoYxOTTFfvckAtZucmvl3BFpxYyn5Fgf6&#10;EY33Hk9v0AJPISjKtk5BmPsLvM5s88yYpsjpDASMQIRyrtRG7NLZIO82DNbJk/c/NHdDSi0zrIUV&#10;oNkxzhZ4qlZs+ojCoyki7Medmp87MrIDHO9xaXFxJy2bTVpYmw/GPC6ry7nVjXKr284AYhZn7Lzh&#10;UbyKqnEIMp817CMEAbs4y+rnPprc/hxJLwTjj+u7DyUXJ3ZwM0EchoqhMwzNKIbtHBCasXoox0HI&#10;0keTrJfwtTC6Ql7lakilRiUbvSYfvtlBuy6Fl+CkG3MtbtAKU61yLFZydttDfDuKVUcfn3gLLLmQ&#10;eEOCJbzYB419YNYHAkpmffBDw8fQ9h2jps+RLCTIhqk/t1hDAx+HaEePuJ6+9uXxPVM3aBCGcQnN&#10;eO+IY6rFYepY8ea8zGPPMk8Ml00WR5HR9vNslaER9/NuQu4oGcShr/kpwNgmTyldPY1JZ7FzWBTm&#10;EYUi0xwzOeA9xaonHq/x4zV2PICSrHWJG+sS01AfUlLQTeY45RvsjwnPdOsStdCZ5h4z6WZ0tHdi&#10;l9oJfmasdUly25Oy7NFZXK6K5E8mrCfbA6gOyVC/pGDHd+KvcRA1qTrBFFkpy1q8LAk5LeriRAEE&#10;VYlx1LMFlaoVkynZZDY6D07LQ5wgwNkgN+ezdMRiDUy25Ys+ZMp4nXNiDYzSiyNDZaaQ3Qw8mGe0&#10;0AKTmr2R5TsibOakGTkle448iFU0M//Eou8Ijtvmt+m7zpujrvM46O4FNveAVo7lTcLF58/Pr3q0&#10;JiWUhWvHetO+8mXJU4iWOFb5fI+mGaTSRh2YrAN4F46f0rzNuI1H0xjARvb0hIBhebzR8Ke4BXd6&#10;SsPX10Fc39OnncwXroMjs7FarBKWrWgq2I21GvHZdWGRgBNPgXH+oLhvd5gE5l5MOMvD1BUesGQw&#10;s2zm09ZbQeR8RKHMMwCeL7NK19npbbdIs9NW7DJbzIOEEFfz5CeTtJb5N/ZoEDgOwdshBL9JSZwV&#10;ylTkxpCWRuVYMB/gqI8PpSd+ewHGyhmMECUhnFLMohaaAqcD/gc/OdngziQ+IpuuCHmXYl59nBTe&#10;41L4iPLBDm3SO6FXIyAD4071lSHB5KcTthwzq2LHsklUsQVvilJto1ySywPVeI5I49uJoCQu4eIJ&#10;27cGF04kmUnSCiWSrWgeGf19r1avng1q4R24LonFpoRcP7RFySVx7NALA16QoPYSa7g4agyQGuOG&#10;GsOhtk5aXGtW6ZRmk9VtsmIfC68WjuJYh/iGX4zYhC6Fa/YSaybrksq6BMVG0KN70B8neAFFl2vj&#10;aeh9CicBFzt8RhRNnyM9Bx7xX1dR2/gIgN9ZYxffgs8bDXwVS429YkWmf16oSvGr+PtXsO4x1snn&#10;v44y4SX8KvxXCy9HcPm6rD7ldl/S84tya3L0RlUpXDOZ3DQmN62QWx653eZyawIyDjwt5k2eCtK7&#10;Hcgo7py9DOdMJtE2k2i7kGgeiS4HIxHnAtCXCcc1bmiewK/bS6mbTHI6k5xeSG6SscgkcEr+z7GP&#10;lzAW48/Zy3DOudhVUQqR5hHp0Ldq09u9houVXZ7i94/vJRyfTFwGE5dRSGsSaTXIiXRCe9Fdnt3w&#10;j+8lHJ9MWiUmrVIhrUmkVSNEugEevlSGx/cSjk8mLYtJyyqklUdat7i01vm+1E+I38LOyS0un7gz&#10;9saeMZksy0yW5UKWeWR5ncuyQpOpJ8EUqxvsCjsORp14dDI5OUxOTiGnPHJaCoI7HCvs9TtiQD6s&#10;EQPyYc1kMusymXULmU1i1R7Res3eiFUbHt9LOD6ZtHpMWr1CWpME243hPFfg4y8H3mG4bi+lbjLJ&#10;uUxybqRjNwM16kkdqUqieEbTcP58u682Yv3emPrJOqnwTC+WVSWEaK2qRr5pkW965FsLr+p5G5TA&#10;LtQ0XU0nAuhuCKCXcFaTFuk/puUYbBXLECYttm9lWe6o4b7J943hA6Y9u0MdFzC8qJvMC+B7AsAh&#10;aP1jSRDfH3aiI6vtdtLzd12ojlaWxZapME/5RvOC+jaHGms69D6cU9puIoJsxvdLs3Ashh9OtYa1&#10;arlditbqxrC2Y4ptzbSmpZSmitgjUXSXr/vzUoilkEKga4vWbKgGelxvyiXdVIQBoAUDoNO1HCNa&#10;aQW1pqP2FDP2QXput+N0R0U5ny7M29as03I/WghAa9c2aMEztBo3RlVZc6J9Cyu50imXlE6Skis9&#10;3dWNBCU32z1HVpKUfPTCitijTGN0obs/L6VY5koRelEU1I1RBHhk0zSTkLRkSxb5bIikaTKnKxZJ&#10;bFhyk5BkN07wNErwX0ZFWOjuz1sRmAc6arVj+5Pi+/k+oyiRc1xnXtDciUAT0OU4/zH54UJOnSzj&#10;/4ndjnNALuom83YTbHoL55ngJsSO4LJWBr1IGsG6ij9JI7hjdLSOkjCCTXOUGoYjuNvDn1gQkDWs&#10;rJZoobs/LzW4EajBJ3xNC75c+cV4WzSq+Gq4coTLhx1W2yl+tzhkwNELM3liyMtRyGaIFrXv86Za&#10;XJJ6RFtSTqVd/gKIp+PtkVqW20Y5ycTGuornuM68QPKzakEubZhfG2+wRfdltFfZDHaW60wj+bte&#10;q54N1muhec0ewbRFi5oxjqnA7zN6w6k/L9YL9ue0pVNvvWGfDapr6/jrAdR/FeKf51IH6vukYQjk&#10;MQdyF1oeSK8k9uKMF0BFRySOYzi2Lrm01RupaQ/O32Ebp7zq2kdw1S8//F7vR3/0r54XutOdSJst&#10;cLDZUus+/1sorOWbnOp6kbY3Im236XU/W1KVt/ktaSCVqNaUFPiRJVV6Hz47cAQ/4bEu/c07C46V&#10;oEamH4POLMFvBWrwmxe569IQTUDgFVIxv+OXJDly5nLozEe0C+pUesbPfQN7FDn7Vuhsf5nUMQs5&#10;gjYlyRDarMNVYdTTKwpoUy6UtJYgoU+36K/6PSWp+n/H6JDanQQttEiLm/TWsxPQh6TzxTsM35hW&#10;5a9RadNalEAPSBoiVsNWQQ9D52vCky9Bbw4oadIbI4U7oTO3afnnKf/DH33yo/xWitCKbbSKjJ4h&#10;0fBW16XfBPxdrjnR+96mXfyfcScYx1t3pP0StJdDP5rkClhu0qhLv4Ib+hGvcIOucMDHblz/Q62F&#10;ljZtfOzSU8S1DPV8ZEyzP0UAWgIc0qYxN+7ZRzXCJl3+DCTRkb7BRjlvew16i7mZkxFGqJDUTmn8&#10;2KR5p4macc/fB8vPPE7UWLHlUtBSHNd0JlLyBGzcpDVbTws2Ltj4CrGxUbBxwcaXiI2XAjZ+SXJA&#10;zS8YuWDkq8PIZsHIBSNfQka2ATX+OoGCkQtGvkKMLHJrwcgFIy8yI78zysj8fJqblNgfjy04uuDo&#10;q8PRasHRBUdfIo5e5hz9MY2Aj+HeT0GHC04uOPnqcLJecHLByZeIk/1MRoiTC0YuGPkKMbJWMHLB&#10;yAvHyDH6NN+VcI/fu+JsrBRsvABsXKyEK9j4MrLxjFfCFWxcsPEM2LhYCVew8WVi4zmuhCsYuWDk&#10;GTBysRKuYOTLyMhzWAlXMHLByDNg5GIlXMHIl4mRF2olXMHRBUfPgKOLlXAFR18mjp7rSriCkwtO&#10;ngEnFyvhCk6+TJw8x5VwBSMXjDwDRi5WwhWMvHiMXIXroxaGUA3eK8gYefiHKJ5EzpoNO7/R+f6T&#10;T2fIzW1gs7Kkw08XrmdNhZvTdVbUuLYQTy9HWo9b5Rw+l71sd8glusAE4XOTNKyU8iSjjKgBAkZu&#10;TfNX+XAmLzTrgjTLFOY3p6dZVm7NQk9DPbdu3ea6FWZ20bN8m2sX5mCBmWemX28+/OXD3ovDL/79&#10;CnuWmqAjyZ6lmCW8vH6l+Bzz9iuLNb2X0a9UhLF9VfzKPIzchPv26almxci/+JPPrjgji75jwcgF&#10;IxeM/P850r8TwXGFrsz+htVBKAa7GdqlvDKHOP/Nh9/b/esv9JlGZAZnXJe4Fhm5BD86nO9zswaf&#10;8O/yIRa+lljE5i7FccjQ54v1jRidu7yxfjZdW47oml83Qz2zf/5wa4Z6ppIOWaBbEPOSTllQqiD/&#10;yfUsi7U2Be0ab0nFWcOsNiiJQy+G4XRB626CdnaBoV/SdVdCPfT/TM4qPccR1NWD5ziZlcb9wX83&#10;f/Ld4y9MYUSewBVgxJJtesKf9Ql8fyp1Ej2JaJtn3GOJtvoyaJYxIvkuSfo0451uhc7PfpclqMcn&#10;fwG/xesrGZ++l+g5pj39sFX2p0++U9LTp99FfPrw9aNPfzfh6Z9K/l+VTPIXkhAQW8b173YMCuPu&#10;eCcWiSx3uxFBY/Q+orcbj0hHYn8uLr53Io7DHkbbxfXvVgwa6Xe7HYvF+DstR5AQ7xHF4TeAoStw&#10;lksMxJj3CXDNMbEWxgvYz9OAn9BCfSu42jWyJyv4O6eFQgujQ71LkahCnpACfdVHolSL7BZ6Lugx&#10;oa/Uhf8xcihLXk5efg+e9TiIurgtkj4Q7Zl0H39mxNZLOz/9/b+SPvi9Xz7/NyjZnaNjsBPT5yd0&#10;DdTFw8D+jo4lR3iuLK3mpREayBZl2iFPhHnEZZC4EvFZsB5HBWpEjzSiTLF1F0aBxfIWuTRiOfSn&#10;u1a4ZA9mZad/8KPvHu8/f7g+Q8+wS0jp5Pc55A+2KfNTFjxDRL4dyQ5RpE0zST3BM7yWGGXHeWjX&#10;AbFPKEJG/F6lZEiWQlkA1NpulClzyXkJjiBvn9H4meX4vub+z3f+IWZcLzN/hcbWkdSncXribTTg&#10;kTYarbPBfn0N/xDbY1Z4w2OqYbCj+MEbuSb++dNpXvPm0JZO9bo3fMs01asuBnv1AvbSLpS97kmb&#10;hOAHEO1g3ucl6SQ+HfL+TK3Yd4/PfiF98MNPW38ca8WWwXoxWY+3QOh1jj5NlpZ3Ke+X31LehBYH&#10;dK4TWIOoXsRn3xZD27qBtqkXqm1L4Vh2thyK0WyMVhUxbRHTFjFtEdMuYkyrBjGtcaEx7VvhvZ6z&#10;Wslm//PrgwXBXKV4RuHW7X2aWelKZgzmcmbMrwE2uI+2F6B8l+cI/D21Kzy7uwrP8wnOQMzKz3p9&#10;4HR2fjdy50WQA6KvwW/0Ldqk+w6UOq06DMvBoDmGlFUHY+SwTHiyOR5/JcDM8upP/6vzndc/+/zX&#10;FgJxl1ZwyIS7S+i68NkIzSXKhDjG69nZ5s1gXo/hPfw+I2b5xle+/U8Lgq8CdS5ZRT3IUPqx3aRs&#10;LuK75H+HPm4TSrNam3Tt9X/uSM97C4q3ekF435U2oN1Ligz7NCO4EkhglhHN9T//j97fIPYxUc2v&#10;kK8T7qPv8RyTT4y5uz7W82u9AxjcJyZI/jEXQsZRD0kOPCRtqjK+Tff28wbzke+11//S/AnKd+W3&#10;FwJ5A5CzyNKa8KwmWQuX+0k6jTOXcsFomx04u0w5A5PiDYvOaEti3vce5VWG+ZmhjraFtRtv4PUE&#10;HU9q242dref7BFPlflP6WMI3oLyYl8w//53e1xZI5mW+8wOlbAYZIZUYFXeFdEjmqBUmzQh0SN4u&#10;zRGolENC78wTosVvcYyj8hYzbG9AazHujmv5KZRt6SAyF/AGjv2xY7zJeRBbz0feb/W+9vU3j/9u&#10;gSTeJRuq0UopZkNVQskiieNcmkGjHFnUpXHeJf9RJ8Z1iWEdQeLvBBYHkc4r9XcTW2eV/HW+wuuY&#10;1rMeBmM9cnRe3tP379rvLYTkcd2WSv8bPA4u09gvjVhWf8VXFssaj714dEaRwcJg7ZBvgrEWrrNj&#10;kRdbTT8aeZXOifUdQOKQ1rizmpVgRd1MvdU/+wv7vT/84fFmjLe6GPGCPnm8EGGrlxG0n1C+8YR2&#10;Ik/D7067fhybGgKbvpfS/jRtP4SQVdmh+VaczfLZdJWs/sqwZraeU+9v93/8tPLJzwQ7epcwx/ns&#10;w6Bf2ZB6N7blS14Gs3yBFi7W/F6PtFSmtbgdyug4pL8a2XGHR0z426CdIv7qXvTXeuT1oX0fZRi2&#10;Uyq6NtrfC71JCBzNLIM82xXRs94VFV3XPP03oJgjbcbvi1KEFuP2RaE3lnc9tzg/VOyMYrNexc6o&#10;q7MzyhK0L/u+gXgG9t9EtUPsiRZ9VisQCxY+Lwvn35168Sw8+qaLgocLHr56PJx9/5a4a/Admj1+&#10;Bf3H9RRsz+Ar+Kzzp8ZdW+ucncM8gHlGhuAso6O0HixCtIL5RYXmCyy+Xt+lvYSdSD7EpLl/jeYS&#10;8Df7jmWZ5oTEaCWPjJaIEY+ZjZrtuteYO18FmXTp2HlkckeYhWsRovics5TPuF5cDVnhCihRVu/S&#10;CqG+xLLjNmDb55/QziIHh6X19nA1zUzlM3rfyyOREsihRDMtJZpxwd8mea4GZSRJIt62DSLxGqut&#10;s0Flrd4fuK5M/7wa++a6mobfGoHk3qasJns7HUqwG7CcOxIn7CXWNKu7nQFct1XpY7Feo8Le7g9U&#10;+NbqDxSv1qzSKc0mq9tkxT4WXmu/cjZgN/4ymOAdaRUe5cHZ4FED6k3Z2+Rly/4YrgVP0NqCJ2ht&#10;VfuDktvudBV8+NZ+7fwX8db3G2eD2nYL+7VWp8426vQEjVUCt77DjkGVBWVrBx+yUQcAFG+1UWeF&#10;TcXqGiuqVNhwlR6cWcX2G3W6w4eNh/2BgaXNvu6yooFYbdS2sPjQxnPaUK6zry283Id2hfCsN+hy&#10;dh2/1e09LKqsqNsE+c5j6k3dtvEpNlvb2GCz1SLtrJJ+4yj5jEpac+jt16g7+9vU11Zzu8NaYrFf&#10;XcViZ1s/G8AvgNSjwmWFwgpZKKCs4fmgGYZHBcDdWq3T9RuP6JTtHThle6cKHQN9rj8GuOurj0GV&#10;H2zgc+w12TMyCX+9AqNNQY3Hg9trBHx1ix51rY76vY7t1x5g9Xp9GyS9D8OiXmu5A/l+WTG91m7D&#10;Haiy19yCQ6pp3ldhpCiqV9mF77pVDKPzDKNKs0HjosV6vdvCXjd34CS1K5tWtwfw77sDw7yPwGoK&#10;fH3sDjRvt7lFw2uthoJs2HCOJvvnNGw4p+w11qNH19nRWvRojY7u10jdW6ur2I/WqtIfOPhV7Q90&#10;KHdBzy1vtbVOI7T1oEOd3cG0w5Ofvj764h9//HN4Bhv0wwK9IFXbalGxt0OC2LTXXGjzoLmD+8aa&#10;D7C4LxtepW7jgfp6FavrVerFh0gBAMoWndywK6xYxaJVAxPYauKtv/TVv5yoE+e5O9347Z0brz33&#10;fx//+rf//vM//cZXnn4Opqy1CqS3tb1xNtjfrdEWOVbQ5rj3tRLbHKfoHumHYpSYgqguUxArqh9W&#10;zwApsM9mGbWIfS6VVce/Gf37aAu08CM2nIELRBpQfBr4/OEPXn69wmhAYTQgp9PAyMW9jWb1bLCB&#10;6ghEimqIfIrKZEL5mJVs4Csy/kCLKghro0o326g+YAyB/8O3TbjFRvUjvNGuTQN5116l4fl/hJQC&#10;w2oX5bUAAAC3bWtCU3icXU7LCoMwEBT6I/0EY4nao8ZXMGmLRqqlFy0Eci7ksuy/N1HbQ+cyw+zM&#10;MrLNLVQdM0BwFExDiNNGd15oiGiMDVcaSBJhV/YaPPeDcYG8di29A8UkLIhsspC39eLOQyc8iYt8&#10;Q3B45sExICj71WTChVnpG6z1RimkBS5rC+O1Wkds9DfpNrqdYYiNF/MLVf8wkIaouHuleGEg0eco&#10;JbhrmizzV8/RKf5pmlLEQmUWcMcHGEtbktGSn+8AAAq1bWtCVPrOyv4Af1e6AAAAAAAAAAAAAAAA&#10;AAAAAAAAAAAAAAAAAAAAAAAAAAAAAAAAAAAAAAAAAAAAAAAAAAAAAAAAAAAAAAAAAAAAAAAAAAB4&#10;nO2djZHbOAxGU0gaSSEpJI2kkBSSRlJIbpCbd/PuC0jJWa8d23gzntXqh6QIEqIAkPr5cxiGYRiG&#10;YRiGYRiGYXhJvn///tvvx48f/x27J1WOe5fh2fnw4cNvv69fv/6q99q+Z/1XOaoMw/uBvM/i9vCW&#10;/rm7to7Vbyd/rkdXDXs+fvzY1tVK/u7/bH/69OnX32/fvv388uXLf/qi9he1r/IpKi/O5RjnkU79&#10;XK7az7Hab/mTdp1baVpf1bFhz0rOnf4vOvl//vz51zb1T/8tuZQMkDkyYj/nVP7IFJnX/mwX9GvO&#10;JT+3E9oC5Rv27ORfMvL4r+jkzzHkQn+1DJFztRX3WeTHNeA+vjqGPgDKYz0x7NnJ/6z+T/l37wzo&#10;eeRef6stINfatiz9zFjJ33oA6PuVnnXD0HNN+SPXklVd6z5IX/eYwHn4WZLHdroh24n1jOVfbcRp&#10;DP9SdeL+c7QfXc1YnG0fp19n+ylZWd4pD/pt5l3XeSyXsqxt2iB6hjHJ6pphGIZhGIZheEUYx9+T&#10;R7DXp//zby/vWfLd+h5c6mu6NvWueITL6O1qB8/mZ0id8Jb2vruW9/Od/M/Y8Y98hnme93W+xC69&#10;lfz/hv7zFlz+9LNhz8Omjk0m/Xfp28MX5GvpI53PkPokP85d+QNN52+kjFyP/ci+LNsv7d/apZfy&#10;tx/iUdtAyt9+Nh9zPyl9ic4suSAbbL7s55z0C9hnWCAj7HYF51HntA+T9me3HdoM90KemRby7uzZ&#10;mV7K33X0qOOBrv8DdWi94L5tP459e12M0C5+yH3Qdl/3/0o763jnb8xnSvbr9Fldkt6z639AtukD&#10;LuyrKZnhb3F/Q5b8v5M/fd8+QMf7WJ/Azt+Y8ict/ADk08n/KL1XkT/P9vqbsrG8i/TF2xfn+t7p&#10;BvSJ2wm6xboYdv7GlL/P6+RPnMqZ9FL+nNf5w/527FtLP1tBfaU/Lf139u3ltdRt0dWR/X08R8hj&#10;5UuElb8xfYi8p3Xl8XjmTHreph4eVf7DMAzDMAzDUGNb7Jv8PD6/Z1w99oAZY78ftn3xs02+iwu9&#10;FX/D/MNnZ2fT6vzg1gnoDseE59zA9C1CXuvza19nP8zyoK9GP5yjs6sg/5Xd13YwfHzYjtAb2H89&#10;x6dIv1DG7ttn53Pst+Mvx2gf2JHxSQ3HdP3cfhfXe5Hy5/puXqd9gbbvWub4D7p5RJ7rl/PP7Lfz&#10;NeiI6f/nWMl/pf9XdvD0padPHRsp7SL7sWMwzhzLdlngk9jFCwz/51ry73x+4LlfJS/PBSzO9H9w&#10;XIDLybl5zrDnWvIv0MnpOy94hhfW4c5z9fxf6Qa3OT//HatQzNyvNd27XO1bveN5fN7ZAhjD5/XE&#10;jTid1M/d+J9nAOT7v8vKsUx75D8MwzAMwzAM5xhf4GszvsDnhj60kuP4Ap8b29zGF/h65BqryfgC&#10;X4Od/McX+PxcU/7jC3w8rin/YnyBj8XK5ze+wGEYhmEYhmF4bi61lXTrhhxhfxI/bMT3XkPjld8R&#10;dmutrNi9I67g/dx+ZfuQ7in/tDM8M17XB9sbtrnCa/CsZGz5Y3/BJrdqSyubnOVvfyJl8vo8LuPK&#10;nmCbwepeKDN6zPLP9uh1Cp/BpmzbKza7+t92tO6bPJmG1xDDr4cNvms3Xf8vbNNjG1tg/U/a9vnQ&#10;bn291+fymoSr7wuRR8rf646xBprXxHp0kBG4Xnbf5DIpfz87V23GcvU1nfwdb+Rj9h+zn/5Jeuw/&#10;+r6Yj5FP7vd6ePeMe7km2Mch+4VluXou/qn8u/2d/NMX1MUi0a/R7aR/9A253TH8FNbz5MHxR2fX&#10;/+17K9KPA7eSf9cebPt3PAH9PX1H3b3s2kbGqJBe+ikf9Z2Btux6SR1w5Ee/lfwLr+NL7ACs1pzO&#10;e8172cnfZcjvC/uaR5V/kTEy6cfbra/Pca+nmWl1bWYXl5M+vy6/1f7dfayuzevynK5+nmHsPwzD&#10;MAzDMAywmlt1tL+bK/A3+FN2cazD7+zm1q32ec6F5wodvT/egpF/j30YtqHlnBpY+ed37cW2kdp2&#10;zD/f5bDfqfD3RPD/gY/5WtuT8C1xL5Y/37PxPb/qPBHLzH62jJuHI/3f2eat/9nmuz6209lGa/+M&#10;2yJx/vh6sAFyrb9R6G8JOcbEcqYs+IjuraduzVlbOxztp2/mOgEpf0APuC1g16ct2DeL/Ch7zhux&#10;36+bU9Ltp936u0CvwrXl3/WfS+TvOR/o7vzWoL/JuJN/Pg86n27BM+kV5wpfW/9fKn/rbXSwY23s&#10;w0M+5HGk/1P+tI1Mk/gQxwg8sj/nEjxuoo/Rr24h/8I+Pffn3TzyvDbHfzv548er9HP89+j+3GEY&#10;hmEYhmEYhnvgeMuMmVzFf96K3fvqcB1457Y/MNeLvBcj/zWe3+D4eubH0Y+Zg2O/XaazsqF4Dl76&#10;6myH8ryglQ/QxygT12b5sf86fh+fpsvT2aNeAWygaQ/Fbuc1Gjmvs6kXnlfHz363XDsU2z92/m6O&#10;l+279ueSNmXMcqXf0f2/81ViU352+af+o16591UMTzdPKOl8Oyv5U8/pR/T8NHw/2GbtH7T/0Pe2&#10;Kj/Hco6X91d+zzLPb8VO/pbZn8p/pf9T/jn/135kjmGr55jn8u7Wh9zJ320USIs29uxtwFj/W//d&#10;Sv6F/ZB+znMu4xLaA3mc0f+QbYM02bZP3O3vFXxCHv+tZPye8vf4L+f42QeY/sFiNf7byb/Ief7d&#10;+O9V5D8MwzAMwzAMwzAMwzAMwzAMwzAMwzC8LsRQFpd+DwQf/irWzjFAR1zin7/k3EvK8N4Q33JL&#10;WP+YtXMyf+KxKN+l8ue6jkrr7LcWujiUjownPuKSWEDilrwOzlGs+1H9GmKj4Npx9I6d8nd4iQvs&#10;Yvcpk7/r7rhfykt8lY+Rds4XIN7cMeeO1U28NhBrCGWfZS0yx5vv+jX5nzmX8x0/S16ORbqkfok5&#10;8s+xUe+xrlmu10a5OJbrfxEPTj/lfjs6PUo8l+/b3/6hLex0APG6xJJ5TkHeG8fpZ7v+Q/6OCVzh&#10;+0794ljKS+qXcykn6V5L/2dcfuLnMn2bNu191LO/t+HvKbke3G5dT7v7ct4dXhvM97Nqh36GIrfu&#10;ex9w5rni+TI5d4A2lBzVL9AuHJ96LXbtOvsr/cf/o/OyTXveV5ce/Y/7Slm5r1r3rcrqtaJgJbeM&#10;De3SpGw5j4W8EueV7Z62mRzVr88jT89VeivowVX/Pzvu/RP5c47n3GSafh528eBOt5uHRJ3nNyou&#10;WeerGyt2OtN5ZTv0+DjLfaZ+6f/dfIW3sivDkd6FTv45f6Pg3cB9lXtCxp4jdAav6ZjXeO6Q49Wt&#10;c49Yyb9rr4xTrB9W7Zv8L9Xnu3VKPW/qDEf9v/A8i9W7TCf/o7LzTKzyOg/kRF2yNtxqrGadmfJn&#10;TJjrBHqdL68r2L1be46Z3x26cvDdQ/RNrlnXcaZ+4ehbuxx7j3mLvKOu8s15GgljBch6Qb+n3vS7&#10;9JHeO9Pud++Eq7GAxzmXrBN6yXN6V7+U+0iunPPs81aHYXgz/wCggvog4L8lowAABXVta0JU+s7K&#10;/gB/aWAAAAAAAAAAAAAAAAAAAAAAAAAAAAAAAAAAAAAAAAAAAAAAAAAAAAAAAAAAAAAAAAAAAAAA&#10;AAAAAAAAAAAAAAAAAAAAAHic7ZvNjeM8DIbn6HOq8H3vrsJVpIpUkRbSR6pIFT7npu8zICIcgvq1&#10;PLPAPocHu4ht/bykSEr2fIUQvgAAAAD+Mqbw52uOjG57b/PS2O7IsbS209vv5ST9zmYfd4g8Thj/&#10;3u6rsV0Zz9G+H43zkvufHX2/4rOeD9yUxmfRqvHOerLtf9v+i5rfVohDL3Xv/R+w/109+/6fWyOT&#10;098U145eP3Zsr6jvGn/30HNKUZtTLtH2OY20jkun33n2Xwe2NRKtcS+psdm1q3WXXPOMPjSyf6kZ&#10;PJboA0viusT91PWaesSzWU9MPtP+Oh6GhrV+izbTz3rrf0drae0vMae0Llrj/zzAn4/4fMpmNkZN&#10;lVq/wycnl+6t8RGJyzoXpuzncW14dlFjt/aXeWl9vHWm9faw/V9CPldY3qqPludq6oecPc7w01vB&#10;jjbO6vtLOVR0re1L0OtXNBa/0LVBbx6qHUdJk974XDt2277Yf8v49hw+9co1c4/E2ZwWeoy2/pU+&#10;Uj5g68OWXPSMz0xKB4khur5agx/TSvnpaF4cYf97+MSFLXzXWX63+4i5st+aWHILdWtBtLe/672f&#10;9oFcvOihR+fW/J8a+yhK49d1VU38/0n753iocd/NnJ+hrUZotX+upimt/1QM+C37ax1r83+uzvBi&#10;SaqGOWL/S2Kua+g7D66tb0bUQUfmPSL+a/S4ZA95RJ8zddjX9DV8z1mixRxt39u2rcM3076uo3P1&#10;Tw1HYtNI+2u9rB+k7P/T8V9sbvfwO4/wyf86fvaeXZ2lc8kGLWcZom/ruaenibSla3bR0NbWtfaX&#10;tnI+XrL/3vfdWecyVlsT9uzFSvN4F+7r3f+NaufofMWeT+VTNob22D81zxb721zzjv5gfdKeCY6y&#10;v9ZgS/St107N+UtKl9b134td/zImeZehY/bduf+n8/9+7eroLuh8UPvOU9e6uRxhz9m8mNh6zl2z&#10;LmrQPt/bxmzaqJmL1Ec5f0/VTCPrf52jSnZM+UvuGdHmqubhxUTRrOac++Y830vrdwEeYifRv9aX&#10;LyFvt7VybD37/9Wsydo9/mT8suQv+pxf5wk5Y9iMZq2ktDgbrfXTjKXV/ikdX5lrvVi77//X+xOx&#10;i+cLtj4ovTO4Gq1snfBU7chcc+fc3nuhv8H+S/heQ3v2T/mC1vRq7h8V46ze3hwEWdubuaafrdnD&#10;Tc74vWfFh34j/8s6kH9HfffkzSU3Vp0PJQ7bnDICabfUptaj9x2A904q5zuj6v9aZHzv2MYWxvmA&#10;Z/+Sbt7ey67Bn8Lbm7xC2znbqrRtsf/R/N9ie53DpgNzrbF/Dd6Z3P5bbt82kiV83iWn6oNWP2q1&#10;/5nx39Y+tq7S3wfu3Dv9oGUuF0fzR/DP6kS/e/i89+p5N+PZ3O7PZZ820r9+w/5y3q3nV/r+177/&#10;3JTeR+0/RV1TmttvxlLnti31qW5vLbSp3wGMpsf++rxtjrFI4qTNLztztLenb0v94q1LTe67cDuX&#10;JXzOPI9oPsfxy/cmOb+wz3q5RTR8hP4Yf7b9c3WBF5+8/d8zcW8NqXekubxg5yJ+JOOTM/DRmksu&#10;SPmSzh9rYQ5nIH1718SnvXcS3vlfbr3IN+Vn+PRS0a43l7P+pgYAAAAAAAAAAAAAAAAAAAAAAAAA&#10;AAAAAAAAAAAAAAAAAAAAAAAAAAAAAAAAAAAAAAAAAAAAAAAAAAAAAAAAAAAAAAAAAAAAAAAAAAAA&#10;AAAAAAAAAAAAAAAAAAAAAAAAoJX/AOCrivumi2J+AAADJW1rQlT6zsr+AH95LAAAAAAAAAAAAAAA&#10;AAAAAAAAAAAAAAAAAAAAAAAAAAAAAAAAAAAAAAAAAAAAAAAAAAAAAAAAAAAAAAAAAAAAAAAAAAAA&#10;eJzt2s+R2jAUB+A9cqaKvedOFVRBFVRBC/RBFVTBmZsDM9bk5UVa22ADM/kO32TiP/Kuf9KzLO9X&#10;13VfAMB/a9X9+vq+uf+b9637fe/+GVnO/pZvd7Ov5Hzu903tA11/3rt/Nz4//1J/in3veHO//rVv&#10;S3+aN/OiZHwO24py74+VfY/kvw9ZPmKjD8zimQzGjMWp+Z+DU+hju1AXavMTHhPr7TGM8e/k0u/b&#10;VfY9k/9Q/eB15nj+x/FbzsnjettfQ/6fpcy5ahmXzIZq75jnxV7+H2OdxuYU64HsNj/MEeT/Gb6f&#10;mPcNPQsOI/K/LtDvmJ7/ecI9HTsXuIzIf4l+x/vzX6XMtmnc5vpf2vzpuqUt73/z5z/3OGyN79IH&#10;cv6HtD8rc4mr7BfLf+zzd0z+13TsLvWBnP82HFdrr/SPo/xntQnZjz1nqP5vK5nftx/DtXL+5Xlx&#10;arRZ1p+t+86rjP9r9++6fkvJopV/2R/nALHv1Mb/3SUdW6wr7TBv/nM9/8vYL+N4yvv/rrLtrtSN&#10;g/wXy//S/b2mv2tsj98CavnnOt3K/9DIOh8fa4h5/+tsGvkMyXP0Vv6tOUSuC8b+svLYzt8C9439&#10;re9/p7StlX+pE7X3vS5k7rm/rEef/V0jm5xn7ZjavDDapPbN+ZdTm98f0v0/VY555u9/dqHd2jnr&#10;dH3r/a916v6stTz6d38/5V9q/7bSZhz7V33gpe51ucztL+F+l22PfKvN+W+7du2Pa8Zlne8YtvlW&#10;vIx1mO/l7ItzGJOtNdox+deyjO+UtbqQfzbf/+YTa+zQGMvfdC7d8HtZzD/2ofv/V/0cILbXqvPb&#10;dG3fAeYR7+eY9ZVVqhVT8s/rRlNr+zrMCcwH5lGbg815bvlm2DrnMLLf5X7w7vsGAAAAAAAAAAAA&#10;AAAAAAAAAAAAAAAAAAAAAAAAAAAAAAAAAAAAAAAAAAAAAAAAAADM5zdT8ocUYo2ougAAAzxta0JU&#10;+s7K/gB/jlEAAAAAAAAAAAAAAAAAAAAAAAAAAAAAAAAAAAAAAAAAAAAAAAAAAAAAAAAAAAAAAAAA&#10;AAAAAAAAAAAAAAAAAAAAAAAAAHic7dq9caNAGAZgh8SuQvnlqkJVqApXoRbUh6tQFY6VcccMO/N5&#10;bxEIsxYwT/AEkoAF3v1j0Vvbtm8AAGzSof3z1nn1ebC8279c25F8236b+N27+rALc/L/6j+f1YHZ&#10;97u2W5ZN02eci1nmvzX9MfL8z6GcT3VgE/l/zDjGR3+MdM7xeIewXVeHjAfTvA+0w5J0f69P7JPk&#10;eRz6PHP3UEb+WxoTSvmna0nneJL/4vJ2WMOU8T9tU2rj7zvI/jTzHte+7rXlv9dnwKH+bcp+Nce+&#10;pfKfM/bPVbOu1s6/efLc41zuWOG64z09zDi/pOunbj+Q5ghfE7bd4liQcrwPzJGGpPtSq+6n414q&#10;ldFd9+eE/iv1HzXq+Bos+Uy25PNwfL6KZdwXyCI+X4xtm/LfYt/+2/kv+Twc23zT1628rk0dE/K+&#10;6yuc66M+run79FL+zYzzWKNaazI/baOlPv/Y/j/uTFmHnXsNcS0i79tSv3DfcPY1879UyD+5ZGXd&#10;RvqclOMx7HNqx9eRun2bUEbp/LY453t0L9fQ9sfyT5nm5Y71BelaY91M+045l/w4eZ3YoubJbB9Z&#10;cj1gLP8kzgse9cXHgW2m5B/XAOO6717WhJq+TTzzXJxnv/S7sKn5d04hn7Hjfbbf53ixnNL8r9s3&#10;tfdzuPbrTrKf65bdu6WPv/Sx587/3kL9il59/18t5V9rXWTp/MfeMw7N/0r1Z69rQc+4LDjW/0b+&#10;Y+VM3a7U73f1YevPAWvzG/nH9p/eg36EuVCq39ewXWnOn/pC/wlbX/7NgznrlPH/Wvg+7//vYftX&#10;37e9WLL9x7ab3vvk8//SuH/Nfo/bl47/6nu2J68e/+O6Qhzb47uD7vM5+8y28+/G/PtA9un30ljx&#10;0/Vu1pF/J/X7Q883pTqw5XeAa5T/D7d2OXP2Pbff1wkBAAAAAAAAAAAAAAAAAAAAAAAAAAAAAAAA&#10;AAAAAAAAAAAAAAAAAAAAAAAAAAAAAGBN/gI7hxmAP4Ji9QAADtdta0JU+s7K/gB/koEAAAAAAAAA&#10;AAAAAAAAAAAAAAAAAAAAAAAAAAAAAAAAAAAAAAAAAAAAAAAAAAAAAAAAAAAAAAAAAAAAAAAAAAAA&#10;AAAAAHic7Z2NkRwpDIUdiBNxIA7EiTgQB+JEHMhe6eo+17tnSUDPz/5Yr2pqZ7tpEBII0IOel5fB&#10;YDAYDAaDwWAwGAwGg8HgP/z69evl58+ff3ziOveq5+JzpawAZfj3wf9R6fmK/jN8//795dOnT398&#10;4jr3Mnz58uXfzy6+ffv2O++wN2UE9PtHRtT7tJ6Vnk/1vwI20f6u9l/1Ufp2laaT1+3f+Z1dVPKs&#10;5ARdGr1epcuuZ+28ez5wauereuvsH+Vr33W5tG97HpoPeQWq/q95ZfWO+58/f/73e+gt0v348eP3&#10;vXiGuqgvC0Q6vR7pM0T+nibyiLy5F2WrXkgX1/V56qBpIy9PRx30evyNz6r/x9+vX7/+fu4KOvtz&#10;TWXR8iNNlM8zWZ8jPfcy+7sMUZ7bCJvH39CZponvjFtccz1FGp3zOLR9RT6kRxfIqelU7vigC9qy&#10;yh3XVB+qZy2f8X3X/vrMFaz8f1Zm1v/pf528gcz+6m+oU1Z37Bx6Vn3RLuKDL9A+qH6BPFZydrpA&#10;PsohP/cVVZ39+ZDPy98Z/+8xF7jF/ug8+iP17uSl/pX9fR3iwLbYPf5GWyB//vd+hqz0UdqLQvOh&#10;Tpku8LcuK+2RuV5lf2TU5738TG8rW1zFLfanHWu77+QNZPZXf4fvzfoofd39j+o27nHd/SS+I7M/&#10;etA2lulC06nNaRfI7/bHP/JM/OUZzTeuIeMz7E9fUX3QnwF19e/qbxnfHJoemelb+j2epQ90a6XI&#10;i/v4TcD/kcbvISd9LwP1xodkutByMvnJX8dD+of/77Ko/DqXqfTpuh0MBoPBYDAYDDo495fdf83y&#10;b8E9uIQrOC3zNH3F257CY+XEpVjPZHGBe2JV/urZFZ/WcZiPwqnOrui44m3vIavGtqtnKs6q8h9V&#10;XHq3/Fv5tEdB5dY9E16nK3J18fx7tetMVuXV/P4J51WlPyn/Vj6t0pPzhs4p+h4F53iQhXycA1np&#10;rNKBxhW7Zx5pf/TjnFzFeWncXmPmVfrT8m/h0yo9EaMLwLPC8yHzyv7E7VQWlbPTWaUDtT9yZvJn&#10;/v/KHpoT+1ecl3PWyr1WHNlu+dT1Kp9W2R/uWPkj5RQ9/8xGyNz9f6oDz6uSf5crW6Eaq+BG9H7F&#10;eQVIq1xMl363/Fv5tM5P0oejjGgP9DWe3bW/jhme9lQHp/a/Fepv4BqUd698U2YXrvvcwdOflH8r&#10;n9bpKbO3zjsZF7TszEYB5RaztDs6eA3769jJx/fiKS+IT1POC3my61X6k/Jv4dMy3s5lA8opVmUz&#10;J3eulOeRZ0dnmY4970r+rl6DwWAwGAwGg8EKxL6I+ZyCdSBrmFUsqksTc9sd/uce2JE1gG4eWeau&#10;LPcG52JYd3sMfwXiH6y/d9Ym3fr1mfsZM65R15SB+E6s8FFldtcfCY9dB6ivxre69q9nY0iv+sue&#10;5xnuab2d94p77pf0zEGmM57p9El/8ziGx2iz8nfyymTM0nXXd8vI9LiDVRxJ9+RX53GUg/A4re7V&#10;1+dJoz4HnSuXo/FA5eyUD3CZ9BxRxZ/h88hHY/5al6r8nfJcxqrM6vqOvMQbVcYTrOzfnbcEXczS&#10;+S/4Ou3/6MrPM2TnO8mrOmdCOchSnY3I9O98R1d+lZfu13cZqzKr6zvyZno8QcePkd+KZ+zsX+l/&#10;52wR+fqnyxd50P2Oz9L+nsXis/I9r52zhFWZ1fUdeTM9niAb/5Vb9DZf7fu52v8zXVX9X8vu7O8c&#10;9Kr/a95d/6/mf13/17KrMqvrO/Leav+Aji0+huGfdHzp+CuXaTX+q9xu/4Ce4avOn2e6Ws1ZfDz1&#10;MU55xax8RTf+a/qqzOr6jrz3sD/1rtb/ei9rm9zXPuQ8ms//PY3OkX1On83luxiBzoX5ngEZ/D7l&#10;deVXea1krMqsrq/SZHocDAaDwWAwGAwq6NxcP1c4wEejksvXHx8Bz+ICWbv7HszVOoL90s9EFWer&#10;9mO+ZzyLC8z2MiuyuIDu2dX9/yfrV7UVsTa9nnFu2J97ngdy6HXnIne4PNJUa/TOLpke9FygcqSV&#10;vm7lG0/g++/VPlXsj5gTfmOHI1Q/o/Erruueefbve7xR+cIsjyxenXFGHS9Yxft2OLou1qlnE+HX&#10;M33tyLjiAk9Q+X/sjwx+biXjaFUH3kc0Dqfn+Chf+4VzbnxXfVRnJnheY+v0kyxG7f2Ftsf5FbDD&#10;0a24DvKr9LUr44oLPMHK/yMrfS/jVXc4Qs5SaF/Pyu/k0Xy7MzMhD22Wclw3VTmMberfKHvF0Z1w&#10;nZm+dmXc5QJ30Olb+6z6eK/rDkeo77XM+r+O313/37E/Zzv1LOdu39K9A9pvdzi6Xa6z0teV/q/P&#10;32J/9//I7uM/+sdPVum8Pfm4Wtlf887G/x37oyO/dmX8P+HodrnOTl9Xxv+ds44VqvW/ct5ZTIDr&#10;2m87jhD5sJ/OMbNnsjlwVl6VR7V+PplbX+HodrhOT7dT9x0ZnxUzGAwGg8FgMBi8f8Dn6NrvUbiS&#10;t75b4x7vvtfYwAl2ZX9PXBRrXjgA1pSPqAN2PAHrWmJ6uq+y2wdcAY7hFBpP7HCljq8FYha+biR+&#10;FvB9rL4Ox2/oepUzGPHRmA1tS+ML6KvjdlXGzv5dXrtptE66D97luFcdQfa7I7T3eI7rlKvpApHm&#10;at/KdMT17BwLcQuNszoHo7/PRT3QDXol1oXfcfkpQ2Px1VkBtUXF0e2kcZm0rsp5Ukf9LaErdQwo&#10;D0tcD/torFDTESel3Cpe2KGyv16v7K/xcdo9bRI9eXxL8/L4dsWrZfyJ21z9mHLIip00AbWfxx89&#10;jpvxe1fquPrdMdL7+wSdOz3dt+XyeBza6xNw+ztvQD76m5TImOkGVFzUjv0rHkOxkwY9Ku+Zyat8&#10;mL9H8EodT7hDyuUDV135lhV4jjEus5nvtaAPOV9Fn9CxqeINvf1W/XHH/gH1f8rjKXbSKOeo46DK&#10;kX3P7L9bR+UE8fkdd6icn+7HugId2/Tjey3ig2/0vRzcUx1k15Vfy57vzteDyv74MuXUHTtpVCaf&#10;dyrfznf6h7eZkzoG1Aa6p8fHZ9ettpNT/k+h4wdzzOzeao/d6rrvJVqNW35fy69k6daut6Txsiud&#10;nNbx9LnMd13Z/zcYDAaDwWAw+Lug6xhdz9xrHtntSYx1kL4rZadMXasS787Wgu8Bb0Fej+ew7js9&#10;R1Khsz+cAOl27K+xFtY7PPcW9HmCtyBvFo8kTu4xG+e0iD0636VQ7lbjFQGedZ+jPLTHIDwmq/y/&#10;6jNLq3kTQ6m4GC8X+TSWoxxyxylpPbX+Ki98zo5ekF3LUblO0J0xcY5HuQiNpXc+w7l75ZXhCzxG&#10;qvXz843OwVb+n3KyMr1u2d5sb//Yjdinx3yxbbZvm7YCJ+JxYuyt7aLTi8vucp1gZX/s6mVmsf8V&#10;j+g2CjAHqGx6kp9zQd5fsryrGLDuD9J4N7HW7LejKu5VfY3urVKuJfMZK724v0OuE6z8v9tf5wm3&#10;2p9+SVz9UfbXfrFrf/wGeanPI1+3/2pvB35EeVXlD8CuXqr6nmA1/6OecIy6B+UW+2u57odvtT86&#10;pBzVy679yUPHDrW57nfZyQd/rvyfy+s+P9NLds/lOkG2/vN9RTq3yM5fq24cK3vR/nX/wz3sr/O/&#10;6txyoLOb93HNk77Ms10+Pv/LZNF9GCu9+PzP5Rp8TLyF9eLg9TD2/7sx/P5gMBgM7oVs/beKZYC3&#10;9K75jmc6ha7XuvG2ip2eYFfX9ywzy0/jP6u9kQFdl74FXDn7UIH41+5+zVuwo2tP/wj7V/lp7Edj&#10;FX7GKeMIHcQtPJ4Od6a8Lv2PM3HMfZUP455/J3aqdfB3JFaxkqxuGpPRduHyKLJysrrC/7iuNY7v&#10;Mqm9iFM7V7iLyv9rjF/PS9HPlPOtOEIvB93BnWj56EXP1aAflyeLOep3P39LO9J4OvJ4G/C6BTyW&#10;7HxAtg/bY7PEz72uFYen+Vb64HnixhUHu2N/9/9A25aOUx53zThCBxyV8nGuw+7/XfujFz2P6TIH&#10;9GyPQtNlNlZ9Zfb3uYieravyUv0ot9jpw8vh3glW/t9lyvZaVByh64Q03fsf72F/ZKKtZTIH3pL9&#10;K27xWfbP5n/4QvWXuo8Cn1RxhK5T/H/X/wO7/g7flOk8m8Pv+H+tWybPPfx/Zv+OW3yG//cP9fdz&#10;sHruUOcpGUfo5ejZwap9e1rXhc4zq7OZbjfFav4XcPtX87/Od2bldPbvuEW/d8/531vHvdc7g/eF&#10;sf9gbD8YDAaDwWAwGAwGg8FgMBgMBoPBYPD34RF70dn79JHBfhP/rPa9s8fS32kRYG9M9nmEPnVv&#10;qcPfaVxxiexL83x9/wjvANIP+zeeyVN2dTnNR/ft8ansr79jwr4j9tnpPrcsz2pv8K3yd3v11Yb6&#10;HhCH1hvdsodM+wT5PattV+jq8sgydV+k9o2s/zjYr5bl6Z9qb54/u9obsmt/3stE+vjf37Gh9n9t&#10;vIb9/XcH1D70ww7sI66gfanbyxbX9bdFOqzsT9uhTzs8/6z/c538eZeb7qHUfZsB2pu+a4l9fvqM&#10;7rHVfLVNkobvJzgZQ1QX/q6hrG8rqFtXnvqCzPaMvfiGVZnkqe/vUZn1/XIn9ve97lznf60n55J0&#10;nFRZuM939IrMei5E86U9qNxXfNPJfnE9X6G+AHmqvk273PHn2dkBzcf3lq/kx49r/gF0p+9iUz0y&#10;5vt8pdKxz3m0TtpffU+v7mXX+ZTmkb3bj/bg/fB0TOCcUzafcWBD/+3Mahxm/bQzliPL6dywsz96&#10;1TEL/+ntSO2v/l33mpPnif31XCLtV8vM3l3l86zK/vxPO74yJ0C+7ONAfnRHG878Orqr/Krne+Xd&#10;dYHK/uo3AW0xixXomVFd31BXnR9W5xsy+1OujuV6Xc+lep/Scx+d/ZHJ29cz0MVdducWke6q3N14&#10;d9Ke9N062pc+2nmKwWDwofEPiCRqout3vRYAAAR5bWtCVPrOyv4Af6I2AAAAAAAAAAAAAAAAAAAA&#10;AAAAAAAAAAAAAAAAAAAAAAAAAAAAAAAAAAAAAAAAAAAAAAAAAAAAAAAAAAAAAAAAAAAAAAB4nO2a&#10;iW3rMBAFXUgaSSEpJI2kkBSSRlKIPzb4YzxsSNmxZPiaBwx0kOKxy0Mitd8rpZRSSimllFJK/df3&#10;9/f+6+trSoXfg7Iel0z7EulfU1Wf3W435fPzc//6+vpzfst1px5V1i1Vvn95eTnYY+v0r630//v7&#10;+y9Kdax6P6P/afvP4P+ZPj4+ftoAcwFto64rjHbBdYXVkfgVzr1ZmnXMOLO0+rN1ThnSP6RXUD7K&#10;MUpzpIpXaVb/5/yR/V91S/BFH/+Jz7iIL3KczPmjwohf4ppnS5VXXdexnpnNRVke8mNsyvMsW6af&#10;VJxZG0i7VL7P4P8Otpv5/+3t7fCOiH14pvfHTCN9QZsgvNLinPZH/J5WHcs3vJeRXvd9PpNp0p66&#10;si3nHPjo/p9p5v/sO32eTEr4sOxY7SbHVMpQ9zP9VN4jr/TfqB1n/67wSh8f1vlsDiAeZeT9J+89&#10;itb4P4XNmG/p5/lugO2xYfbr7Jv0vXw3GI0V+T6a/T/HkPRVliXLO6vvEo+irfyPL/Ft9rWeTn8v&#10;6ONJjrXZ92bzUdaD/Hp7yPE802TM6TbpZJlu+Tvor9rK/6WyUb4Dlm37e3v3Ne0k/cD7BGnRpnjm&#10;FP9nPMYk8iLNXr4lPer8r5RSSimlnlOX2ufNdO9lL/nWlOsgl7BhfRvNvmv699RftfZ5tT+sOdSa&#10;yWzNeo3S/31tI7/zR9/8S2shrJv082soyznqR/zjMbu/lN7oepbXLK1RvybubM1pVua/iv2y3Psj&#10;X9Y88pz2wjO5zp5tJPdeOWcNl3s5JrB3sya82zrLmeuJdY/1Ztaa+rpShfc61r1MK21Xx/QZkFde&#10;ox6nxHol90mXve6lMp+j7pdsb6P+z1obtmY/vms09le83Mct6COs860JP1Yv7JdjXv+3IfchEHsZ&#10;dcy1yrRVptnzGtm3/xNBnNH9kf9HZT5Hff4/xf8Zf/b+kHbinL0Zjvgz/8lYE35qvfqcl3sC+HpU&#10;p/RBt09ez/LKsNE+E/ezP3OdeY/KfK628H/fRymfUKY8LzHWMX4yltGe14afUi/CGDf4jwAb074Q&#10;c233fx9zco/ymP/5fyLzKPX73f+zMp+rY/7PuR079H6SdS318Sl9g7+Iyzy2Vfgxu2cYtuT9Oudh&#10;xnDiYue0NXud+DP3KI+Vg39r8SFtJ23KntnI/6Myn/MuyH5b1il9R9/OumKP0VhF3Eyv59f92fvB&#10;mnDCluqVYdSDuaT7N+fy0TcYz/fnRnn1MNpA34tMGxM/856Vufe1S2hpvUA9vvS/UkoppZRSSiml&#10;lFJKXU07ERERERERERERERERERERERERERERERERERERERERERERERERERERERERERERERERERER&#10;EREREREREREREREREREREREREREREREREREREREREZE75B+Hl45q2TuOnAAAAVNta0JU+s7K/gB/&#10;pYUAAAAAAAAAAAAAAAAAAAAAAAAAAAAAAAAAAAAAAAAAAAAAAAAAAAAAAAAAAAAAAAAAAAAAAAAA&#10;AAAAAAAAAAAAAAAAAHic7dbhaYNgFIZRB3ERB3EQF3EQB3ERB7G8gQu3piH/ignngUObT/vrTWzO&#10;U5IkSZIkSZIkSZIkSZIkSZIkSR/RcRznvu9P5znLtXf3v7pP929d13Mcx3OapsfP7Bj9LPfUvXUW&#10;y7I8XscwDH++h3TvsmOVfbNhdq3N+z21f9U3v/6N7l+263tWOeuf5XqdffvG2b+6XtP9y3O+71//&#10;1+d5fto/1+z/fWXbeu7X79u2/frM9+e//b+v+h7X96v3QK7Vd/ucRdWfHddrkiRJkiRJkiRJ+vcG&#10;AAAAAAAAAAAAAAAAAAAAAAAAAAAAAAAAAAAAAAAAAAAAAAAAAAAAAAD4QD8K+ay4UtoqZgAAEXJt&#10;a0JU+s7K/gB/q9EAAAABAAAAAAAAAAAAAAAAAAAAAAAAAAAAAAAAAAAAAAAAAAAAAAAAAAAAAAAA&#10;AAAAAAAAAAAAAAAAAAAAAAAAAAAAAHic7Vyts6y4037/NiQSGYuMjMQikZGxkcjIyNhIJBKLHMmb&#10;/ghwbm0Vkplf9bO1u/ceZk7xdDqd/sxgtBmM6buuW47jiEYBxvLnrUG4A7AYowv6Oc150q2Z3dh1&#10;bUEoDyd82APKd+kLBZ8wDMP/fTlinstbml518N7rQByUXo5A/PUGXGKREZOEx531kyoia7tUHiZ4&#10;VOmreJzY4vI2vyeUtyzLZLRyn/JHSzwKi+k4ehLAhEzG8iFzkRyWgHJQsP6zuQTTdf64421+T4B3&#10;XGfdjfCHrC89Xo5cBQAbI4MALv5qSEVnVD8suP7wLaaPGlGwJ599+rzN7wkZ3tU2DazjETQBWM5F&#10;6Yl/O/h123Ow9REKwNmuHcreyD7a8RJMpxaknyb86/g2vyfodGyFfjN+6kZmlnZejwHomwGVfEkD&#10;PsE1Lsx61Qx7+bmHL1/bv+tw/2c0JMVAvM3vCa2eNK6y/8BGNoYNfVnIPs6w+oWUPU7hqGL1mwYE&#10;YOOOJ4P1br4LoM+zJVMJn32b3xM6ZQdS8zE4awxLAPa26mFt20ILN0mAB7imRQLlqV9R0bM7vA2n&#10;4ei7cmRMqicBqO5tfk9Q/fwhAQx2hAObBFDIF8CDrjBBk5bhQY82rm27vvcolcNPzhYZmmo6usbu&#10;q9WsAeptfk+AxU2NCvMn6XwsE0mgvDq8vmtQADMSDfQA93hbxDOGFBMbSXMJrjPkLtE26t/m94Ti&#10;0hUTZkMOMRfLvTrir/H9R9oZZkbjyB4ACqDw18brYusWBZsEBIBfVHj+hdOQvM3vCbqsemxNoTWi&#10;o3esaUvo7RXH2DQMeLSeHgAcbH3fNsYWzVgm+IAaSAC6t2T+WR2+n7/9fCK5feHy2tapvP9gK/0m&#10;HdVPZE+v/OuyB43JqpwHxR0eUQCWhPhxrA/mbX5PGJbPVrYrqOpyc1ujm9OeKv12ctGF5KoH2J/S&#10;yt7pFoKkEJa4prV+Hw3J8AP8lyu6uQUux2ZWcm2QvsJQz1hLhhGUYEhg/5Mpj8BFdnfh4S/wpA9v&#10;83sC+eoeXvVze/19K84NuD+NdRrZFzF0Iyy8xnMQI904lPOgRRN5fXkJiwfXaEtLyPvb/J5w4It/&#10;8uoDL+FaYnzcxbMqrl3j5q67BKCL5Z9my1ZgwAMfBHAGfWnEJ6Yq09v8npCr1Vs0+TMY14HH84Ft&#10;7ZuRPP4WMezb+ikfrYGQRo+wCKDSDSSZKwx+m98TuoGXfVvwD9uABPR27LCtLfr/pwAwR1RO9zNK&#10;HPDIbzlLdCR9Ov5tEYlzX3/+Far+dvAdkY+4cOZ/zsAe+ONHV/ZtdI9+n1Z1/T8T/VjBbunT0HRf&#10;7//dUlbJF5ueOM1lA2c/PMf75PYvtEWqd2fpmGu1W5ZiNmZOkik0Fz3EDm/zewJqMez83SHRQVP8&#10;x3a92P8zswHpvkCHYw0T10/ecjYlGkTHWNfgEWPEIgHz9fxxGcG9c8yzcujVUBy8Wfv+yu10imyk&#10;NeTsU2AUyeLBp2rwyJvFfb//U9zcAPQtRXxwdBVuAyQ0LCj7x5ubAPiYTxadu5lPjvJVWHzd66Gu&#10;PwhAF536+vx3DnjW++rXFZM+uck0Y3TsEE+33H495j455FhdPjb68F8KgXizGEiAv83vCZyt9eX1&#10;OWJvOeu/LOTNb1facz7WfLr4l8MHwTIlfKCUwmrUqfKr89fz5xUdgT8Z7+6q+lSXjgQAPl31ku6Y&#10;WmW4OEAKQD5AOLacvt7+MZ1Ibj28O65//MPQdmqwuFEW77e/7HeM/xtFZ0Zf416wjV7N6W1+TzgX&#10;WfOZppp/1/9YIRGgXczHqgtTlsAefXTRqhokltOxLZGyRQlMWBdSy9f7vydJ3+PC8bF/X/+95kHA&#10;HcZgzxXi/kwO/UHYUsgh7dm7GeoGb/N7wkVz6PpOdUzjvv6UBsB8j1P/SfqGkQPhiYPit/k94aI5&#10;32noy8xvWB8xdNqt/73qjS3OMymH/5y/DELAt/k94eKf/xCa9tP44epXs7/+pwZwhpw0ILhANjH+&#10;Cv+YwFx590cDBrQBG62qPT9VjUF7FxYLhwRw7hT3I/xjObriceX7CjkMX4Zi54ry2xyW7fyULb6d&#10;yfMygqlQwQfFxWMWQNu7eaWd8ivrnzAE+rgz390qKnMiKjn6FLZIgC3Y81h03WfgfCU/fYfZE/Qq&#10;519Y/+gTlD3LGw+XPisKYf/oNtT/IEUMCQLiO2NGyJqmlkKPgzLpRQToIjg/f33/S4fdPrYscuXf&#10;doMvblCN4WEpt2WOa5gXtAjLRvRDz0nBEuucuXNOn0D7TIkLi0v0Nr8nIH+lpu2o1Q7jl8SF3prZ&#10;XfpLqytWTfypHaJnDdg4e4DNVKBEb/N7AvNX48ZuDqzkPg0UxXJmN5oeoxskuVJcGLFnri0uE1TD&#10;+hnz5mvm8rFFBVHqB/hzfs9v6jrJlwkrvR3v/8gxHdaBF53WsAR/tsJg5iRGzIHMXEAHEXlQobf5&#10;PQEXD3N3G/p27PjuOdl58GATjrOc32cwa1ucag8URPk9ZT6wNFb2SAABjLBTdg3ieZvfE3D58dCK&#10;4Nu1xe05Pb/jgNYQd3U/cq7o7PbDQjj2CpjaHBb2tCb8DREThm/ze4Licjbs4EiMzC34S2gAsPTf&#10;s5FbaxG861AIYPGGlDnvcaVHNFjHn+Dfo3VLAXqeEPPlz9COSCOUOSwfcbo2wsFXHcS7azERrCL1&#10;m45Khm/zewJ2suCCTtT0pP708Mam6W2Y9yUk65fziKMihynMq+tXVARbRqontHGj2Nv8ntDiDsbc&#10;7a271WzHBzbxNlAD4KUQ0AdES606ffcHQEXMcArOc8XobX5P4OWn7GdPPXsFk1VhW8JAwYC6Vwh3&#10;7pBS1DN8YptDyCmxAbDcKPY2vyco4q71RBlcXraWit8AsHJDgJRX3RPc6dTqP7nwZT72EiRyLdFy&#10;p9jb/J5Q0542cnNbpX9m+5oaCUE+fy7/bCSAERrjXHCJTEA2Nu+fTOu/lvj4N/ofOV9t13A194EA&#10;SmTr/0n1uGWi0YClnPFx5XjBQliwzEY1dyMBDfPYLPQ2vydg3944b2DWrib+Fqs3nOyzyzpDSsca&#10;to9k5DlbYuay4pAEmY6/2OLi3fQ2vyfkuFHX2jZdzY3g1Q9HTfYVBwBzmn+GQ658IWwCU7bI5BJq&#10;fvTLclbJvr//6VLYWw87eMW5rrFdyukf9pragE/AsxXaHmvKkMJgu9FUiL16Cd/m9wQ01hkj+3iN&#10;d/AACK/xBPt+dLWyV/6CWz20Q+JN0PH3RtpDet5+iH8q74wCcFd3KzeFUE1goI6YczKia8En3rJW&#10;2CJr/ci1c/SlTvn8BP+yUjD1hKfWXPUfWdT1bzuq6VqqbSvMeTlIAI14MNr98OdwHPvSIM7FR22+&#10;vv6thjXV3tfM3i+RgPYPh7lwYu64v52yXu7YsSyKp95aa8fQAQP/m8EfgFLi1/s/nfJl/5PTtnBr&#10;M/nDRSfI/tsVqNvVY7NfnX9aSDvG6JN3XPNG/jA8sJbIgbrA3ub3hK6npTfjEIeOyFP9fl35/HfQ&#10;HpvghIQkAJ2OGBLB+g+4X+r0Q9/BlyEKitwF9Ta/J6jeI/22o8S/4VEWkAqPf1wVgMGcx2Mxjx/4&#10;AifPWAAKesW1w98I+cBfiH8cNjGQz99A+wIoMCrF/A9/V9xCthBgHiE27tkloPmXYUw+DahR7E5/&#10;/f634x8fPx9LhI5PSvVTAHDG9A1Ow7EAJhwO66tPZOMSA/Y8F7ufYlogY/QD80+17NHRIANYc3D0&#10;yH+jAdgxZmhuXVEdaoqIGiXas2sOgqCqKDmU8wTzId9//tXuDtitLel62eYmfcp6fmaO8Cach8Si&#10;fksC6NoqNbIGyoSpmUPEREmCUUKYfgjr1/s/tP4de3ZtA45QXvJmNbi8DZa4Pc9yojCSt3RJQIu+&#10;UTEbMAyJfxt1j5kiFGn4Df8PG3Wa6ezb5rGFCJS7jnZE0CdhYBXYTW4x6sEsN06KNhAggrFIHDX+&#10;Av8N1njKZ98272GwAWcnZO5rORwy4Nt5EQQQJ38goKcI/lFacz79wh/gD8o67HE4+9ap8ScZLO82&#10;WP+NunYDYBvMOdva0fGnigsJ0yKNietSxLMcs9PtGEJ27uv7H52FLbvxaCtoPCQ+YJKDBpvAIu6m&#10;NgO0Ge4Iqc6+7mhMFmYBizOkMOmxbyWiMlxI6b++/7uhoz5y9gs4o+XyHZX/8W+D4rCnMTwHTOPB&#10;LWVP4RqIg5QDsVP1HMpJX+//VTsd2MYXjqAA29kNA/tfXyMwqTyqLb4ex37NAKnC6cY/mjON8PX8&#10;z8FFsuoQs1Gv38adjivbf3L04ZacwLPOodg8F3Isq5/gcGjPUbp6H47WX8//Glzk2QVo5pkXqOsF&#10;7OPLPOCgr8xGRP4B4l9qd12xFabpHF75AhYSzYPWw9fnf0/nfhvqDT8U5A31HptlHTgkBlIory0t&#10;3vusGx78nNk84B4xceEhgHne/dv8nuAy128OuvziyoHWot+qOnMOfHEP1Gc27AHT1Sh1PI7EMOIc&#10;EAjw8/X8YzonOrCspW8CYA1w08TXGRg9YWJ3m2jEsQC/Hc+6Gf1Ur8Us4Gno3ub3BOPttQXSZs/J&#10;Vqh68mUGx2rr/R4TtHfvU99Vqg00hewDl034p+osjM5v83tCp9R4G3x32twkcEnGD3W0a1qPub+o&#10;Ng3edzJySww3RNYv7l8f/8MpTUO9WLMa9K3KoW5TEBtdkgFT/+vQ/9F2MIEfuvIIt8GtXyB8ff5H&#10;caXjWDDn4eoU2K0NJkecjz2l4msWmCXQo/gGDiHQ7aFR8pzT19e/+9qztK24/r029Ta3rqP1z2Tj&#10;ql6oyfBC8yZoySfgswMzoqRROttf4G9vDX+a5iC5DwBofHbn4RNrnXnv/fBnJp5yBvXM78/a2bGv&#10;i/l6/l033gb6Qnve3AVpbkgNOyx+7meDm+6nwfwVAN2hd6ueDvX3TV/v/3LHMyFNeJMft3eShzNi&#10;XDxjDyxJwJ+dEiSBbqZdcvWPnY3i4evrP97ZsIIGpBhmVTw3VUMdngTE7GY7upkLI3pep+HWKVH4&#10;kwM1neuPy58X6Bf6/vtvvDs8DDRa1ZfFHkOxZCQA7fj6M1hsqOzAAWjgLrA43FtFahtc/uM2ZJwW&#10;8l/v//VmpD4vOsrQFVpCHvvWHSsIwEBxf9pX0zjfO/RqP95cTnLXc/wQT88JzCZ0Ccc8fH3/0znm&#10;hLp+nQQL1L89DP7tccH9PJmUmerur7twTW11ybqOkON9qUVHhp/o/1enBNrpdotVpAZASurkFV2g&#10;8+En8o2Xxp/Oc1IcJlNKIWcYE/h6/5cuKyL+Jbr9hByY0XAV/5ZC9s/wDwxIhOTi1e2+J6cVDtHP&#10;kdRkxe3wNr8n4OnGweyUggX/jozAWNN/tJn/veAMGn6vn0WKAPvRL+wvsj14m98T+KpTPOsjX18V&#10;yACc6V+sCPqw0PhHiPXm01oZjmE8O8c9DEihXNBh+Hr+6MpRrcOs0LVQZzh2f1Y8CpfVQVYM24Tm&#10;Wtvy/P+o++s4uFrF40/cfwiTfuX1Ie+b6I7Xc4bjfiRsA1KEy9A/bTPSjxq6Oyzr/pY1MtWdXtFf&#10;epvfEyCpgY07HbqxDv5q0dbtZ/77uKI/vO6+g5zPCj2vOBJzpodJANcw9PAD998LBAKBQCAQCAQC&#10;gUAgEAgEAoFAIBAIBAKBQCAQCAQCgUAgEAgEAoFAIBAIBAKBQCAQCAQCgUAgEAgEAoFAIBAIBAKB&#10;QCAQCAQCgUAgEAgEAoFAIBAIBAKBQCAQCAQCgUAgEAgEAoFAIBAIBAKBQCAQCAQCgUAgEAgEAoFA&#10;IBAIBAKBQCAQCAQCgUDwv4D/BzR/CDSC1LItAAAON0lEQVR4nO1dP2hcRxr/zXEgpZQMW6TaIiAb&#10;XMQwpDBIBhVJc4VDHFjDNUkRkAwpXKkwaA0uXKUQyIIUSRO4BdskRaoUBlvg4nhFCoO9cIWrFAJJ&#10;1zmq3hXffJo/b2bezNu3knKeHyxPu2/mzbyZb77/MxJ1XaOgoKAgBX877w4UFBT8dVAYRkFBQTIK&#10;wygoKEhGYRgFBQXJKAyjoKAgGYVhFBQUJKMwjIKCgmQUhlFQUJCMwjAKCgqSURhGQUFBMgrDKCgo&#10;SEZhGAUFBckoDKOgoCAZhWEUFBQkozCMgoKCZBSGUVBQkIzCMAoKCpJRGEZXSHEZUlw+7270DikW&#10;5/Zu9NzlDnX66Uvuc7q2K8Vya109zoud6p8TCsPwQYo3kKJumbTX6mPWy1sMFw3U/3eg99qeQwuv&#10;AbzsUOd1a6k2SPEvAK/VNaf8iw6tvVR1Y/SzBXqvrY71myCaneuZm3+f58PfK0hxBGAJUtxBVT+K&#10;lBtjPovRxBRVnUtstwA8Vt8mqOrbvffqfLEHYARgBCk+A/ARqvrIW1KKNwBW1LdXZ9O9MwZpNkPj&#10;l5G6rgC4pu4tAACqWnChi8Ew7AmaJ+yF1Bw0xkBd1yGFe+8tqvpPT517AHYB7EKKEap6bfbunhGk&#10;eARgQ307ATBVjC0VDxtjQmP7GwAEx4Lm/Zn6PGjp45vI3evBxc+o6heQ4hKA/wBYAknxJlO1JfQN&#10;VHUXDaMJYshXjV9Gp9cmjQ3VdRtSTK07VT3u0PYYswgpKdZ4HC4Gwzg/bCE+kLue3+4DGAOYwmRy&#10;Vf0IUjwDqZmrSuNoSjGa8HFyDzUzvYKqji2abmgy6wXkE9cEgN23qv4TUqxG2l1W7R6oT5vAiN0f&#10;ANDjHFflbwL4BcA3gXIT0GK+AeAg+Kz8uXgA/zusIDzeI89v48x2YzCZ0QGIcbt/WwLyojCM69BS&#10;vQ1sz05AizcHB873SaDcFmjhTGAPaqwOERFJsUOQFFsH8CSzj2cDKdYAPDd+yRnLdQAmM3gbKEeL&#10;z5BQBlij2EFVP0FoIbDEN9TiKGiBp/g8ns90X4pcBu7S+DaIIfjo+CWIfu5AL9w+cL+ThmLgYjAM&#10;ksJxlZKh1bfpzBKX6o89bYxAnP9+axtSLFtaRFUfKaaxrhZCqN4i/A4vF0N1baqnTUwS+sumAi/4&#10;YwAfBswsX/3NjLrsN9gA4DKMrwHgdIxI4wgLjbDW4JqIB2gy+RiGYFs9r54rfOJwaVzPZZOOpTgA&#10;MYxn0fkMmWn27/ey+tmCMMNgmyuXI0lxK7pQ/v9gq8MAE0fbGAyRp/r71FMfxsE7TVtWSxyX8TXr&#10;LoMkH6vV7dKK/AYA9V07UUm7WQCwb5Q2n+1DSGtgE5HbPILPNxGCHpN8R7F+RsgH99oRcObzJ87V&#10;xD2Qv+NtS8uh8TJ/vxoo0wkxDYNtrnHmMx9Aiu8R80JfBKQ5gswJn6VMbHEdg9TVEFLUU1Zvw7CJ&#10;+hjm/OgIzyXvnDWdoh9naHf7AD5x8g2YiE3pdw9+4uY5CplMYRPx7GDOywA0XwCN88FpGc10Tfic&#10;nr57TceuaaaZJqZrvuU5sKNoN0mkWExWVzWWABxCiv68zD6QmhqKWrThFfJUUBdDkJQ0iSLWVggH&#10;LWpnu3rabqoAVX1ZMY0dT9j3G1BI9dBiGjGNJBVmhISJn9p/5JR7Ap9WJsW2up/Xbn5kYCUxh6Gp&#10;iVT1ptGu6Ru6bs0Z0WvXaGBTk7WRooFuKXM7BxajSvFh/BdSPMxoYGj8/RxSzOxoCWAAVlO7tBEm&#10;0DcgBnCzRUUfgwjy5lyZYp8IqdxV/QRScHTgEFLsQWsUAGkJn3ZkzO1IkYDxMu2+m7PDRnuRDPMn&#10;PeUghREsJD7LhMWoUhhGlzCbiW1IsT6HvARzgLYhxRaIqLsvXi0BVjLMqXU0HXo5WGnJMeAJfqm0&#10;DR+GM7TPuAM9pkz0U5Cp8Eq1kb4ow9EKV5JfQRp9tZUZW99Sw9d9+DBsmHQ5gBRdQrB5IHNvyfh+&#10;C6SRujRMgpWZUCzypOforfnzWUVJwnkJ3bED4CG0x38BpNGkS8Om1PpWXY9bJNpDhMwMmrx3yJPK&#10;KVx/CSZR9AHq69cgf5X57CkoX+EqdPan7VxshxutMG17N/5/JeO5PrydsX4/oIVq4rn63TXNU82f&#10;VLjRtseqXb9PinwuK0FHN5lVAHDi0u9ZhlX792vQy6ypF/wNxDRWAbxrTdEmhKTWUuQeQI42Zhjr&#10;sBcST94nicwiLtlSErdy7HXNJEawcykAeq87KjRsPvPL7MiXG62IS/L+nOPNjMo2sEYwzHQOvvKM&#10;CeeWHEM7qndBguySUzbVf5YiTLZgJxJyu4eedgFiGBugd/etER6Tn90b55GHMcJsKnwTxIAWHW/+&#10;LqT4FvG0YZZsA2hH1Zdo2z9ACVrs9XdzB3iR/TOx923g57/t/ATyzj8Ajb2rpRwDuGcx16bd/Dgh&#10;EtSm0sdzTrpuD2iq1aGMyjbkmt5TmD4wbc7uQ2tTz0D0RA5lyh6lun35MIhBLoA0bspMpqzjVdB8&#10;v0QzkvSruoYYxtfquufeiDGMZ9GOdsN8oyZVvQkpdqBt5xUQl/VrGyyxibEAwJ6RSBTPMKTUZ24D&#10;qg63Me0xF2XptL3uGMB2xp0A+AHEKMxkIjf7sx9ooqa+0DjdCzDylKgTEKbNUHi2b7hC5Rd13YG5&#10;L4Ycynug9cTvlaPNDFvu/6SuP8DcylDVtyHFNVDI/lurBtHuMZoaJgsX3nTWWKsxhnEXaR7fFNhx&#10;/3mCmIAAbUvmAfkOfk7Ki2QDZK9tesuEQWqg3tbO43Uz4xlp9uwsNi9pRPdBBDsJ2K3meO0nOalp&#10;Czirr7GMwgcgJrUAYoAbADYCNrYdigy37R+PUPQr/Jxw/kL6M3S4lBiEvZGO6Upnq84aSOB2mRHv&#10;GwLMbPeyKuerTZslpRg7EUZmOg3tAogxDOrAB6DFtp7SfwWX86cRX9+o6jXoLdsfRkqyRP23l+v7&#10;JQHvzmQtbATNxVNDfOwUHCAsUUOOQhdDaAnuRyjsTKne5ia7NH+FzWDCdfRiYruaIy+sprvUnJIC&#10;3yeYyc+SAMbJWKn7cdxkvXXQ2PiS+DhxzwfWLtrSv5sp92S27IIY1xgA+7dYANz1PSjuw6BFkSd1&#10;bZtrXjkYaSAiTpUaq/CpaH5JwLsz2Xlkq4JpfTuCFNdBi2bHO06a4cXPp+iyfZme/RM0o0mL6hBR&#10;/QFNxG0M5ncAJoGaavoGpDhCVZsHD+UmFrn9G6Ob9B5lJjWZtP0KwGpCqjxpvy6k4AW94xE2sUOZ&#10;FkCacZuZzwLfZYr3QQyatYwf1e97ITqYp9Nzvv6K/hAK6b0O3udJJcI379xolE3DNqSIed2fRmvn&#10;bJlvMooTmPkr2nH8QYNomj6OUNiOy2+qdpqSl/xNV0Ehd3NRpO7QnP0Urv7Q7jeJb7nfSCzn5nTs&#10;g7J02zBUV1uTpZyMbRD9DcDMOmKai7ru+USvuEOrj+dzh+ervaRuq9b9aWoBtMAGUQlsL0LtnDUT&#10;n7ra1s22TDMC8I0h7ysBji3Jb9dt9/LrfBTdfxor9xCjZaVt5Z37kbvt3f+MP8FSmo8z6OOkMd+7&#10;9JV3Ye8fsfMofGPimwe7r64QiAr6/jWMfMfhxYPJ5e24/gCk3l1XRG6eD3nN86TvQU7NcE4I7ejk&#10;0NuuUos/Rb5dnIJPQeaE3wSi/iyrhbSk3m+KbvtJWL2N978pWGIZrf2B3o1V+kXFKGmz13yOJwyN&#10;gxvB2kfqGRhpQplDpPuB+260J5pScDHOwzgPEOf9XX2LhY8fe34bKHvctHlX0DwoZqiucQIg0+YG&#10;iNNT4hnhuFctikyMlIOKPwZpN+b7TUG7VFPDu08BfN6h//1ntLqwozsfGtd3IKZxDXnv2o6w05np&#10;ZQISOqsAvkl0nKfgO3Xd8bRtahesZdkbEB28v6eGEzGsqM9UffZBksCUBldOP1UtlFpnbie/YpR3&#10;cxg4nt0++cRoXCmwBCleQIpNnMWJ5FKsgU/L1jgBqamXsxYQmWEfd+iFHufYpwukuKW0J567L08X&#10;Br3bJVCkYgWULfwIvn8D0Afo3wwcgRjEMar6tjLVjkFHJox7aEPnv7hmMT2f6XWCql6Edooehtrv&#10;34cxb5y3DyMUTnRtfx2utH0BzXaWVTlTmk8AfAa/pJ1CJwFpr3dXiaTzUD6HHZql8GefhyH5fBj6&#10;3nx8GDoV/jvo94vnBdkZw1x+B6kh89i7NOe7SR+6/gmAu0FzttmuPSa+tULmthmqtaNctvZFYV7j&#10;Hd5fkyQXNNF/QBOdG078CHyWp+3gskNZRMD/APAF/Iv0puEo86V0s1YEmL6FZnKOz6G5DPLBrMOf&#10;Js79vTM3p3UutKR7pT4D6OjRiaf8ZegzR93xBdJOCtuEFHwKPI8TRxO41F6yv46Y8gjEuMz++PtC&#10;Z5eMVZu7yvw9BjGs1DZ5kZ+oaIjvaEbfIdW3IcVTkCm+BNJ2Tp3BhWGkgpycP4Mmvmnj6bM8D52a&#10;OgGGFqx7HwgtUvq+Cc6FocUwgna+moldbn/H1vdmhIRxAtpktHdBw+B8vqoPvv06IzTzMPahDxtO&#10;A439bUjxFfw7er2JTQHwRi/GBMBXUROPFvlDkPM4xNxj4NwONgt/hJ7/ONMkn9olaAF5h2/9FU2S&#10;sfprvoemcDvd/g/EJmjCfP+vYwzKCp2A3qG/RaqjOwdeDYFNAv2/QH7t1bHX3j9KdvNJSTIDdARK&#10;/74Gf6bxTsSkeAF+x76ZIG/9jj3X9y6k6j/tbOKlnJXLWoVOCbfrUL/uZs25E7r96zGMgoKCc8P7&#10;GyUpKCjIRmEYBQUFySgMo6CgIBn/A8ba7jvXcwuQAAAAAElFTkSuQmCC"/>
  <p:tag name="ISPRING_COMPANY_LOGO" val="ISPRING_PRESENTER_PHOTO_0"/>
  <p:tag name="ISPRING_COMPANY_WEBSITE" val="http://hi.ooopic.com/QQB58BB2BC/"/>
  <p:tag name="ISPRING_SCORM_ENDPOINT" val="&lt;endpoint&gt;&lt;enable&gt;0&lt;/enable&gt;&lt;lrs&gt;http://&lt;/lrs&gt;&lt;auth&gt;0&lt;/auth&gt;&lt;login&gt;&lt;/login&gt;&lt;password&gt;&lt;/password&gt;&lt;key&gt;&lt;/key&gt;&lt;name&gt;&lt;/name&gt;&lt;email&gt;&lt;/email&gt;&lt;/endpoint&gt;&#10;"/>
  <p:tag name="ISPRING_OUTPUT_FOLDER" val="E:\设计\LPJ\2017原创\000未发布\菱形 简约\WT"/>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wQUAAIACAA6K2RLKzpha/oEAAAZEQAAHQAAAHVuaXZlcnNhbC9jb21tb25fbWVzc2FnZXMubG5nvVhdTxpZGL5v0v9ASJrsXqxtN2nTC8UMcMRJhxk7M6jdj0zMaoyJxaTsbnqJH1QUFbJu/aQusBYRAb+iIqL7Y5YzZ+aqf2HfmQE6Yl1m7GYvTDzo87zfz3sOnd1vXo07fh15HRqbCHY5H3c8cjpGgj9NDI8FR7ucAbHnm2dOR+jnoeDw0PhEcKTLGZxwOrpd9+91jg8FR38ZGh2B3+/fczg6X42EQnAMubTTp7NjbLjL2eeWPJy/j2JfSgzn4yQ37XO6cKSA42U5t67kFxw/vP7q26fP3jx+8vTrzod1qBUmwU8xTAuXzvTkkQUiVuQ5RgI2xEgsGhSdrlo5ViuH1fSJPTAXEBmaReDI9g45PbQH7uNRv2Z53qLlAM8jVpQEhvYiiRYklhP1pDBIRF6nS57K4b8iaiqq7IRJMoYjOXU6J8+/w5eHZG5WnltUpi/JeZVUFtpZ8nJ+imYlHgkiT3tEmmMhwIPFWnlROTn7WF0gB2mcOsQXFbIXU8IRfHZETpdJdlIuZgzb9X+I7ODS+d/hqbb2eGqAZn2SyHGMICHW2/jE6SInCfn9H+Q8j5MrNml4SkA8pGU3TTZK8nL2DnCp3mRaJnE0r65v2yPppX29DPyImiPKVgZH5kjxrT2OPgTZt4CC1kA8dJYgDHA8tINSLePIB7z/lmSqRvHlfEbJrhi1kfO/y+loO06a9XDQdB7RxGswQi/IxT9JptKOwo8EgfIhyc0NQsMCPJG1A+GeQ/CZCi5t2EG9RAIUfm2/HYal+mkfpTW4Nk+Nfm8MUzwPScPFNRxfqZ3H8Nyi1ujJmDq5RDZmmoNlz4aAXgSgUjTFmAa2dvWeRHbU1FtciZNwXMleWmYHDfEgr9YtLwL0d1IPRTPIK0H7eLkBSdSlDcxok5vZw5FJJXcIcajhI5hivJkiUxX4q5zMq+ENCAsnP+mF40FdZ1gvGnzQASqlBV0uqLurNn26JlM3XDMygCNRvLaq7GZvd8FhdsGOmn3GHa2bb/XlZi6s+WEk1ro3ggexFE9ztxWNzKTl43dm7pai4dKCHE2Ao6RQuJ4rXD1pOm+4C/Kt7B7ewTm71bPsC75a+E+y17aemne2M3VX7wRDht00SJ0ym8dTx9ZBCLYuyIK6eYGLCXX6pHZxah1Msz1g0hB32MnK8aySm7cOZ7kGw0z6ziT9kFezE5YlrI4fQG6BFuE2RU6PyN56O6A+zkYxb6m8XnbzpKqbGXUlJhe3zXVvZ8d0D7q2ZURaZLSr38ESKDbsBpBYdT2Bo6cWCAN+1Ajc2A2tESjZSXy1BS0pF9I3l07tcpFcliAUvBOTJzP4ard+5Vpd6v4S60ZEZsZ2bM05/NdCNEdQH66WWjSjsnBVFBDFe3olD8V6kHY1i6/Ip1GLIOhxLXZGFCSGcmtw+eg3OTlHNsukkFVTEbJZskhlXOC9qIcCuka0iSQ+iHV0dFjkaPVFh2v33a3kx+qGLRKYXU0HUZPsezy1ruQufmzHIlLu60ADZwVWf/o0gZYeQCINnfe/vSv0dq7XihJFytPrh46HqyEIm1xJ2IH7Kf45KJR+JYda5bQs4bMPOHJmh0VPteUkm4A235lm6BeuCC1ike6TKK9Xf3nDfrrYkpfnYUHi+ZT2wjA9wa2SeXopFkS0hY+c5ZTqvh0+feE0NAfG2zhfG+7PSXzzFNK/xOh8aPpO4x9QSwMEFAACAAgAOitkS9wXQPwjBAAA0w0AACcAAAB1bml2ZXJzYWwvZmxhc2hfcHVibGlzaGluZ19zZXR0aW5ncy54bWzVV99P21YUfs9fYXnqY2PogDHkBDEIWjR+rcm09QndxJfkDse27JvR7CnQskFDgJcWRtkEaArQUQadulFE2P+y5trx0/6FHcchcQiiCW2nTVGU+N5zvvN95xz7XIv991My9w3WDaIqAb7T38FzWImrElESAf6L6PDtXp4zKFIkJKsKDvCKynP9QZ+opWMyMZIRTCmYGhzAKEafRgN8klKtTxBmZmb8xNB0Z1eV0xTwDX9cTQmajg2sUKwLmowy8EMzGjb4KkILAPBNqUrVLejzcZzoIo2qUlrGHJGAuUIcUUgelpGR5AXXLIbi0wldTSvSoCqrOqcnYgH+g94B53Nh40INkRRWnJwYQVh0lmkfkiTisEByhHyLuSQmiSTQ7bzTxXMzRKLJAA9/BcdBFJphKuCuduTADKqQBIVW8VOYIglR5F66ASm+T42LBXdJyigoReJR2OGcBAT4oejk4PjoxMDYvckvQ59EwtGQS+ENPp/emwjdHQmPfTYZHR8fiYYn6l5AviG2KDSSE0GEmtbjuMZNhJJoSMmMqAn1EmEDU2goGekJHFWHCeRrCskG5rmvNZz4PI1kQjOQww7ou2mMtQFDw3F610lQgKd6GvN1OBcQeEHW6tnv7qlnv6e3Qbvgxq/ruoqmiChF8STUCfRWuImCd+nCbEpVGorhXHMxVZZqinAqhqUxlMKe9otME2UYLDt5bgqKIIPWAZ0gmecIBe3xmrORjhmU0EqbD3stOcCC+xFzo5GmXMSTSAeBhne9mnanx+JBc26vXJhl5z+VTh6ZB9vWZs6eXbY2HpqPHrPisbX4famYt4qH9pMc282ZszvsfN862mZbx2xtud/Nnwt0TQD257y9tcAOl8yFVfPkwN5fMxfz5QdF++kO4JrPf2ZnL2vx2sK0sxtAl23u1dxvRUbCQ6HJ8NhQ6KtbHIhytHhiWq/OrNMltpi3sy/aoz+/wNbXyvsFbzSutXAtBiqd5Ms7v7D52fLescvw77Ml9nTLmjuFXXPzWbPcRgJ+L4G21VXqw47y5f3jS/WphXudnbsh7OaedXDQyNZbdZe4G5ydL73DWv0rYa2H2+Zvj72OlyrXfhbaElzezcKdy+b37Af13rhBB7KVZ+DCnq+zlSelVzmQwv540fxMaItb6fxHa37X3vqOna5Y2ZVyodgWTkfnnQ+7uns+6v24zy/8lS3cvtapOskmZESUi1E2eO38e4PnNVOwNkGaH7Ki4Dz8r54FlZn1XxwF0H2lk6y9/bKVspROcq0bm+u/tmLGVgutmFk7p+xwo6W4nnnVEoGjZWhPaHl4DNs/rLKF399lh96gV97q3OA22vvplfeo+W3uj/+NZPeqdnxuOC+LwpUvAc5OiigkBYmQiYRrbw7B7q4OOIFfueXzAVrji1jQ9w9QSwMEFAACAAgAOitkS1JaJ2SxAgAAXwoAACEAAAB1bml2ZXJzYWwvZmxhc2hfc2tpbl9zZXR0aW5ncy54bWyVVttu4jAQfd+vQOx70722K6VILWWlSt1tVaq+O8mQWDh2ZE/o8vfrW4gDCUltIeEz54zH4/FArLaULz7NZnEqmJBrQKQ8VwZpsBnNbuZJjSj4RSo4AscLLmRJ2Hzx+bcdcWSZYyqxAzlVsyEptNtc2TFF4vf4cWXmkCAVZUX4/lHk4iIh6TaXoubZaGjFvgLJKN9q5uWvq+VqcANGFT4glJ2YVtdmTpNUEpQCE9LPlZmjKkYSYM1Ol3ZM1LRbnT/9kWxHFUUru/1i5pCsIjl0k3x9a+Ywn2vvHcHKjvMChH+oqd++mjlIZWQP8kPORVVXH6mRSorcJLSrOX+JBw0TJNPPTwvuL80cFZgDmY1Gb8Gn5/u9mQHJfw3ffWyeqxTs2eT1qCGYS08YLFDWEEfNytlUId6fatTvAxYbwpQmhFBLetZBP5NaNW66WMt7gXfKs9CXR1rKm2B1CUsXcOCui7f85fLO9orQ6QELIpSw82AQYgu2zL86ryfMAGyZa0YzeOJsfxrBscmJmku+I/46z+dfW4ETvTxkrFk2ZrPVo3m7KojVAw2nFBksTEfQ/ZogFfyVlmDuL46syYUWncQWc7KjuVX8Mbxkv0aoVBwd4b7k+gssRooM+urORqq7dRi4WY5XpfttaA/o1jPUrfxmThBJWpT6rGo+87qbuU3fPOqX+NyAfOAbMVVUErkF+SoEm7wPFwiTycK9sSF6HAVZiKP+LMfeSV/6eV0mIFf61iiopry6oCMWNC+Y/uAbhXfIjhQDVifFQvvjhB6qMwB8EQCRadGUgFs4S1kzpAx20PSAALBHHjpbrPTLGyq4W3yEDYYP1SNHNRkQgqL0LaMtlpDXNfQI3nRc/Qpn6Ra+53UrH0mi7NE6DWCsQzd9zZRfSHKAL6eOa20/TaIGzR/L/1BLAwQUAAIACAA6K2RLx6WdgfIDAADkDAAAJgAAAHVuaXZlcnNhbC9odG1sX3B1Ymxpc2hpbmdfc2V0dGluZ3MueG1szVffT9tWFH7PX2G56mNj6FrGkBPEIKjRKLCSausTutiX5K6Obdk3o9lToM0KDQFeWhhlE6AphI4y6NQtRYT9L2uuHT/tX9gxDvlBUJogVlVRlPj6nu9833dO7nHE/kdxhfseGybR1ADf7e/iOaxKmkzUaIC/Hxm+0ctzJkWqjBRNxQFe1XiuP+gT9cSUQszYBKYUtpocwKhmn04DfIxSvU8QZmZm/MTUDfeupiQo4Jt+SYsLuoFNrFJsCLqCkvBBkzo2+QpCGwDwjmtqJSzo83Gc6CHd1eSEgjkiA3OVuKKQcofGFV7wdk0h6WHU0BKqPKgpmsEZ0akAf613wH2d7fGQhkgcq64lZhAW3WXah2SZuCSQMkF+wFwMk2gM2HbfvMVzM0SmsQAPXwU3QBSaYU7BPenIhRnUwAOVVvDjmCIZUeRdegkpfkTNswVvSU6qKE6kCNzhXP0BfigyOTh2d3xg9MHkN6EvJ8KRkEfhAzF3HoyH7o2ER7+ajIyNjUTC47UoIN+QWxQayYkgQksYEq5yE6EiOlKTI1pUO0fYxBT6SUFGFEe0YQJ+TSPFxDz3nY6jXyeQQmgSPOyCtnuIsT5g6lii91yDAjw1EpivwXmAwAtcq7l/u6fmfk9vg3bBy1/TdRFNEVGKpBjUCfSechOF+qWzbdOa2lAM95qb0hS5qmgaXFZAzIBBkMJzhII4qXqXuhbQYaKA/25st39apU3qpBgygLJZv14x0u0aKWjN5cu5WXbyS6nwzNrbsjcyzuySvf7EevacFQ/thaelYtYu7jsvMmwnY81us5Nd+2CLbR6y1aV+zxEPqEUC9nfa2Zxn+4vW/IpV2HN2V62FbPlx0Xm5DbjW61/Z8dtqvo4wndQ60GUb+Wr49YmR8FBoMjw6FPr2OgeiXC11Oe13x/bRIlvIOqk3ndFPz7O11fJurj4b1166NhOVCtny9m8sPVvOH3oM/z1eZC837bkjuGttvGqW20jAX0+gY3Wn9WEH2fLu4bn6VNO9T81dEnYjb+/tNbKtr7pH3EvOThavsFYfJa39ZMv643l94LnKde5CR4LLOyn45bJ03nlc641LdCBbfgUh7PUaW35RepcBKeyvN81nQkfcSic/2+kdZ/NHdrRsp5bLuWJHOF3dNz+7dbvn894v+vzCP6ncjZZBldk0riCing2nwZYT7QORLeZadSY0H7Ki4B7JF5/up1Po4xzu0E+lQsrZetuO0aVCpv3N1trv7WxjK7l2ttnbR2x/va28dROoLQIHS9Bw0MRwsDo/rbD5P6+y5y5R/daz3euNK6r+/6iiZQ9/uiK8q+pjaMNzpyhc+DDtg/XGfyZB339QSwMEFAACAAgAOitkS4StLLSIAQAACgYAAB8AAAB1bml2ZXJzYWwvaHRtbF9za2luX3NldHRpbmdzLmpzjZRNb8IwDIbv/Ioqu06IfbLthkYnTeIwabtNO6TFlIo0iZK0o0P899VhQJOmA/vSOE9f107jzSBqjKQkeoo29tmu39y1jQHGFpRpuHQ3GG4YVfrxAuNEKtDADTW54B95ASznQDyy2iscwtsjEdIn3Gon9bsBqVtyRAS+ksiAggrEdOjlKgB+B2Lr0Ms/h+CgVdaupFa/k9IYwYep4Kbp1ZALVVDLkIsXa+0SPVhUoE6gC5qCIzq21kceFe/G6G0uFYWkvJ6JTAwTmq4yJUo+78u/rCWo5sRXO2D0OH6OHTmWa/NqoPATxw/o/ST+VRr+8t7H6EGY0QRYS3dk7R/UEe4W5NFVrnOzpydX6G1a0gw6XXqYoLsYb7R8LrbW5QyszY64uUZ3CEZrUOdICVnKMw5QKpFhRzpot+cHlAk6z3m246Yj9CCHH4uyfd07Fno7RSfOFRLeFVqGrl/RNzp8UAdA40ylfV7t5Z2F5FgoGEzcP6+Cc6g7Sow/SnD9GX2dGKDuyN0Otr9QSwMEFAACAAgAOitk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OitkS7DtXVduAAAAdgAAABwAAAB1bml2ZXJzYWwvbG9jYWxfc2V0dGluZ3MueG1sDcw9DsIwDEDhvaewvJefjaFpNzYQEuUAVmNQJMdGiYXg9nh7w6c3Ld8q8OHWi2nC4+6AwLpZLvpK+FjP4wmhO2kmMeWEagjLPExiG8md3QN2eAv9uK1cI5yvVEPeGndWJ48zjHCJ57Nwxv08/AF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OitkSxep4UFvAQAA+wIAACkAAAB1bml2ZXJzYWwvc2tpbl9jdXN0b21pemF0aW9uX3NldHRpbmdzLnhtbI1S22rcMBB9z1eI/MBKGt0M7oJuLn5JQrKQZ3etFtNELpZCS9HHV06ybLbZ0GqeZs6ZM8zotOn7FO1TyvPj9HvI0xzvQs5T/Ja2Fwi1+/lhXm6WkEJOm2Plforj/LOPX+e1VqspD3EcltGuaNpi1D0/pKRWTtWMGUaRZJ56hZzntmINuAZsxRwltt38JfGiu4R9iPm8ars5Qd839DGFJfdxDL+2cMp+C51u8HkZxqny0lawNcphanFsDcQIl9wXqgFAIMsdcbhI2UhNkMeMYyhGUaCACOekEYVIyqFmXSOqCvONQEwyRl2hntZupLVx1BYJDSG6TvOqsaXrjMQYEUKAucIFdAajyoaqoUGtBwQHBkTRRhMFqLOd6VjxzgvLkaJeYFyYMYDx8bjH7d6e61j973UO5/yH4NkvOIuu3tqcMVe7f1qWSt6Fxx8PQw7oy5BCP366vLn1d/5qp3f99dXlqzeffXxgroatm3/o7z9QSwMEFAACAAgAOitkSwKaTYiBEQAAmyUAABcAAAB1bml2ZXJzYWwvdW5pdmVyc2FsLnBuZ+1aaVhTZ9M+IoqIGy4BBUHBqlXZVRSUlEXBVhYVBYUQbBQqSAAh7CSAIqjBlK9vDYgQ1Lcssgk0CWQhoEJqWaIFQYghSIRIAokQkhCyvYf2bfXvd33X948fuc/1nDMzz8zcM/M8P3LLz8dz9cotKwEAWH3Cy+M0AOjqA8DS2BXLwTc3X488Bh9L4k57ugG1PaYT4EI33NXbFQDqcQaqi8vAtX6M1/k4AFjzfOG3hBldcQkAvrI94eHqnxQyxfmu6lL4IPO95mSPGlhjemubhVfMyLb1uq5511+46+n6btbdP7RBv2LEg+dxa3dmhp3lKdsNRRk/jni5ndzy1TM0Vxld8mHiTWINjCmC0etMrBMSz9ZcOKv0m+QHVEVwmwrGOYlcepJyimwznCKsmeNDtaDzwXbm6o+ejvYdwYwJM4ObIrtL1YpINXxraIncss1ZTOtFrgKFrDhuobafRSpTWgs8sjBaJXdq2RIgoypcNRONtSsKw3v5PTHoezcnxmjZIWC4Tfc9dBBdlxsjd+x+o4fsi1xHcVgQP7EDtHVQ6ZElWOo4nCbplp0EgJGI9fpYO3y3S37pfGueCNx0RPDPm1xdAIgJw9qFsSfM3Pv/tyuzDyohXEuZG7PBJE/P8XDMaIySLe+x6whu/0Loher9WkzT3LC8Ra5xLmNh7QISKcwfD1gsAYAHhcoD2jkm1Bo98xMhOG3cgXCF1zrygw6iVhSP2x7poQMAhxzKSy7MDnynT9n2qrJzC6J2/IsvBWxyNH9MlzD3YtfQuphCJ0EoLcB1a7rfw/csjCZu+HmrsWSkLHXVecv1ANBaeLgf67g9bbKeOZSt3clbbRCpjL2QnblytWTs5sq1RO9juZTg9uuUarvx2d6jN6sNQQ5HukydIqPdmk7QbVytPglzM5M7pH2KA3g6pu30stuKj9fHpCaINUUgcXleICvhYYRBmfcK/B4df/+3+1HDTVfV1LsnC8jcs1tRMb+dWs77mKt3VKqotdwZxl7+I0UdUnbx7gEO4rct+aByT1dto/DUUumkxtrgjaEZcphWmP1pZj5B+txc84keOZy+50ZXfqji9G2FN0RIsn58Igoappi5tdKYjfahsBRpHJTmrdwe2zdFsIns2v45gkn7ouFdoZWQJ8QYDv+86kIfTliZnUi/WupTtSwZJqYRoiap39SmswxLke7Hsux4cafIdWH7+pjPGD51EqZWqKLcndZOt6xkd62w4vShBRL7u68q2Ge1BNz+ivRurWMY9zPXCcXE7BSr48xHydzK9smmFmQm/M6k07sWSDf7xXUi3rG6O7APV4mxEQdZDTOjJmVnyXEemU4MDbSMZGL4SNRJi4o6w8f91vAuocRp9PuW4gNSRQE0USqOun7DLvKLkJyII6YGn06zSgauMNPKUkz74QP0qa7pUsgLnmwqbr+7dxQVYhyB4dnzKrLmAwl3Lupm3ad4E0vr2IEd/Jow09W2yEgYyUWPqG4SUeBE9cyKG0PIzesE9jxKpEBFWYNYU/yZ04HmyUINouuQP2OfUSu7i6Z2cYC8kVhgSpzoEIHl99jOAQu0btaFDwNapv/Jik4c+6yB4nBo3+XIIkpwMbTHRH65RbRyKa/ippO4wcs2q8OF8B1i/HPOZIUXbtzNFn4dti+iU1WtIJ0x+DCUgLc0HN/Mmkw8Q66BSCQOWsv1XWITP35eu+rQllIXuOUR7G7bMh9zw4stJbftO9vVK5YdQCk6LVy7TSHYwS/aKz3sCBXmI72ZtEmvw6XjWQp7s+FjF5EDsVVEqlFeMFDac8sM9Q9a9TMfoYfLNHRaNC/Bpi78MAJzAEXvxB/Dqnt6i8O6ar9IvQPxaU37FSt/X+In0xwOXlEojSqDTOe8Iw1xVfsw3hy+U1Rv/mqpInC4x8m+NOvb4pYjTy56ZBnqHveq6OxxfegDFzXWxgXDrTR4PmvAuQyprCV4Iu59sYMzr1CTvnaCcTXCNWgAHrGd1omdksE24vB6XWcwrmDZ4ogx5h3f03zq2tVzmHR0h6EeStet2HGN3Lzt4o3c2Eutb0kht21FkkMRiKvOIR1+ytrNfNxjfcHsYXtsZScW72ncKP48RJQ9gW97DPrcyyG9vPPyWM7lfbnkwvpWG8RrOqsvqkAcYDXkjJgOccjJM1zR0Tf1pLdD0SnfVXD9eHHIwFEZnP/mGYNUhHheMK/qUsI6MiglZ9pN4+hfTJ1LHd+3QH5V+ljlRr4OMhirf1VsRKOarfYzGK1XbxfjbZG9z21R0HsX2wrSv9QaD3+aCPtxoFGF8tIk3Uyr0A5MKM22QLll7uWp5zTvypCMxyu66r/U2LMKuyyZvlPbULlQkoprWQ1H4jHczeKfY357vRqx59LkzOmcqkMo5drkwWw7yecM5PhYdUSeCvEE4h1CfGytHasC/e68jd347BCl1DrIXPjLctSQakjTGTbJv5hcmWEXcOVzfbmX67QGzrI8dfpSl2LDpXjB7HRZ2iZgz/J4T6MugWolsGlTBNvbZqkxHiq3BLDNt7+crMTfCNxkBmSGk4Wh6b+fqchwOl0KURMr6sK1VMs1/djHazpkvFnD7Vg75ucRO27cOJGb6T5842lIlt+Sh8/c6Ny2srmnL2uj//0Dtjnts2uIrrT9rpXL1F9rPwxf9jSfnA/fkGfH9pYbNxzfAQAZDnHVm1mq1OXcgpzP/bIZgR1M+D+vCqfDl+bZhfVimbf+cfv4nyfzwufgDRaZduMNfybh/rqFg/hPiYEbXqHY5qsLjDTt7LDRbkV0SYtE9aEf/xkUlOxWUALdexSy6u8zA1ixiIu4iIu4iIu4iIu4iIu4iIu4iIu4iIu4iIv4/4y5dIs2k2ha7LRKwoIfkXQ5GPkelfa141tmf9lbjgzgtFCKUalU5RIAaJWejWwnaFX8884Jwt8PEL0rp+CpU0TZvDNqsJ6VLg9iEyKKqXE7KpxnX2zw/dVR9uQJm9pptBoAMnLYVXUtKb/uopNhcWZxR2FkusidTHCfNNUvSRU1y5aHoFBUqjKugqCZLX9dTJ4ds8EoRuswauHRcq1GzmAkzU+U8zyh86+P8uOcpFJjghKuFgQkFjtiYCHJYz9Te4reDGCCRWKMVgnj5/WS1RTkvNnhDpeDsFpRUPHBHniItt5UuWKHp8ES4GndhWrzvetWkZGcCPmBqs54tqhK9LyesI57eP0D9ildd45IpDF9BDlnPv8qp+GpoAee8iHfU3S4BoJBpVj5RZ6az8el7TDH43n7BXFw+PX5BxhRHCEVurHPLTnN6ncmVDOdl1le+9iln4Rqjg1Jh7+jJTvw8zAsdgJFnI+YRPSOCVzeqB9A9VCaa0r3rY0FCSQrMgD4+dqm8525VzB1R/zJjPPk7oeCFlPJicZiS9fExz3HEjGys6y5/u+j2MfOWnVEFI1NoC5Y9XRohRSfei9eiDSZYPROik2xKhByJW4U/3Vb4Iz60loMrtXBOoC7FoVWU3X+UFWrcqCq9wf3rypq8ZRxPDk502JvfJXygPl5P3mVwaYcirnntmLBD9sBwMwatSNCrvxgF68sQrFN3TnlSIxynb5s/xooN+EU3KA++SH5lqW+iHDhBxtGArGgFteZ5GBTstcMe2w+d+XzOXTFsrlr9TAtXDkEUjGYaC4Vz7twxkh96hC0z933aNPM+NuPswEgqakvco7K/Qr3C5tfzR43FiS+R9ChmV4xpfWhQpDWRgae3k+F/MBxePnguJxokh/anFti2XY1GG08MAhD9z5Lezt79NpHFxI9OBvn1DDaIO5Nj4fiyl9NmQDAt1v/BzMp3x4okDkLSYfvpQy6klmwW7p6WwxIItrgtfyDVcfOF9usewfnDIhcj2eJ5jvVubqo+BeVOq4TaDPfh2xHAPgXgnEltJwtBp0rEPhaJig52f91ziTCjjRhT9xd1T6omk8U4VLG09Y4SFLX903wvlp2Ge2bdR6GpokYWLlBRe89mw2Bqb5ZRHG+uzx2cEyAPrv/0Nltuzks3tfxyuVAhhE8rV6tnn5LSWdRou5OjeHhSDm9Rg+if69xKjnno4j1kHRLdxPQkWq8741OjYWr1fqcMQtcbwUrzuoec6CsBWKp25UzjPvR4ZFrenVd77UiSknyNMxAklw05paeMCj/zUVZIe7stA7Q1gqr5G7GXEwRkrmdQmB20j49M5iaiMTpc1qWAE3DPmo8KYyjCeccZCZ8hGvW66/xv1NdPzd0KblC7neH5RQ90SDkJQniYDkS/Nh7GdHWnJ93LKWQ2xSjeyO2WRHpCJlFzZtaOklRYh8bpehxbZwKAxY8upubOrbRkwhSU3RE8eEnI3I0d3iukTEx+wdIVIZwyh8jeto7hemPiluZQwP5Bx4EyyVvk2WD4Taid82SYV8NHWcgYfqQowGgti4lDy1P5VXGky+CCnuULX8rHKrunrn2t1R5ShRa7sz7GkVGgFLfKmlfSB1iKN9OyFaDMy0eCg+zjf9LhHVEcjLVuT9Xt/UlCop7PoSVUHHFSC4ABPtyxHfK+zl3wbasBO3leT19pDl5/Gf8woxKrOwV0JAmIyEgm08P8lQiRPlC4QyckStHK//aPIIzFWi5fr9mBs/YsfzI/MfHRlzVuCNX65DjTlcqw6HKweAyazZM71OmiB8bWBSLltf3/pmXl52rZcq9ehZtz4R1DPS0goVx2T6yMGKOg+Pr98uCBqJ3IqxVG7/g7T4bR8zkQjWNpDx5zKByN/tWUrc2IovODPFXJOWHvg/izp+zZmdn+sBIpIlagzmCgh/TbWBD+zTsq9aGuUSrMGl/qc8/wd9OZDiWfJtoEsY5WN7AKoJA8kNnft9b9+GyLmxVoKTSN10wasSYa28HB/aunpPqqVdMs1TsJq5alGgznMTLk4WHBYHZ2MlyUU62FzsnHtRMRjvR/2uciyAkjd6SJTLPfEQ+B9tqo8BFrHSmedlW/nFa7PoUC0gnx7+zoW+UiscU3LkOR+sWGbGOeMevtgV5sYtDIeBhYLiRJWkzL++wydFkfs3RnX9FXcVVULlbwbbVLlgNQSvGErTspND8EVewgarvWsy1rUXHBABJGgVffN6//4rkcotWLYanzfxEoPGvPchBnvrH/F/zQ7BiVCRnIoSyo+D4IPFLUms5cpJH1styqHqCCtH+EuR/b2zMRVaPI+J5AiGk/V2NMnnwmFyStHKhmUrf4RgJr6YSQf5PLpypbTabIPo7LdqkfVa3m4PkkoY7Iv70Rkr6UuCb5CnigI9Go8tBLzTerKCqjrQwZ2wnQpB+YEqC/a25+NbO1T1B5N3jSA6r01rELGrvc1nQbfWreyNG44/cQxJArhGK7mh0ryguwKLt35p/XZR3ZDOUHPEw3K+fgecPmBihx/bCmyPfv1R8/NtbuvUTZeGRMnd46jKwG2J+l+/6KHMEw72J0FjT4nY0ETAuowWk5HvT7UZwWtLsa0/xLQCfDJ6I1mhZI4Fo4FdLAssRN/WoYG3a9B34VUxIQqzAnSqgRJovJCG0UtMAk6eObReoAUp6t8CeQ8qpUP4xFQl39sxSTmNHvr4adM4Mo5q+U+QYTbIrPYOviaIIdVz86nBO7ddjYXy7kD8dO+VruzW1raX7vuStcIKyloluuMr3ioEOT75/mwA6F41RBg0XjVTB1REmy24GkZFj9qjBoTKqNXjDqS1LeTQRGMmOGnjADPYdkD4YfdkAHqqH3zhklT9lNWLrGJqUYcKIAXzuWXuvLzTdd9ucjMwoxn/VB/YXBwVaiCFuRURRhfclrpNxRqnHsoSjAwwNyu0b9ZUX54vP8VFsUKa1eb0++MhY9wU2TY8XRZPCF65ZA57STJNohjohdeeCwXR/86ZpEVVMCtf5+6ORFiqmSXxSwZsWMPI+AFa6M790vKfYeeGvROANKkCaYSf2zLoP3r+gRtF06TmqISj46VOFFIPKWDs+OqoF1r2rYH3H1Nm6sN+JYz4etW6hWf8BUEsDBBQAAgAIADorZEu2gi+oTQAAAGsAAAAbAAAAdW5pdmVyc2FsL3VuaXZlcnNhbC5wbmcueG1ss7GvyM1RKEstKs7Mz7NVMtQzULK34+WyKShKLctMLVeoAIoZ6RlAgJJCpa2SGRK3PDOlJAOowsDAEiGYkZqZnlFiq2Ruag4X1AeaCQBQSwECAAAUAAIACABDlFdHDcAxHsABAADaAwAADwAAAAAAAAABAAAAAAAAAAAAbm9uZS9wbGF5ZXIueG1sUEsBAgAAFAACAAgAOitkSys6YWv6BAAAGREAAB0AAAAAAAAAAQAAAAAA7QEAAHVuaXZlcnNhbC9jb21tb25fbWVzc2FnZXMubG5nUEsBAgAAFAACAAgAOitkS9wXQPwjBAAA0w0AACcAAAAAAAAAAQAAAAAAIgcAAHVuaXZlcnNhbC9mbGFzaF9wdWJsaXNoaW5nX3NldHRpbmdzLnhtbFBLAQIAABQAAgAIADorZEtSWidksQIAAF8KAAAhAAAAAAAAAAEAAAAAAIoLAAB1bml2ZXJzYWwvZmxhc2hfc2tpbl9zZXR0aW5ncy54bWxQSwECAAAUAAIACAA6K2RLx6WdgfIDAADkDAAAJgAAAAAAAAABAAAAAAB6DgAAdW5pdmVyc2FsL2h0bWxfcHVibGlzaGluZ19zZXR0aW5ncy54bWxQSwECAAAUAAIACAA6K2RLhK0stIgBAAAKBgAAHwAAAAAAAAABAAAAAACwEgAAdW5pdmVyc2FsL2h0bWxfc2tpbl9zZXR0aW5ncy5qc1BLAQIAABQAAgAIADorZEs9PC/RwQAAAOUBAAAaAAAAAAAAAAEAAAAAAHUUAAB1bml2ZXJzYWwvaTE4bl9wcmVzZXRzLnhtbFBLAQIAABQAAgAIADorZEuw7V1XbgAAAHYAAAAcAAAAAAAAAAEAAAAAAG4VAAB1bml2ZXJzYWwvbG9jYWxfc2V0dGluZ3MueG1sUEsBAgAAFAACAAgARJRXRyO0Tvv7AgAAsAgAABQAAAAAAAAAAQAAAAAAFhYAAHVuaXZlcnNhbC9wbGF5ZXIueG1sUEsBAgAAFAACAAgAOitkSxep4UFvAQAA+wIAACkAAAAAAAAAAQAAAAAAQxkAAHVuaXZlcnNhbC9za2luX2N1c3RvbWl6YXRpb25fc2V0dGluZ3MueG1sUEsBAgAAFAACAAgAOitkSwKaTYiBEQAAmyUAABcAAAAAAAAAAAAAAAAA+RoAAHVuaXZlcnNhbC91bml2ZXJzYWwucG5nUEsBAgAAFAACAAgAOitkS7aCL6hNAAAAawAAABsAAAAAAAAAAQAAAAAArywAAHVuaXZlcnNhbC91bml2ZXJzYWwucG5nLnhtbFBLBQYAAAAADAAMAIYDAAA1LQAAAAA="/>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ISLIDE.DIAGRAM" val="188a2dbe-43a9-4945-9bd5-638fded57017"/>
</p:tagLst>
</file>

<file path=ppt/tags/tag4.xml><?xml version="1.0" encoding="utf-8"?>
<p:tagLst xmlns:a="http://schemas.openxmlformats.org/drawingml/2006/main" xmlns:r="http://schemas.openxmlformats.org/officeDocument/2006/relationships" xmlns:p="http://schemas.openxmlformats.org/presentationml/2006/main">
  <p:tag name="ISLIDE.DIAGRAM" val="4b6a73c5-b78d-4024-ac1c-275d141178b8"/>
</p:tagLst>
</file>

<file path=ppt/theme/theme1.xml><?xml version="1.0" encoding="utf-8"?>
<a:theme xmlns:a="http://schemas.openxmlformats.org/drawingml/2006/main" name="www.jpppt.com">
  <a:themeElements>
    <a:clrScheme name="自定义 24">
      <a:dk1>
        <a:sysClr val="windowText" lastClr="000000"/>
      </a:dk1>
      <a:lt1>
        <a:sysClr val="window" lastClr="FFFFFF"/>
      </a:lt1>
      <a:dk2>
        <a:srgbClr val="44546A"/>
      </a:dk2>
      <a:lt2>
        <a:srgbClr val="E7E6E6"/>
      </a:lt2>
      <a:accent1>
        <a:srgbClr val="F99302"/>
      </a:accent1>
      <a:accent2>
        <a:srgbClr val="E14956"/>
      </a:accent2>
      <a:accent3>
        <a:srgbClr val="A6315B"/>
      </a:accent3>
      <a:accent4>
        <a:srgbClr val="2070A1"/>
      </a:accent4>
      <a:accent5>
        <a:srgbClr val="34B2E4"/>
      </a:accent5>
      <a:accent6>
        <a:srgbClr val="2CC6D2"/>
      </a:accent6>
      <a:hlink>
        <a:srgbClr val="0563C1"/>
      </a:hlink>
      <a:folHlink>
        <a:srgbClr val="954F72"/>
      </a:folHlink>
    </a:clrScheme>
    <a:fontScheme name="gpmpuylo">
      <a:majorFont>
        <a:latin typeface="Calibri Light"/>
        <a:ea typeface="微软雅黑"/>
        <a:cs typeface=""/>
      </a:majorFont>
      <a:minorFont>
        <a:latin typeface="Calibri Light"/>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4783</TotalTime>
  <Words>1299</Words>
  <Application>Microsoft Office PowerPoint</Application>
  <PresentationFormat>Personnalisé</PresentationFormat>
  <Paragraphs>117</Paragraphs>
  <Slides>28</Slides>
  <Notes>8</Notes>
  <HiddenSlides>0</HiddenSlides>
  <MMClips>0</MMClips>
  <ScaleCrop>false</ScaleCrop>
  <HeadingPairs>
    <vt:vector size="4" baseType="variant">
      <vt:variant>
        <vt:lpstr>Thème</vt:lpstr>
      </vt:variant>
      <vt:variant>
        <vt:i4>1</vt:i4>
      </vt:variant>
      <vt:variant>
        <vt:lpstr>Titres des diapositives</vt:lpstr>
      </vt:variant>
      <vt:variant>
        <vt:i4>28</vt:i4>
      </vt:variant>
    </vt:vector>
  </HeadingPairs>
  <TitlesOfParts>
    <vt:vector size="29" baseType="lpstr">
      <vt:lpstr>www.jpppt.com</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www.freeppt7.com</Manager>
  <Company>www.freeppt7.com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subject>www.jpppt.com</dc:subject>
  <dc:creator>www.freeppt7.com</dc:creator>
  <cp:keywords>www.jpppt.com</cp:keywords>
  <cp:lastModifiedBy>marwa koti</cp:lastModifiedBy>
  <cp:revision>150</cp:revision>
  <dcterms:created xsi:type="dcterms:W3CDTF">2017-09-17T15:37:53Z</dcterms:created>
  <dcterms:modified xsi:type="dcterms:W3CDTF">2024-12-13T13:38:22Z</dcterms:modified>
  <cp:category>www.jpppt.com</cp:category>
</cp:coreProperties>
</file>